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5" r:id="rId1"/>
  </p:sldMasterIdLst>
  <p:sldIdLst>
    <p:sldId id="256" r:id="rId2"/>
    <p:sldId id="257" r:id="rId3"/>
    <p:sldId id="258" r:id="rId4"/>
    <p:sldId id="259" r:id="rId5"/>
    <p:sldId id="260" r:id="rId6"/>
    <p:sldId id="261" r:id="rId7"/>
    <p:sldId id="262" r:id="rId8"/>
    <p:sldId id="263" r:id="rId9"/>
    <p:sldId id="264" r:id="rId10"/>
    <p:sldId id="265" r:id="rId11"/>
    <p:sldId id="275" r:id="rId12"/>
    <p:sldId id="266" r:id="rId13"/>
    <p:sldId id="268" r:id="rId14"/>
    <p:sldId id="269" r:id="rId15"/>
    <p:sldId id="270" r:id="rId16"/>
    <p:sldId id="271" r:id="rId17"/>
    <p:sldId id="272" r:id="rId18"/>
    <p:sldId id="273" r:id="rId19"/>
    <p:sldId id="276"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1" d="100"/>
          <a:sy n="111" d="100"/>
        </p:scale>
        <p:origin x="59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LADYS NAY" userId="97eb4254fa17524f" providerId="LiveId" clId="{AF1042B6-B3AC-ED42-982A-84BF2AE78151}"/>
    <pc:docChg chg="modSld">
      <pc:chgData name="GLADYS NAY" userId="97eb4254fa17524f" providerId="LiveId" clId="{AF1042B6-B3AC-ED42-982A-84BF2AE78151}" dt="2022-05-20T00:51:45.155" v="2" actId="1076"/>
      <pc:docMkLst>
        <pc:docMk/>
      </pc:docMkLst>
      <pc:sldChg chg="modSp">
        <pc:chgData name="GLADYS NAY" userId="97eb4254fa17524f" providerId="LiveId" clId="{AF1042B6-B3AC-ED42-982A-84BF2AE78151}" dt="2022-05-20T00:51:45.155" v="2" actId="1076"/>
        <pc:sldMkLst>
          <pc:docMk/>
          <pc:sldMk cId="3013512081" sldId="256"/>
        </pc:sldMkLst>
        <pc:picChg chg="mod">
          <ac:chgData name="GLADYS NAY" userId="97eb4254fa17524f" providerId="LiveId" clId="{AF1042B6-B3AC-ED42-982A-84BF2AE78151}" dt="2022-05-20T00:51:45.155" v="2" actId="1076"/>
          <ac:picMkLst>
            <pc:docMk/>
            <pc:sldMk cId="3013512081" sldId="256"/>
            <ac:picMk id="4" creationId="{DC4D4A45-DC94-3148-10B1-EA50F68388F3}"/>
          </ac:picMkLst>
        </pc:picChg>
      </pc:sldChg>
    </pc:docChg>
  </pc:docChgLst>
  <pc:docChgLst>
    <pc:chgData name="GLADYS NAY" userId="97eb4254fa17524f" providerId="LiveId" clId="{67C858A8-C756-4D66-A6CC-D03F745A86BA}"/>
    <pc:docChg chg="undo custSel addSld delSld modSld">
      <pc:chgData name="GLADYS NAY" userId="97eb4254fa17524f" providerId="LiveId" clId="{67C858A8-C756-4D66-A6CC-D03F745A86BA}" dt="2022-05-18T23:10:49.312" v="607" actId="14100"/>
      <pc:docMkLst>
        <pc:docMk/>
      </pc:docMkLst>
      <pc:sldChg chg="modSp mod">
        <pc:chgData name="GLADYS NAY" userId="97eb4254fa17524f" providerId="LiveId" clId="{67C858A8-C756-4D66-A6CC-D03F745A86BA}" dt="2022-05-18T22:41:45.844" v="542" actId="20577"/>
        <pc:sldMkLst>
          <pc:docMk/>
          <pc:sldMk cId="4181057767" sldId="258"/>
        </pc:sldMkLst>
        <pc:spChg chg="mod">
          <ac:chgData name="GLADYS NAY" userId="97eb4254fa17524f" providerId="LiveId" clId="{67C858A8-C756-4D66-A6CC-D03F745A86BA}" dt="2022-05-18T22:41:45.844" v="542" actId="20577"/>
          <ac:spMkLst>
            <pc:docMk/>
            <pc:sldMk cId="4181057767" sldId="258"/>
            <ac:spMk id="3" creationId="{F7955264-BA45-0C2B-98BE-5544FD12FE83}"/>
          </ac:spMkLst>
        </pc:spChg>
      </pc:sldChg>
      <pc:sldChg chg="addSp modSp mod setBg">
        <pc:chgData name="GLADYS NAY" userId="97eb4254fa17524f" providerId="LiveId" clId="{67C858A8-C756-4D66-A6CC-D03F745A86BA}" dt="2022-05-18T21:46:20.586" v="140" actId="2710"/>
        <pc:sldMkLst>
          <pc:docMk/>
          <pc:sldMk cId="3491675596" sldId="261"/>
        </pc:sldMkLst>
        <pc:spChg chg="mod ord">
          <ac:chgData name="GLADYS NAY" userId="97eb4254fa17524f" providerId="LiveId" clId="{67C858A8-C756-4D66-A6CC-D03F745A86BA}" dt="2022-05-18T21:46:20.586" v="140" actId="2710"/>
          <ac:spMkLst>
            <pc:docMk/>
            <pc:sldMk cId="3491675596" sldId="261"/>
            <ac:spMk id="3" creationId="{6416603D-7235-0987-B8A8-44A50A977E3F}"/>
          </ac:spMkLst>
        </pc:spChg>
        <pc:picChg chg="add mod">
          <ac:chgData name="GLADYS NAY" userId="97eb4254fa17524f" providerId="LiveId" clId="{67C858A8-C756-4D66-A6CC-D03F745A86BA}" dt="2022-05-18T21:45:59.531" v="137" actId="26606"/>
          <ac:picMkLst>
            <pc:docMk/>
            <pc:sldMk cId="3491675596" sldId="261"/>
            <ac:picMk id="4" creationId="{5558B722-1D35-14F9-AEFD-95A9C3BFF73C}"/>
          </ac:picMkLst>
        </pc:picChg>
      </pc:sldChg>
      <pc:sldChg chg="addSp modSp mod modAnim">
        <pc:chgData name="GLADYS NAY" userId="97eb4254fa17524f" providerId="LiveId" clId="{67C858A8-C756-4D66-A6CC-D03F745A86BA}" dt="2022-05-18T22:41:34.517" v="541" actId="20577"/>
        <pc:sldMkLst>
          <pc:docMk/>
          <pc:sldMk cId="3292088998" sldId="263"/>
        </pc:sldMkLst>
        <pc:spChg chg="mod">
          <ac:chgData name="GLADYS NAY" userId="97eb4254fa17524f" providerId="LiveId" clId="{67C858A8-C756-4D66-A6CC-D03F745A86BA}" dt="2022-05-18T22:41:34.517" v="541" actId="20577"/>
          <ac:spMkLst>
            <pc:docMk/>
            <pc:sldMk cId="3292088998" sldId="263"/>
            <ac:spMk id="3" creationId="{804BB9A2-DE42-625A-EBE1-A790ADEAA896}"/>
          </ac:spMkLst>
        </pc:spChg>
        <pc:picChg chg="add mod">
          <ac:chgData name="GLADYS NAY" userId="97eb4254fa17524f" providerId="LiveId" clId="{67C858A8-C756-4D66-A6CC-D03F745A86BA}" dt="2022-05-18T22:38:20.770" v="536" actId="14100"/>
          <ac:picMkLst>
            <pc:docMk/>
            <pc:sldMk cId="3292088998" sldId="263"/>
            <ac:picMk id="2" creationId="{96E3EB84-5C9B-63C3-3363-93A195C6F0E6}"/>
          </ac:picMkLst>
        </pc:picChg>
      </pc:sldChg>
      <pc:sldChg chg="modSp mod">
        <pc:chgData name="GLADYS NAY" userId="97eb4254fa17524f" providerId="LiveId" clId="{67C858A8-C756-4D66-A6CC-D03F745A86BA}" dt="2022-05-18T22:09:39.885" v="232" actId="255"/>
        <pc:sldMkLst>
          <pc:docMk/>
          <pc:sldMk cId="4186450751" sldId="266"/>
        </pc:sldMkLst>
        <pc:spChg chg="mod">
          <ac:chgData name="GLADYS NAY" userId="97eb4254fa17524f" providerId="LiveId" clId="{67C858A8-C756-4D66-A6CC-D03F745A86BA}" dt="2022-05-18T22:09:39.885" v="232" actId="255"/>
          <ac:spMkLst>
            <pc:docMk/>
            <pc:sldMk cId="4186450751" sldId="266"/>
            <ac:spMk id="3" creationId="{2C8A984D-B09C-A09D-A005-EA129F7B1388}"/>
          </ac:spMkLst>
        </pc:spChg>
      </pc:sldChg>
      <pc:sldChg chg="addSp modSp mod">
        <pc:chgData name="GLADYS NAY" userId="97eb4254fa17524f" providerId="LiveId" clId="{67C858A8-C756-4D66-A6CC-D03F745A86BA}" dt="2022-05-18T21:25:16.322" v="15" actId="20577"/>
        <pc:sldMkLst>
          <pc:docMk/>
          <pc:sldMk cId="2836745888" sldId="268"/>
        </pc:sldMkLst>
        <pc:spChg chg="mod">
          <ac:chgData name="GLADYS NAY" userId="97eb4254fa17524f" providerId="LiveId" clId="{67C858A8-C756-4D66-A6CC-D03F745A86BA}" dt="2022-05-18T21:25:16.322" v="15" actId="20577"/>
          <ac:spMkLst>
            <pc:docMk/>
            <pc:sldMk cId="2836745888" sldId="268"/>
            <ac:spMk id="3" creationId="{2C8A984D-B09C-A09D-A005-EA129F7B1388}"/>
          </ac:spMkLst>
        </pc:spChg>
        <pc:picChg chg="add mod">
          <ac:chgData name="GLADYS NAY" userId="97eb4254fa17524f" providerId="LiveId" clId="{67C858A8-C756-4D66-A6CC-D03F745A86BA}" dt="2022-05-18T21:25:06.557" v="13" actId="14100"/>
          <ac:picMkLst>
            <pc:docMk/>
            <pc:sldMk cId="2836745888" sldId="268"/>
            <ac:picMk id="1026" creationId="{3EEFE106-E564-0392-A8D2-B4BC0F35DE2F}"/>
          </ac:picMkLst>
        </pc:picChg>
      </pc:sldChg>
      <pc:sldChg chg="addSp modSp mod setBg">
        <pc:chgData name="GLADYS NAY" userId="97eb4254fa17524f" providerId="LiveId" clId="{67C858A8-C756-4D66-A6CC-D03F745A86BA}" dt="2022-05-18T22:10:35.837" v="238" actId="6549"/>
        <pc:sldMkLst>
          <pc:docMk/>
          <pc:sldMk cId="834504117" sldId="269"/>
        </pc:sldMkLst>
        <pc:spChg chg="mod">
          <ac:chgData name="GLADYS NAY" userId="97eb4254fa17524f" providerId="LiveId" clId="{67C858A8-C756-4D66-A6CC-D03F745A86BA}" dt="2022-05-18T22:10:35.837" v="238" actId="6549"/>
          <ac:spMkLst>
            <pc:docMk/>
            <pc:sldMk cId="834504117" sldId="269"/>
            <ac:spMk id="3" creationId="{2C8A984D-B09C-A09D-A005-EA129F7B1388}"/>
          </ac:spMkLst>
        </pc:spChg>
        <pc:spChg chg="add">
          <ac:chgData name="GLADYS NAY" userId="97eb4254fa17524f" providerId="LiveId" clId="{67C858A8-C756-4D66-A6CC-D03F745A86BA}" dt="2022-05-18T21:34:39.301" v="39" actId="26606"/>
          <ac:spMkLst>
            <pc:docMk/>
            <pc:sldMk cId="834504117" sldId="269"/>
            <ac:spMk id="9" creationId="{94AB646F-3BE3-47A3-B14F-9CB84F6BF5BD}"/>
          </ac:spMkLst>
        </pc:spChg>
        <pc:picChg chg="add mod">
          <ac:chgData name="GLADYS NAY" userId="97eb4254fa17524f" providerId="LiveId" clId="{67C858A8-C756-4D66-A6CC-D03F745A86BA}" dt="2022-05-18T21:34:39.301" v="39" actId="26606"/>
          <ac:picMkLst>
            <pc:docMk/>
            <pc:sldMk cId="834504117" sldId="269"/>
            <ac:picMk id="4" creationId="{0FC494B4-D293-FD8F-DC2B-6E0AF374EB8A}"/>
          </ac:picMkLst>
        </pc:picChg>
        <pc:picChg chg="add">
          <ac:chgData name="GLADYS NAY" userId="97eb4254fa17524f" providerId="LiveId" clId="{67C858A8-C756-4D66-A6CC-D03F745A86BA}" dt="2022-05-18T21:34:39.301" v="39" actId="26606"/>
          <ac:picMkLst>
            <pc:docMk/>
            <pc:sldMk cId="834504117" sldId="269"/>
            <ac:picMk id="11" creationId="{E0BE7827-5B1A-4F37-BF70-19F7C5C6BDEB}"/>
          </ac:picMkLst>
        </pc:picChg>
      </pc:sldChg>
      <pc:sldChg chg="addSp modSp mod setBg">
        <pc:chgData name="GLADYS NAY" userId="97eb4254fa17524f" providerId="LiveId" clId="{67C858A8-C756-4D66-A6CC-D03F745A86BA}" dt="2022-05-18T21:44:55.344" v="134" actId="2710"/>
        <pc:sldMkLst>
          <pc:docMk/>
          <pc:sldMk cId="1399151330" sldId="270"/>
        </pc:sldMkLst>
        <pc:spChg chg="mod ord">
          <ac:chgData name="GLADYS NAY" userId="97eb4254fa17524f" providerId="LiveId" clId="{67C858A8-C756-4D66-A6CC-D03F745A86BA}" dt="2022-05-18T21:44:55.344" v="134" actId="2710"/>
          <ac:spMkLst>
            <pc:docMk/>
            <pc:sldMk cId="1399151330" sldId="270"/>
            <ac:spMk id="3" creationId="{2C8A984D-B09C-A09D-A005-EA129F7B1388}"/>
          </ac:spMkLst>
        </pc:spChg>
        <pc:spChg chg="add">
          <ac:chgData name="GLADYS NAY" userId="97eb4254fa17524f" providerId="LiveId" clId="{67C858A8-C756-4D66-A6CC-D03F745A86BA}" dt="2022-05-18T21:44:05.697" v="84" actId="26606"/>
          <ac:spMkLst>
            <pc:docMk/>
            <pc:sldMk cId="1399151330" sldId="270"/>
            <ac:spMk id="9" creationId="{95CB840F-8E41-4CA5-B79B-25CC80AD234A}"/>
          </ac:spMkLst>
        </pc:spChg>
        <pc:picChg chg="add mod">
          <ac:chgData name="GLADYS NAY" userId="97eb4254fa17524f" providerId="LiveId" clId="{67C858A8-C756-4D66-A6CC-D03F745A86BA}" dt="2022-05-18T21:44:05.697" v="84" actId="26606"/>
          <ac:picMkLst>
            <pc:docMk/>
            <pc:sldMk cId="1399151330" sldId="270"/>
            <ac:picMk id="4" creationId="{B79AC223-8B34-B26D-742E-D5CB3E9414B9}"/>
          </ac:picMkLst>
        </pc:picChg>
      </pc:sldChg>
      <pc:sldChg chg="addSp delSp modSp mod">
        <pc:chgData name="GLADYS NAY" userId="97eb4254fa17524f" providerId="LiveId" clId="{67C858A8-C756-4D66-A6CC-D03F745A86BA}" dt="2022-05-18T21:54:19.371" v="227" actId="20577"/>
        <pc:sldMkLst>
          <pc:docMk/>
          <pc:sldMk cId="1130707476" sldId="271"/>
        </pc:sldMkLst>
        <pc:spChg chg="add mod">
          <ac:chgData name="GLADYS NAY" userId="97eb4254fa17524f" providerId="LiveId" clId="{67C858A8-C756-4D66-A6CC-D03F745A86BA}" dt="2022-05-18T21:54:19.371" v="227" actId="20577"/>
          <ac:spMkLst>
            <pc:docMk/>
            <pc:sldMk cId="1130707476" sldId="271"/>
            <ac:spMk id="2" creationId="{CEBD910F-1AE6-E92E-7DF4-745900C27A1A}"/>
          </ac:spMkLst>
        </pc:spChg>
        <pc:spChg chg="del mod">
          <ac:chgData name="GLADYS NAY" userId="97eb4254fa17524f" providerId="LiveId" clId="{67C858A8-C756-4D66-A6CC-D03F745A86BA}" dt="2022-05-18T21:52:39.930" v="148" actId="21"/>
          <ac:spMkLst>
            <pc:docMk/>
            <pc:sldMk cId="1130707476" sldId="271"/>
            <ac:spMk id="3" creationId="{2C8A984D-B09C-A09D-A005-EA129F7B1388}"/>
          </ac:spMkLst>
        </pc:spChg>
        <pc:picChg chg="add del mod">
          <ac:chgData name="GLADYS NAY" userId="97eb4254fa17524f" providerId="LiveId" clId="{67C858A8-C756-4D66-A6CC-D03F745A86BA}" dt="2022-05-18T21:52:39.930" v="148" actId="21"/>
          <ac:picMkLst>
            <pc:docMk/>
            <pc:sldMk cId="1130707476" sldId="271"/>
            <ac:picMk id="2050" creationId="{BAD57C01-DF5B-FF38-7D5E-088B1AA870AE}"/>
          </ac:picMkLst>
        </pc:picChg>
        <pc:picChg chg="add">
          <ac:chgData name="GLADYS NAY" userId="97eb4254fa17524f" providerId="LiveId" clId="{67C858A8-C756-4D66-A6CC-D03F745A86BA}" dt="2022-05-18T21:54:08.562" v="224"/>
          <ac:picMkLst>
            <pc:docMk/>
            <pc:sldMk cId="1130707476" sldId="271"/>
            <ac:picMk id="2052" creationId="{899F1FEE-1661-03D9-101B-347861C80355}"/>
          </ac:picMkLst>
        </pc:picChg>
      </pc:sldChg>
      <pc:sldChg chg="addSp delSp modSp mod setBg">
        <pc:chgData name="GLADYS NAY" userId="97eb4254fa17524f" providerId="LiveId" clId="{67C858A8-C756-4D66-A6CC-D03F745A86BA}" dt="2022-05-18T22:21:42.863" v="468" actId="255"/>
        <pc:sldMkLst>
          <pc:docMk/>
          <pc:sldMk cId="2522188823" sldId="272"/>
        </pc:sldMkLst>
        <pc:spChg chg="add mod ord">
          <ac:chgData name="GLADYS NAY" userId="97eb4254fa17524f" providerId="LiveId" clId="{67C858A8-C756-4D66-A6CC-D03F745A86BA}" dt="2022-05-18T22:21:42.863" v="468" actId="255"/>
          <ac:spMkLst>
            <pc:docMk/>
            <pc:sldMk cId="2522188823" sldId="272"/>
            <ac:spMk id="2" creationId="{ABAEE700-3269-B549-897A-769E69B4DB11}"/>
          </ac:spMkLst>
        </pc:spChg>
        <pc:spChg chg="del mod">
          <ac:chgData name="GLADYS NAY" userId="97eb4254fa17524f" providerId="LiveId" clId="{67C858A8-C756-4D66-A6CC-D03F745A86BA}" dt="2022-05-18T22:13:28.706" v="247" actId="21"/>
          <ac:spMkLst>
            <pc:docMk/>
            <pc:sldMk cId="2522188823" sldId="272"/>
            <ac:spMk id="3" creationId="{2C8A984D-B09C-A09D-A005-EA129F7B1388}"/>
          </ac:spMkLst>
        </pc:spChg>
        <pc:spChg chg="add">
          <ac:chgData name="GLADYS NAY" userId="97eb4254fa17524f" providerId="LiveId" clId="{67C858A8-C756-4D66-A6CC-D03F745A86BA}" dt="2022-05-18T22:20:47.034" v="436" actId="26606"/>
          <ac:spMkLst>
            <pc:docMk/>
            <pc:sldMk cId="2522188823" sldId="272"/>
            <ac:spMk id="73" creationId="{95CB840F-8E41-4CA5-B79B-25CC80AD234A}"/>
          </ac:spMkLst>
        </pc:spChg>
        <pc:picChg chg="add del mod">
          <ac:chgData name="GLADYS NAY" userId="97eb4254fa17524f" providerId="LiveId" clId="{67C858A8-C756-4D66-A6CC-D03F745A86BA}" dt="2022-05-18T22:13:28.706" v="247" actId="21"/>
          <ac:picMkLst>
            <pc:docMk/>
            <pc:sldMk cId="2522188823" sldId="272"/>
            <ac:picMk id="3074" creationId="{EF6704DE-7D2E-D357-7B00-87CA3B339338}"/>
          </ac:picMkLst>
        </pc:picChg>
        <pc:picChg chg="add mod ord">
          <ac:chgData name="GLADYS NAY" userId="97eb4254fa17524f" providerId="LiveId" clId="{67C858A8-C756-4D66-A6CC-D03F745A86BA}" dt="2022-05-18T22:21:32.322" v="465" actId="14100"/>
          <ac:picMkLst>
            <pc:docMk/>
            <pc:sldMk cId="2522188823" sldId="272"/>
            <ac:picMk id="3076" creationId="{836EB944-A347-9FF8-C859-8A6D1090E12A}"/>
          </ac:picMkLst>
        </pc:picChg>
      </pc:sldChg>
      <pc:sldChg chg="addSp modSp mod">
        <pc:chgData name="GLADYS NAY" userId="97eb4254fa17524f" providerId="LiveId" clId="{67C858A8-C756-4D66-A6CC-D03F745A86BA}" dt="2022-05-18T22:30:21.516" v="473" actId="20577"/>
        <pc:sldMkLst>
          <pc:docMk/>
          <pc:sldMk cId="1228448338" sldId="273"/>
        </pc:sldMkLst>
        <pc:spChg chg="mod">
          <ac:chgData name="GLADYS NAY" userId="97eb4254fa17524f" providerId="LiveId" clId="{67C858A8-C756-4D66-A6CC-D03F745A86BA}" dt="2022-05-18T22:30:21.516" v="473" actId="20577"/>
          <ac:spMkLst>
            <pc:docMk/>
            <pc:sldMk cId="1228448338" sldId="273"/>
            <ac:spMk id="3" creationId="{2C8A984D-B09C-A09D-A005-EA129F7B1388}"/>
          </ac:spMkLst>
        </pc:spChg>
        <pc:picChg chg="add">
          <ac:chgData name="GLADYS NAY" userId="97eb4254fa17524f" providerId="LiveId" clId="{67C858A8-C756-4D66-A6CC-D03F745A86BA}" dt="2022-05-18T22:30:12.821" v="471"/>
          <ac:picMkLst>
            <pc:docMk/>
            <pc:sldMk cId="1228448338" sldId="273"/>
            <ac:picMk id="4098" creationId="{E25E65DA-647B-E17D-C9BE-3C763AF07DCC}"/>
          </ac:picMkLst>
        </pc:picChg>
      </pc:sldChg>
      <pc:sldChg chg="addSp delSp del mod">
        <pc:chgData name="GLADYS NAY" userId="97eb4254fa17524f" providerId="LiveId" clId="{67C858A8-C756-4D66-A6CC-D03F745A86BA}" dt="2022-05-18T23:07:48.231" v="551" actId="2696"/>
        <pc:sldMkLst>
          <pc:docMk/>
          <pc:sldMk cId="2883677844" sldId="274"/>
        </pc:sldMkLst>
        <pc:spChg chg="add del">
          <ac:chgData name="GLADYS NAY" userId="97eb4254fa17524f" providerId="LiveId" clId="{67C858A8-C756-4D66-A6CC-D03F745A86BA}" dt="2022-05-18T23:02:50.945" v="544" actId="21"/>
          <ac:spMkLst>
            <pc:docMk/>
            <pc:sldMk cId="2883677844" sldId="274"/>
            <ac:spMk id="4" creationId="{021E635E-D1F1-00CA-D76C-24E032E7FEFB}"/>
          </ac:spMkLst>
        </pc:spChg>
        <pc:spChg chg="add del">
          <ac:chgData name="GLADYS NAY" userId="97eb4254fa17524f" providerId="LiveId" clId="{67C858A8-C756-4D66-A6CC-D03F745A86BA}" dt="2022-05-18T23:07:12.824" v="546" actId="21"/>
          <ac:spMkLst>
            <pc:docMk/>
            <pc:sldMk cId="2883677844" sldId="274"/>
            <ac:spMk id="6" creationId="{540BF07A-4566-1F0F-211A-044A717EC79D}"/>
          </ac:spMkLst>
        </pc:spChg>
      </pc:sldChg>
      <pc:sldChg chg="delSp modSp add del mod">
        <pc:chgData name="GLADYS NAY" userId="97eb4254fa17524f" providerId="LiveId" clId="{67C858A8-C756-4D66-A6CC-D03F745A86BA}" dt="2022-05-18T23:08:38.759" v="552" actId="2696"/>
        <pc:sldMkLst>
          <pc:docMk/>
          <pc:sldMk cId="2435477449" sldId="276"/>
        </pc:sldMkLst>
        <pc:spChg chg="mod">
          <ac:chgData name="GLADYS NAY" userId="97eb4254fa17524f" providerId="LiveId" clId="{67C858A8-C756-4D66-A6CC-D03F745A86BA}" dt="2022-05-18T23:07:40.532" v="550" actId="6549"/>
          <ac:spMkLst>
            <pc:docMk/>
            <pc:sldMk cId="2435477449" sldId="276"/>
            <ac:spMk id="3" creationId="{2C8A984D-B09C-A09D-A005-EA129F7B1388}"/>
          </ac:spMkLst>
        </pc:spChg>
        <pc:picChg chg="del">
          <ac:chgData name="GLADYS NAY" userId="97eb4254fa17524f" providerId="LiveId" clId="{67C858A8-C756-4D66-A6CC-D03F745A86BA}" dt="2022-05-18T23:07:36.681" v="548" actId="21"/>
          <ac:picMkLst>
            <pc:docMk/>
            <pc:sldMk cId="2435477449" sldId="276"/>
            <ac:picMk id="4098" creationId="{E25E65DA-647B-E17D-C9BE-3C763AF07DCC}"/>
          </ac:picMkLst>
        </pc:picChg>
      </pc:sldChg>
      <pc:sldChg chg="addSp delSp modSp new mod modAnim">
        <pc:chgData name="GLADYS NAY" userId="97eb4254fa17524f" providerId="LiveId" clId="{67C858A8-C756-4D66-A6CC-D03F745A86BA}" dt="2022-05-18T23:10:49.312" v="607" actId="14100"/>
        <pc:sldMkLst>
          <pc:docMk/>
          <pc:sldMk cId="3191970549" sldId="276"/>
        </pc:sldMkLst>
        <pc:spChg chg="del">
          <ac:chgData name="GLADYS NAY" userId="97eb4254fa17524f" providerId="LiveId" clId="{67C858A8-C756-4D66-A6CC-D03F745A86BA}" dt="2022-05-18T23:08:49.117" v="554" actId="21"/>
          <ac:spMkLst>
            <pc:docMk/>
            <pc:sldMk cId="3191970549" sldId="276"/>
            <ac:spMk id="2" creationId="{5BFE16A6-A0F6-56E1-CAD3-AD9DD186F771}"/>
          </ac:spMkLst>
        </pc:spChg>
        <pc:spChg chg="mod">
          <ac:chgData name="GLADYS NAY" userId="97eb4254fa17524f" providerId="LiveId" clId="{67C858A8-C756-4D66-A6CC-D03F745A86BA}" dt="2022-05-18T23:10:00.773" v="601" actId="20577"/>
          <ac:spMkLst>
            <pc:docMk/>
            <pc:sldMk cId="3191970549" sldId="276"/>
            <ac:spMk id="3" creationId="{F20EC2E4-F2EC-8223-6BD6-D0436C75EBD9}"/>
          </ac:spMkLst>
        </pc:spChg>
        <pc:picChg chg="add mod">
          <ac:chgData name="GLADYS NAY" userId="97eb4254fa17524f" providerId="LiveId" clId="{67C858A8-C756-4D66-A6CC-D03F745A86BA}" dt="2022-05-18T23:10:49.312" v="607" actId="14100"/>
          <ac:picMkLst>
            <pc:docMk/>
            <pc:sldMk cId="3191970549" sldId="276"/>
            <ac:picMk id="4" creationId="{E864EF98-9BBD-9BEE-1CBE-97C17EFC9385}"/>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77348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8D38747-4367-4BD2-8D51-C97E202738E2}" type="datetime1">
              <a:rPr lang="en-US" smtClean="0"/>
              <a:t>5/19/2022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93860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C55A3C-5767-4844-A0A3-83778C2E5409}" type="datetime1">
              <a:rPr lang="en-US" smtClean="0"/>
              <a:t>5/19/2022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6334353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763439"/>
            <a:ext cx="9590550" cy="133349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AE507A8-A5CF-4D38-AB86-7EDDA87A85D4}" type="datetime1">
              <a:rPr lang="en-US" smtClean="0"/>
              <a:t>5/19/2022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9490347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126187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76450"/>
            <a:ext cx="4856841" cy="362267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0716" y="2076451"/>
            <a:ext cx="4856841" cy="3622672"/>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DFCD27C-8599-43EF-BA1D-14DDC1946E06}" type="datetime1">
              <a:rPr lang="en-US" smtClean="0"/>
              <a:t>5/19/2022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8789017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a:extLst>
              <a:ext uri="{FF2B5EF4-FFF2-40B4-BE49-F238E27FC236}">
                <a16:creationId xmlns:a16="http://schemas.microsoft.com/office/drawing/2014/main" id="{37B721FF-D609-4D98-9D19-CF75AA8A54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29200" cy="4099959"/>
          </a:xfrm>
          <a:prstGeom prst="rect">
            <a:avLst/>
          </a:prstGeom>
        </p:spPr>
      </p:pic>
      <p:pic>
        <p:nvPicPr>
          <p:cNvPr id="21" name="Picture 20" descr="Slate-V2-HD-compPhotoInset.png">
            <a:extLst>
              <a:ext uri="{FF2B5EF4-FFF2-40B4-BE49-F238E27FC236}">
                <a16:creationId xmlns:a16="http://schemas.microsoft.com/office/drawing/2014/main" id="{073936BD-C868-433F-8E84-D6DD8E640E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8357" y="1734506"/>
            <a:ext cx="5029200" cy="4099959"/>
          </a:xfrm>
          <a:prstGeom prst="rect">
            <a:avLst/>
          </a:prstGeom>
        </p:spPr>
      </p:pic>
      <p:sp>
        <p:nvSpPr>
          <p:cNvPr id="2" name="Title 1"/>
          <p:cNvSpPr>
            <a:spLocks noGrp="1"/>
          </p:cNvSpPr>
          <p:nvPr>
            <p:ph type="title"/>
          </p:nvPr>
        </p:nvSpPr>
        <p:spPr>
          <a:xfrm>
            <a:off x="913795" y="609600"/>
            <a:ext cx="10353762" cy="97045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46013" y="1855153"/>
            <a:ext cx="4764764" cy="69249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046013" y="2702103"/>
            <a:ext cx="4764764" cy="3043533"/>
          </a:xfrm>
        </p:spPr>
        <p:txBody>
          <a:bodyPr anchor="t">
            <a:normAutofit/>
          </a:bodyPr>
          <a:lstStyle>
            <a:lvl1pPr>
              <a:defRPr sz="1800"/>
            </a:lvl1pPr>
            <a:lvl2pPr>
              <a:defRPr sz="1600"/>
            </a:lvl2pPr>
            <a:lvl3pPr>
              <a:defRPr sz="14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363166" y="1855152"/>
            <a:ext cx="4779582" cy="692495"/>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363167" y="2702103"/>
            <a:ext cx="4779581" cy="3043533"/>
          </a:xfrm>
        </p:spPr>
        <p:txBody>
          <a:bodyPr anchor="t">
            <a:normAutofit/>
          </a:bodyPr>
          <a:lstStyle>
            <a:lvl1pPr>
              <a:defRPr sz="1800"/>
            </a:lvl1pPr>
            <a:lvl2pPr>
              <a:defRPr sz="1600"/>
            </a:lvl2pPr>
            <a:lvl3pPr>
              <a:defRPr sz="14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49343D99-809A-49C0-96E5-4250D0B498EE}" type="datetime1">
              <a:rPr lang="en-US" smtClean="0"/>
              <a:t>5/19/2022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1252239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143DE9B-B678-4EFB-BB7D-A4370204A0B0}" type="datetime1">
              <a:rPr lang="en-US" smtClean="0"/>
              <a:t>5/19/2022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325353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8812DA-F765-4142-A6A3-A8ED7235E082}" type="datetime1">
              <a:rPr lang="en-US" smtClean="0"/>
              <a:t>5/19/2022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6232849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8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0800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673351"/>
            <a:ext cx="3706889" cy="301625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E0277FD-7DE6-41D4-930D-AC99F5AFE54E}" type="datetime1">
              <a:rPr lang="en-US" smtClean="0"/>
              <a:t>5/19/2022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4076560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a:extLst>
              <a:ext uri="{FF2B5EF4-FFF2-40B4-BE49-F238E27FC236}">
                <a16:creationId xmlns:a16="http://schemas.microsoft.com/office/drawing/2014/main" id="{4D06E496-ACBA-4063-B4A1-C5C484EE5A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763701"/>
            <a:ext cx="5707899" cy="1675559"/>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73698" y="2679699"/>
            <a:ext cx="4588094" cy="3135695"/>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EA15526-7079-4B7B-987C-1B5FAE11A0FF}" type="datetime1">
              <a:rPr lang="en-US" smtClean="0"/>
              <a:t>5/19/2022</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4614509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a:extLst>
              <a:ext uri="{FF2B5EF4-FFF2-40B4-BE49-F238E27FC236}">
                <a16:creationId xmlns:a16="http://schemas.microsoft.com/office/drawing/2014/main" id="{CE39118B-B3AD-4BD4-BA22-DEFF4E76CE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247728"/>
            <a:ext cx="10353762" cy="543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F1B079-7EF0-44EE-B798-BCC497C9F3B2}" type="datetime1">
              <a:rPr lang="en-US" smtClean="0"/>
              <a:t>5/19/2022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1193486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normAutofit/>
          </a:bodyPr>
          <a:lstStyle>
            <a:lvl1pPr>
              <a:defRPr sz="40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FF70A8-1D13-4657-95F0-A9EA54967B8D}" type="datetime1">
              <a:rPr lang="en-US" smtClean="0"/>
              <a:t>5/19/2022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5377026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1EB90AC-71BD-4C7F-8ACA-7B3F18292E63}" type="datetime1">
              <a:rPr lang="en-US" smtClean="0"/>
              <a:t>5/19/2022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
        <p:nvSpPr>
          <p:cNvPr id="11" name="TextBox 10">
            <a:extLst>
              <a:ext uri="{FF2B5EF4-FFF2-40B4-BE49-F238E27FC236}">
                <a16:creationId xmlns:a16="http://schemas.microsoft.com/office/drawing/2014/main" id="{223F0D53-0705-41B7-8554-09D21E7807F9}"/>
              </a:ext>
            </a:extLst>
          </p:cNvPr>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a:extLst>
              <a:ext uri="{FF2B5EF4-FFF2-40B4-BE49-F238E27FC236}">
                <a16:creationId xmlns:a16="http://schemas.microsoft.com/office/drawing/2014/main" id="{C7F647CD-0F1A-4BB3-89E0-A74F1E1B098D}"/>
              </a:ext>
            </a:extLst>
          </p:cNvPr>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1034647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E6EFC2C-8905-46F0-B443-CE905B76BA01}" type="datetime1">
              <a:rPr lang="en-US" smtClean="0"/>
              <a:t>5/19/2022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9224683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764782"/>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8" name="Text Placeholder 3"/>
          <p:cNvSpPr>
            <a:spLocks noGrp="1"/>
          </p:cNvSpPr>
          <p:nvPr>
            <p:ph type="body" sz="half" idx="15"/>
          </p:nvPr>
        </p:nvSpPr>
        <p:spPr>
          <a:xfrm>
            <a:off x="913795" y="2768112"/>
            <a:ext cx="3300984" cy="302308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49"/>
            <a:ext cx="3300984" cy="764783"/>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0" name="Text Placeholder 3"/>
          <p:cNvSpPr>
            <a:spLocks noGrp="1"/>
          </p:cNvSpPr>
          <p:nvPr>
            <p:ph type="body" sz="half" idx="16"/>
          </p:nvPr>
        </p:nvSpPr>
        <p:spPr>
          <a:xfrm>
            <a:off x="4441435" y="2768112"/>
            <a:ext cx="3300984" cy="302308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11" name="Text Placeholder 4"/>
          <p:cNvSpPr>
            <a:spLocks noGrp="1"/>
          </p:cNvSpPr>
          <p:nvPr>
            <p:ph type="body" sz="quarter" idx="13"/>
          </p:nvPr>
        </p:nvSpPr>
        <p:spPr>
          <a:xfrm>
            <a:off x="7966572" y="1885950"/>
            <a:ext cx="3300984" cy="764782"/>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2" name="Text Placeholder 3"/>
          <p:cNvSpPr>
            <a:spLocks noGrp="1"/>
          </p:cNvSpPr>
          <p:nvPr>
            <p:ph type="body" sz="half" idx="17"/>
          </p:nvPr>
        </p:nvSpPr>
        <p:spPr>
          <a:xfrm>
            <a:off x="7966572" y="2768110"/>
            <a:ext cx="3300984" cy="302308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9079DC3-C9B5-499E-9140-0DC28B7074E2}" type="datetime1">
              <a:rPr lang="en-US" smtClean="0"/>
              <a:t>5/19/2022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432483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a:extLst>
              <a:ext uri="{FF2B5EF4-FFF2-40B4-BE49-F238E27FC236}">
                <a16:creationId xmlns:a16="http://schemas.microsoft.com/office/drawing/2014/main" id="{7E87C569-D426-4615-ADA7-B370EA9834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a:extLst>
              <a:ext uri="{FF2B5EF4-FFF2-40B4-BE49-F238E27FC236}">
                <a16:creationId xmlns:a16="http://schemas.microsoft.com/office/drawing/2014/main" id="{7B353ED4-7AD0-46C9-88ED-1A16B1433A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a:extLst>
              <a:ext uri="{FF2B5EF4-FFF2-40B4-BE49-F238E27FC236}">
                <a16:creationId xmlns:a16="http://schemas.microsoft.com/office/drawing/2014/main" id="{F561D985-AD57-459A-B3A6-EBF2960397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572443"/>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572442"/>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572442"/>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0BB33EA-E472-4D22-9C03-A9C14AA21CED}" type="datetime1">
              <a:rPr lang="en-US" smtClean="0"/>
              <a:t>5/19/2022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2018097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17E833E-1B6D-415F-AD29-75AE8C43BD0D}" type="datetime1">
              <a:rPr lang="en-US" smtClean="0"/>
              <a:t>5/19/2022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818069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52596F-08A7-4B70-989A-F2B1CF31E66B}" type="datetime1">
              <a:rPr lang="en-US" smtClean="0"/>
              <a:t>5/19/2022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4827275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125730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76450"/>
            <a:ext cx="10353762" cy="3714749"/>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6000749"/>
            <a:ext cx="2743200"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defRPr>
            </a:lvl1pPr>
          </a:lstStyle>
          <a:p>
            <a:fld id="{073ED0CC-082F-4160-86E5-0D6041F12778}" type="datetime1">
              <a:rPr lang="en-US" smtClean="0"/>
              <a:t>5/19/2022</a:t>
            </a:fld>
            <a:endParaRPr lang="en-US" dirty="0"/>
          </a:p>
        </p:txBody>
      </p:sp>
      <p:sp>
        <p:nvSpPr>
          <p:cNvPr id="5" name="Footer Placeholder 4"/>
          <p:cNvSpPr>
            <a:spLocks noGrp="1"/>
          </p:cNvSpPr>
          <p:nvPr>
            <p:ph type="ftr" sz="quarter" idx="3"/>
          </p:nvPr>
        </p:nvSpPr>
        <p:spPr>
          <a:xfrm>
            <a:off x="913795" y="6000749"/>
            <a:ext cx="6672865" cy="365125"/>
          </a:xfrm>
          <a:prstGeom prst="rect">
            <a:avLst/>
          </a:prstGeom>
        </p:spPr>
        <p:txBody>
          <a:bodyPr vert="horz" lIns="91440" tIns="45720" rIns="91440" bIns="45720" rtlCol="0" anchor="ctr"/>
          <a:lstStyle>
            <a:lvl1pPr algn="l">
              <a:defRPr sz="1100">
                <a:solidFill>
                  <a:schemeClr val="tx1">
                    <a:lumMod val="95000"/>
                  </a:schemeClr>
                </a:solidFill>
                <a:effectLst>
                  <a:outerShdw blurRad="50800" dist="38100" dir="2700000" algn="tl" rotWithShape="0">
                    <a:schemeClr val="bg1">
                      <a:alpha val="43000"/>
                    </a:schemeClr>
                  </a:outerShdw>
                </a:effectLst>
              </a:defRPr>
            </a:lvl1pPr>
          </a:lstStyle>
          <a:p>
            <a:endParaRPr lang="en-US" dirty="0"/>
          </a:p>
        </p:txBody>
      </p:sp>
      <p:sp>
        <p:nvSpPr>
          <p:cNvPr id="6" name="Slide Number Placeholder 5"/>
          <p:cNvSpPr>
            <a:spLocks noGrp="1"/>
          </p:cNvSpPr>
          <p:nvPr>
            <p:ph type="sldNum" sz="quarter" idx="4"/>
          </p:nvPr>
        </p:nvSpPr>
        <p:spPr>
          <a:xfrm>
            <a:off x="10514011" y="6000749"/>
            <a:ext cx="753545"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2362695452"/>
      </p:ext>
    </p:extLst>
  </p:cSld>
  <p:clrMap bg1="dk1" tx1="lt1" bg2="dk2" tx2="lt2" accent1="accent1" accent2="accent2" accent3="accent3" accent4="accent4" accent5="accent5" accent6="accent6" hlink="hlink" folHlink="folHlink"/>
  <p:sldLayoutIdLst>
    <p:sldLayoutId id="2147483703" r:id="rId1"/>
    <p:sldLayoutId id="2147483704"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702" r:id="rId12"/>
    <p:sldLayoutId id="2147483697" r:id="rId13"/>
    <p:sldLayoutId id="2147483698" r:id="rId14"/>
    <p:sldLayoutId id="2147483699" r:id="rId15"/>
    <p:sldLayoutId id="2147483700" r:id="rId16"/>
    <p:sldLayoutId id="2147483701" r:id="rId17"/>
  </p:sldLayoutIdLst>
  <p:hf sldNum="0" hdr="0" ftr="0" dt="0"/>
  <p:txStyles>
    <p:titleStyle>
      <a:lvl1pPr algn="ctr" defTabSz="457200" rtl="0" eaLnBrk="1" latinLnBrk="0" hangingPunct="1">
        <a:lnSpc>
          <a:spcPct val="90000"/>
        </a:lnSpc>
        <a:spcBef>
          <a:spcPct val="0"/>
        </a:spcBef>
        <a:buNone/>
        <a:defRPr sz="4800" i="1"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lnSpc>
          <a:spcPct val="110000"/>
        </a:lnSpc>
        <a:spcBef>
          <a:spcPct val="20000"/>
        </a:spcBef>
        <a:spcAft>
          <a:spcPts val="600"/>
        </a:spcAft>
        <a:buClr>
          <a:schemeClr val="tx2"/>
        </a:buClr>
        <a:buSzPct val="70000"/>
        <a:buFont typeface="Wingdings 2" charset="2"/>
        <a:buChar char=""/>
        <a:defRPr sz="2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lnSpc>
          <a:spcPct val="110000"/>
        </a:lnSpc>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lnSpc>
          <a:spcPct val="110000"/>
        </a:lnSpc>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lnSpc>
          <a:spcPct val="110000"/>
        </a:lnSpc>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lnSpc>
          <a:spcPct val="110000"/>
        </a:lnSpc>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youtu.be/nlHpnJBbXEs?t=36" TargetMode="External"/><Relationship Id="rId2" Type="http://schemas.openxmlformats.org/officeDocument/2006/relationships/slideLayout" Target="../slideLayouts/slideLayout2.xml"/><Relationship Id="rId1" Type="http://schemas.openxmlformats.org/officeDocument/2006/relationships/video" Target="https://www.youtube.com/embed/nlHpnJBbXEs?feature=oembed" TargetMode="External"/><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youtu.be/4UPDlIXsM7k?t=50" TargetMode="External"/><Relationship Id="rId2" Type="http://schemas.openxmlformats.org/officeDocument/2006/relationships/slideLayout" Target="../slideLayouts/slideLayout2.xml"/><Relationship Id="rId1" Type="http://schemas.openxmlformats.org/officeDocument/2006/relationships/video" Target="https://www.youtube.com/embed/4UPDlIXsM7k?feature=oembed" TargetMode="External"/><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youtu.be/iY9dP9kI-VQ?t=50" TargetMode="External"/><Relationship Id="rId2" Type="http://schemas.openxmlformats.org/officeDocument/2006/relationships/slideLayout" Target="../slideLayouts/slideLayout2.xml"/><Relationship Id="rId1" Type="http://schemas.openxmlformats.org/officeDocument/2006/relationships/video" Target="https://www.youtube.com/embed/iY9dP9kI-VQ?feature=oembed" TargetMode="External"/><Relationship Id="rId4" Type="http://schemas.openxmlformats.org/officeDocument/2006/relationships/image" Target="../media/image25.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pic>
        <p:nvPicPr>
          <p:cNvPr id="4" name="Picture 3" descr="Wooden heart on a wood floor">
            <a:extLst>
              <a:ext uri="{FF2B5EF4-FFF2-40B4-BE49-F238E27FC236}">
                <a16:creationId xmlns:a16="http://schemas.microsoft.com/office/drawing/2014/main" id="{DC4D4A45-DC94-3148-10B1-EA50F68388F3}"/>
              </a:ext>
            </a:extLst>
          </p:cNvPr>
          <p:cNvPicPr>
            <a:picLocks noChangeAspect="1"/>
          </p:cNvPicPr>
          <p:nvPr/>
        </p:nvPicPr>
        <p:blipFill rotWithShape="1">
          <a:blip r:embed="rId3"/>
          <a:srcRect b="15730"/>
          <a:stretch/>
        </p:blipFill>
        <p:spPr>
          <a:xfrm>
            <a:off x="20" y="10"/>
            <a:ext cx="12191980" cy="6857990"/>
          </a:xfrm>
          <a:prstGeom prst="rect">
            <a:avLst/>
          </a:prstGeom>
        </p:spPr>
      </p:pic>
      <p:sp useBgFill="1">
        <p:nvSpPr>
          <p:cNvPr id="9" name="Freeform 5">
            <a:extLst>
              <a:ext uri="{FF2B5EF4-FFF2-40B4-BE49-F238E27FC236}">
                <a16:creationId xmlns:a16="http://schemas.microsoft.com/office/drawing/2014/main" id="{608EAA06-5488-416B-B2B2-E552130110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a:off x="2769538" y="445383"/>
            <a:ext cx="1995577" cy="7534653"/>
          </a:xfrm>
          <a:prstGeom prst="round2SameRect">
            <a:avLst>
              <a:gd name="adj1" fmla="val 9679"/>
              <a:gd name="adj2" fmla="val 400"/>
            </a:avLst>
          </a:prstGeom>
          <a:ln>
            <a:noFill/>
          </a:ln>
          <a:effectLst>
            <a:outerShdw blurRad="50800" dist="38100" dir="5400000" algn="tl" rotWithShape="0">
              <a:srgbClr val="000000">
                <a:alpha val="43000"/>
              </a:srgbClr>
            </a:outerShdw>
          </a:effectLst>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Title 5">
            <a:extLst>
              <a:ext uri="{FF2B5EF4-FFF2-40B4-BE49-F238E27FC236}">
                <a16:creationId xmlns:a16="http://schemas.microsoft.com/office/drawing/2014/main" id="{3AC9EEF5-AF1B-AFF4-6BEC-D3B494C8F917}"/>
              </a:ext>
            </a:extLst>
          </p:cNvPr>
          <p:cNvSpPr>
            <a:spLocks noGrp="1"/>
          </p:cNvSpPr>
          <p:nvPr>
            <p:ph type="ctrTitle"/>
          </p:nvPr>
        </p:nvSpPr>
        <p:spPr>
          <a:xfrm>
            <a:off x="0" y="3214919"/>
            <a:ext cx="7534653" cy="1995578"/>
          </a:xfrm>
        </p:spPr>
        <p:txBody>
          <a:bodyPr/>
          <a:lstStyle/>
          <a:p>
            <a:r>
              <a:rPr lang="en-US" dirty="0"/>
              <a:t>The Transforming Power of Love</a:t>
            </a:r>
          </a:p>
        </p:txBody>
      </p:sp>
    </p:spTree>
    <p:extLst>
      <p:ext uri="{BB962C8B-B14F-4D97-AF65-F5344CB8AC3E}">
        <p14:creationId xmlns:p14="http://schemas.microsoft.com/office/powerpoint/2010/main" val="30135120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2D21DAD-0404-51C5-85F4-BDB9562C0748}"/>
              </a:ext>
            </a:extLst>
          </p:cNvPr>
          <p:cNvSpPr>
            <a:spLocks noGrp="1"/>
          </p:cNvSpPr>
          <p:nvPr>
            <p:ph idx="1"/>
          </p:nvPr>
        </p:nvSpPr>
        <p:spPr>
          <a:xfrm>
            <a:off x="0" y="0"/>
            <a:ext cx="12192000" cy="6780362"/>
          </a:xfrm>
        </p:spPr>
        <p:txBody>
          <a:bodyPr/>
          <a:lstStyle/>
          <a:p>
            <a:pPr marL="36900" indent="0">
              <a:buNone/>
            </a:pPr>
            <a:r>
              <a:rPr lang="en-US" dirty="0"/>
              <a:t>                                                                        1</a:t>
            </a:r>
          </a:p>
          <a:p>
            <a:pPr marL="36900" indent="0">
              <a:buNone/>
            </a:pPr>
            <a:endParaRPr lang="en-US" dirty="0"/>
          </a:p>
        </p:txBody>
      </p:sp>
      <p:pic>
        <p:nvPicPr>
          <p:cNvPr id="6" name="Picture 2" descr="See the source image">
            <a:extLst>
              <a:ext uri="{FF2B5EF4-FFF2-40B4-BE49-F238E27FC236}">
                <a16:creationId xmlns:a16="http://schemas.microsoft.com/office/drawing/2014/main" id="{6CE4D7CC-CF74-026C-9BEB-A26F2D454C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7891" y="434109"/>
            <a:ext cx="9014691" cy="6191321"/>
          </a:xfrm>
          <a:prstGeom prst="rect">
            <a:avLst/>
          </a:prstGeom>
          <a:noFill/>
          <a:effectLst>
            <a:outerShdw blurRad="25400" dir="17880000">
              <a:srgbClr val="000000">
                <a:alpha val="46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66630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7955264-BA45-0C2B-98BE-5544FD12FE83}"/>
              </a:ext>
            </a:extLst>
          </p:cNvPr>
          <p:cNvSpPr>
            <a:spLocks noGrp="1"/>
          </p:cNvSpPr>
          <p:nvPr>
            <p:ph idx="1"/>
          </p:nvPr>
        </p:nvSpPr>
        <p:spPr>
          <a:xfrm>
            <a:off x="112142" y="69012"/>
            <a:ext cx="11982091" cy="6711350"/>
          </a:xfrm>
        </p:spPr>
        <p:txBody>
          <a:bodyPr/>
          <a:lstStyle/>
          <a:p>
            <a:pPr marL="36900" indent="0">
              <a:buNone/>
            </a:pPr>
            <a:r>
              <a:rPr lang="en-US" dirty="0">
                <a:hlinkClick r:id="rId3"/>
              </a:rPr>
              <a:t>https://youtu.be/nlHpnJBbXEs?t=36</a:t>
            </a:r>
            <a:r>
              <a:rPr lang="en-US" dirty="0"/>
              <a:t> </a:t>
            </a:r>
          </a:p>
          <a:p>
            <a:pPr marL="36900" indent="0">
              <a:buNone/>
            </a:pPr>
            <a:r>
              <a:rPr lang="en-US" dirty="0"/>
              <a:t>What a Power is Love by Shireen and Carmel Zein</a:t>
            </a:r>
          </a:p>
          <a:p>
            <a:pPr marL="36900" indent="0">
              <a:buNone/>
            </a:pPr>
            <a:endParaRPr lang="en-US" dirty="0"/>
          </a:p>
        </p:txBody>
      </p:sp>
      <p:pic>
        <p:nvPicPr>
          <p:cNvPr id="4" name="Online Media 3" title="&quot;What a Power is Love&quot; by Shireen &amp; Carmel Zein">
            <a:hlinkClick r:id="" action="ppaction://media"/>
            <a:extLst>
              <a:ext uri="{FF2B5EF4-FFF2-40B4-BE49-F238E27FC236}">
                <a16:creationId xmlns:a16="http://schemas.microsoft.com/office/drawing/2014/main" id="{E7BAF8A4-C9EA-EFA6-05DE-2C261FF1E4E7}"/>
              </a:ext>
            </a:extLst>
          </p:cNvPr>
          <p:cNvPicPr>
            <a:picLocks noRot="1" noChangeAspect="1"/>
          </p:cNvPicPr>
          <p:nvPr>
            <a:videoFile r:link="rId1"/>
          </p:nvPr>
        </p:nvPicPr>
        <p:blipFill>
          <a:blip r:embed="rId4"/>
          <a:stretch>
            <a:fillRect/>
          </a:stretch>
        </p:blipFill>
        <p:spPr>
          <a:xfrm>
            <a:off x="1588655" y="1182255"/>
            <a:ext cx="7998690" cy="5237018"/>
          </a:xfrm>
          <a:prstGeom prst="rect">
            <a:avLst/>
          </a:prstGeom>
        </p:spPr>
      </p:pic>
    </p:spTree>
    <p:extLst>
      <p:ext uri="{BB962C8B-B14F-4D97-AF65-F5344CB8AC3E}">
        <p14:creationId xmlns:p14="http://schemas.microsoft.com/office/powerpoint/2010/main" val="4181057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E5DAE66-C71E-A137-5D1B-EAF061FB4C07}"/>
              </a:ext>
            </a:extLst>
          </p:cNvPr>
          <p:cNvSpPr>
            <a:spLocks noGrp="1"/>
          </p:cNvSpPr>
          <p:nvPr>
            <p:ph idx="1"/>
          </p:nvPr>
        </p:nvSpPr>
        <p:spPr>
          <a:xfrm>
            <a:off x="103516" y="77638"/>
            <a:ext cx="12025223" cy="6668219"/>
          </a:xfrm>
        </p:spPr>
        <p:txBody>
          <a:bodyPr/>
          <a:lstStyle/>
          <a:p>
            <a:pPr marL="36900" indent="0">
              <a:buNone/>
            </a:pPr>
            <a:r>
              <a:rPr lang="en-US" dirty="0"/>
              <a:t>                                                                       2</a:t>
            </a:r>
          </a:p>
          <a:p>
            <a:pPr marL="36900" indent="0">
              <a:buNone/>
            </a:pPr>
            <a:endParaRPr lang="en-US" dirty="0"/>
          </a:p>
          <a:p>
            <a:pPr marL="36900" indent="0">
              <a:buNone/>
            </a:pPr>
            <a:r>
              <a:rPr lang="en-US" dirty="0"/>
              <a:t>   </a:t>
            </a:r>
            <a:r>
              <a:rPr lang="en-US" sz="2800" dirty="0"/>
              <a:t>Love is, indeed, a most potent elixir that can transform the vilest and meanest of people into heavenly souls. May your example serve to further confirm the truth of this beautiful teaching of our Faith. </a:t>
            </a:r>
          </a:p>
          <a:p>
            <a:pPr marL="36900" indent="0">
              <a:buNone/>
            </a:pPr>
            <a:r>
              <a:rPr lang="en-US" sz="2800" dirty="0"/>
              <a:t> Shogi Effendi, From a letter written on behalf of Shogi Effendi to an individual believer, 6 December 1935.</a:t>
            </a:r>
          </a:p>
          <a:p>
            <a:pPr marL="36900" indent="0">
              <a:buNone/>
            </a:pPr>
            <a:endParaRPr lang="en-US" sz="2800" dirty="0"/>
          </a:p>
          <a:p>
            <a:pPr marL="36900" indent="0">
              <a:buNone/>
            </a:pPr>
            <a:endParaRPr lang="en-US" sz="2800" dirty="0"/>
          </a:p>
        </p:txBody>
      </p:sp>
      <p:pic>
        <p:nvPicPr>
          <p:cNvPr id="5" name="Picture 4" descr="A white pebble with a heart shape">
            <a:extLst>
              <a:ext uri="{FF2B5EF4-FFF2-40B4-BE49-F238E27FC236}">
                <a16:creationId xmlns:a16="http://schemas.microsoft.com/office/drawing/2014/main" id="{6089EB7F-90BD-A67F-C89A-C3A1D95E9B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00945" y="3731055"/>
            <a:ext cx="7158682" cy="2997200"/>
          </a:xfrm>
          <a:prstGeom prst="rect">
            <a:avLst/>
          </a:prstGeom>
        </p:spPr>
      </p:pic>
    </p:spTree>
    <p:extLst>
      <p:ext uri="{BB962C8B-B14F-4D97-AF65-F5344CB8AC3E}">
        <p14:creationId xmlns:p14="http://schemas.microsoft.com/office/powerpoint/2010/main" val="24530517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EF2A0DA-AE81-4A45-972E-646AC2870C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Child hugging mother">
            <a:extLst>
              <a:ext uri="{FF2B5EF4-FFF2-40B4-BE49-F238E27FC236}">
                <a16:creationId xmlns:a16="http://schemas.microsoft.com/office/drawing/2014/main" id="{63C3CF74-1D10-AA4F-55B9-F5F88073B15A}"/>
              </a:ext>
            </a:extLst>
          </p:cNvPr>
          <p:cNvPicPr>
            <a:picLocks noChangeAspect="1"/>
          </p:cNvPicPr>
          <p:nvPr/>
        </p:nvPicPr>
        <p:blipFill rotWithShape="1">
          <a:blip r:embed="rId3">
            <a:extLst>
              <a:ext uri="{28A0092B-C50C-407E-A947-70E740481C1C}">
                <a14:useLocalDpi xmlns:a14="http://schemas.microsoft.com/office/drawing/2010/main" val="0"/>
              </a:ext>
            </a:extLst>
          </a:blip>
          <a:srcRect l="20459" r="20207" b="-1"/>
          <a:stretch/>
        </p:blipFill>
        <p:spPr>
          <a:xfrm>
            <a:off x="-8622" y="10"/>
            <a:ext cx="6096000" cy="6857990"/>
          </a:xfrm>
          <a:prstGeom prst="rect">
            <a:avLst/>
          </a:prstGeom>
        </p:spPr>
      </p:pic>
      <p:pic>
        <p:nvPicPr>
          <p:cNvPr id="12" name="Picture 11">
            <a:extLst>
              <a:ext uri="{FF2B5EF4-FFF2-40B4-BE49-F238E27FC236}">
                <a16:creationId xmlns:a16="http://schemas.microsoft.com/office/drawing/2014/main" id="{B536FA4E-0152-4E27-91DA-0FC22D1846B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964" r="2807" b="1446"/>
          <a:stretch/>
        </p:blipFill>
        <p:spPr>
          <a:xfrm>
            <a:off x="6257026" y="1"/>
            <a:ext cx="5934973" cy="6858000"/>
          </a:xfrm>
          <a:prstGeom prst="rect">
            <a:avLst/>
          </a:prstGeom>
        </p:spPr>
      </p:pic>
      <p:sp>
        <p:nvSpPr>
          <p:cNvPr id="3" name="Content Placeholder 2">
            <a:extLst>
              <a:ext uri="{FF2B5EF4-FFF2-40B4-BE49-F238E27FC236}">
                <a16:creationId xmlns:a16="http://schemas.microsoft.com/office/drawing/2014/main" id="{F75AA629-21F5-8D9E-45FC-940C12A7C833}"/>
              </a:ext>
            </a:extLst>
          </p:cNvPr>
          <p:cNvSpPr>
            <a:spLocks noGrp="1"/>
          </p:cNvSpPr>
          <p:nvPr>
            <p:ph idx="1"/>
          </p:nvPr>
        </p:nvSpPr>
        <p:spPr>
          <a:xfrm>
            <a:off x="6419273" y="212436"/>
            <a:ext cx="5606472" cy="6234545"/>
          </a:xfrm>
        </p:spPr>
        <p:txBody>
          <a:bodyPr anchor="t">
            <a:normAutofit/>
          </a:bodyPr>
          <a:lstStyle/>
          <a:p>
            <a:pPr marL="36900" indent="0">
              <a:lnSpc>
                <a:spcPct val="200000"/>
              </a:lnSpc>
              <a:buNone/>
            </a:pPr>
            <a:r>
              <a:rPr lang="en-US" sz="2000" dirty="0"/>
              <a:t>                                      3</a:t>
            </a:r>
          </a:p>
          <a:p>
            <a:pPr marL="36900" indent="0">
              <a:lnSpc>
                <a:spcPct val="200000"/>
              </a:lnSpc>
              <a:buNone/>
            </a:pPr>
            <a:r>
              <a:rPr lang="en-US" sz="2000" b="0" i="0" dirty="0">
                <a:effectLst/>
                <a:latin typeface="Merriweather" panose="020B0604020202020204" pitchFamily="2" charset="0"/>
              </a:rPr>
              <a:t>“Love gives life to the lifeless. Love lights a flame in the heart that is cold. Love brings hope to the hopeless and gladdens the hearts of the sorrowful. In the world of existence there is indeed no greater power than the power of love”</a:t>
            </a:r>
            <a:br>
              <a:rPr lang="en-US" sz="2000" dirty="0"/>
            </a:br>
            <a:r>
              <a:rPr lang="en-US" sz="2000" b="0" i="0" dirty="0">
                <a:effectLst/>
                <a:latin typeface="Merriweather" panose="020B0604020202020204" pitchFamily="2" charset="0"/>
              </a:rPr>
              <a:t>― </a:t>
            </a:r>
            <a:r>
              <a:rPr lang="en-US" sz="2000" b="1" i="0" dirty="0">
                <a:effectLst/>
                <a:latin typeface="Lato" panose="020F0502020204030203" pitchFamily="34" charset="0"/>
              </a:rPr>
              <a:t>Abdu'l-Bahá</a:t>
            </a:r>
          </a:p>
          <a:p>
            <a:pPr marL="36900" indent="0">
              <a:buNone/>
            </a:pPr>
            <a:endParaRPr lang="en-US" sz="1800" dirty="0"/>
          </a:p>
        </p:txBody>
      </p:sp>
    </p:spTree>
    <p:extLst>
      <p:ext uri="{BB962C8B-B14F-4D97-AF65-F5344CB8AC3E}">
        <p14:creationId xmlns:p14="http://schemas.microsoft.com/office/powerpoint/2010/main" val="40018627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Frangipani flower">
            <a:extLst>
              <a:ext uri="{FF2B5EF4-FFF2-40B4-BE49-F238E27FC236}">
                <a16:creationId xmlns:a16="http://schemas.microsoft.com/office/drawing/2014/main" id="{5558B722-1D35-14F9-AEFD-95A9C3BFF73C}"/>
              </a:ext>
            </a:extLst>
          </p:cNvPr>
          <p:cNvPicPr>
            <a:picLocks noChangeAspect="1"/>
          </p:cNvPicPr>
          <p:nvPr/>
        </p:nvPicPr>
        <p:blipFill rotWithShape="1">
          <a:blip r:embed="rId2">
            <a:alphaModFix amt="25000"/>
            <a:extLst>
              <a:ext uri="{28A0092B-C50C-407E-A947-70E740481C1C}">
                <a14:useLocalDpi xmlns:a14="http://schemas.microsoft.com/office/drawing/2010/main" val="0"/>
              </a:ext>
            </a:extLst>
          </a:blip>
          <a:srcRect t="15730"/>
          <a:stretch/>
        </p:blipFill>
        <p:spPr>
          <a:xfrm>
            <a:off x="20" y="10"/>
            <a:ext cx="12191980" cy="6857990"/>
          </a:xfrm>
          <a:prstGeom prst="rect">
            <a:avLst/>
          </a:prstGeom>
        </p:spPr>
      </p:pic>
      <p:sp>
        <p:nvSpPr>
          <p:cNvPr id="3" name="Content Placeholder 2">
            <a:extLst>
              <a:ext uri="{FF2B5EF4-FFF2-40B4-BE49-F238E27FC236}">
                <a16:creationId xmlns:a16="http://schemas.microsoft.com/office/drawing/2014/main" id="{6416603D-7235-0987-B8A8-44A50A977E3F}"/>
              </a:ext>
            </a:extLst>
          </p:cNvPr>
          <p:cNvSpPr>
            <a:spLocks noGrp="1"/>
          </p:cNvSpPr>
          <p:nvPr>
            <p:ph idx="1"/>
          </p:nvPr>
        </p:nvSpPr>
        <p:spPr>
          <a:xfrm>
            <a:off x="913795" y="249382"/>
            <a:ext cx="10353762" cy="6040582"/>
          </a:xfrm>
        </p:spPr>
        <p:txBody>
          <a:bodyPr anchor="ctr">
            <a:normAutofit/>
          </a:bodyPr>
          <a:lstStyle/>
          <a:p>
            <a:pPr marL="36900" indent="0">
              <a:lnSpc>
                <a:spcPct val="200000"/>
              </a:lnSpc>
              <a:buNone/>
            </a:pPr>
            <a:r>
              <a:rPr lang="en-US" dirty="0"/>
              <a:t>                                                                  4</a:t>
            </a:r>
          </a:p>
          <a:p>
            <a:pPr marL="36900" indent="0">
              <a:lnSpc>
                <a:spcPct val="200000"/>
              </a:lnSpc>
              <a:buNone/>
            </a:pPr>
            <a:r>
              <a:rPr lang="en-US" dirty="0"/>
              <a:t>   Be as brilliant as the light and as splendid as the fire that blazed in the Burning Bush. The brightness of the fire of your love will no doubt fuse and unify the contending peoples and kindreds of the earth. </a:t>
            </a:r>
          </a:p>
          <a:p>
            <a:pPr marL="36900" indent="0">
              <a:lnSpc>
                <a:spcPct val="200000"/>
              </a:lnSpc>
              <a:buNone/>
            </a:pPr>
            <a:r>
              <a:rPr lang="en-US" dirty="0"/>
              <a:t>    - Bahá’u’lláh, Tablets of Bahá’u’lláh, p. 88</a:t>
            </a:r>
          </a:p>
          <a:p>
            <a:pPr marL="36900" indent="0">
              <a:buNone/>
            </a:pPr>
            <a:endParaRPr lang="en-US" dirty="0"/>
          </a:p>
        </p:txBody>
      </p:sp>
    </p:spTree>
    <p:extLst>
      <p:ext uri="{BB962C8B-B14F-4D97-AF65-F5344CB8AC3E}">
        <p14:creationId xmlns:p14="http://schemas.microsoft.com/office/powerpoint/2010/main" val="34916755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545C77C-9BB2-6B7A-46AF-28685E2FBA07}"/>
              </a:ext>
            </a:extLst>
          </p:cNvPr>
          <p:cNvSpPr>
            <a:spLocks noGrp="1"/>
          </p:cNvSpPr>
          <p:nvPr>
            <p:ph idx="1"/>
          </p:nvPr>
        </p:nvSpPr>
        <p:spPr>
          <a:xfrm>
            <a:off x="86264" y="69012"/>
            <a:ext cx="12033849" cy="6711350"/>
          </a:xfrm>
        </p:spPr>
        <p:txBody>
          <a:bodyPr/>
          <a:lstStyle/>
          <a:p>
            <a:pPr marL="36900" indent="0">
              <a:buNone/>
            </a:pPr>
            <a:r>
              <a:rPr lang="en-US" dirty="0"/>
              <a:t>                                                                      5</a:t>
            </a:r>
          </a:p>
          <a:p>
            <a:pPr marL="36900" indent="0">
              <a:buNone/>
            </a:pPr>
            <a:endParaRPr lang="en-US" dirty="0"/>
          </a:p>
          <a:p>
            <a:pPr marL="36900" indent="0">
              <a:buNone/>
            </a:pPr>
            <a:endParaRPr lang="en-US" dirty="0"/>
          </a:p>
        </p:txBody>
      </p:sp>
      <p:pic>
        <p:nvPicPr>
          <p:cNvPr id="2050" name="Picture 2" descr="See the source image">
            <a:extLst>
              <a:ext uri="{FF2B5EF4-FFF2-40B4-BE49-F238E27FC236}">
                <a16:creationId xmlns:a16="http://schemas.microsoft.com/office/drawing/2014/main" id="{72532950-C8DB-1993-8A49-66EF6AE1C3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14750" y="1047750"/>
            <a:ext cx="4762500" cy="476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75876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04BB9A2-DE42-625A-EBE1-A790ADEAA896}"/>
              </a:ext>
            </a:extLst>
          </p:cNvPr>
          <p:cNvSpPr>
            <a:spLocks noGrp="1"/>
          </p:cNvSpPr>
          <p:nvPr>
            <p:ph idx="1"/>
          </p:nvPr>
        </p:nvSpPr>
        <p:spPr>
          <a:xfrm>
            <a:off x="60384" y="94891"/>
            <a:ext cx="12042475" cy="6702723"/>
          </a:xfrm>
        </p:spPr>
        <p:txBody>
          <a:bodyPr/>
          <a:lstStyle/>
          <a:p>
            <a:pPr marL="36900" indent="0">
              <a:buNone/>
            </a:pPr>
            <a:r>
              <a:rPr lang="en-US" dirty="0">
                <a:hlinkClick r:id="rId3"/>
              </a:rPr>
              <a:t>https://youtu.be/4UPDlIXsM7k?t=50</a:t>
            </a:r>
            <a:r>
              <a:rPr lang="en-US" dirty="0"/>
              <a:t> </a:t>
            </a:r>
          </a:p>
          <a:p>
            <a:pPr marL="36900" indent="0">
              <a:buNone/>
            </a:pPr>
            <a:r>
              <a:rPr lang="en-US" dirty="0"/>
              <a:t>Where There is Love, Durban Bahá’í Choir</a:t>
            </a:r>
          </a:p>
          <a:p>
            <a:pPr marL="36900" indent="0">
              <a:buNone/>
            </a:pPr>
            <a:endParaRPr lang="en-US" dirty="0"/>
          </a:p>
        </p:txBody>
      </p:sp>
      <p:pic>
        <p:nvPicPr>
          <p:cNvPr id="2" name="Online Media 1" title="&quot;Where There is Love (Lapho kukhona uthando)&quot; by the Durban Baha'i Choir">
            <a:hlinkClick r:id="" action="ppaction://media"/>
            <a:extLst>
              <a:ext uri="{FF2B5EF4-FFF2-40B4-BE49-F238E27FC236}">
                <a16:creationId xmlns:a16="http://schemas.microsoft.com/office/drawing/2014/main" id="{96E3EB84-5C9B-63C3-3363-93A195C6F0E6}"/>
              </a:ext>
            </a:extLst>
          </p:cNvPr>
          <p:cNvPicPr>
            <a:picLocks noRot="1" noChangeAspect="1"/>
          </p:cNvPicPr>
          <p:nvPr>
            <a:videoFile r:link="rId1"/>
          </p:nvPr>
        </p:nvPicPr>
        <p:blipFill>
          <a:blip r:embed="rId4"/>
          <a:stretch>
            <a:fillRect/>
          </a:stretch>
        </p:blipFill>
        <p:spPr>
          <a:xfrm>
            <a:off x="1228436" y="1126836"/>
            <a:ext cx="10039928" cy="5237019"/>
          </a:xfrm>
          <a:prstGeom prst="rect">
            <a:avLst/>
          </a:prstGeom>
        </p:spPr>
      </p:pic>
    </p:spTree>
    <p:extLst>
      <p:ext uri="{BB962C8B-B14F-4D97-AF65-F5344CB8AC3E}">
        <p14:creationId xmlns:p14="http://schemas.microsoft.com/office/powerpoint/2010/main" val="3292088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193E2FEF-6916-DD26-5B74-3E171B723A14}"/>
              </a:ext>
            </a:extLst>
          </p:cNvPr>
          <p:cNvSpPr>
            <a:spLocks noGrp="1"/>
          </p:cNvSpPr>
          <p:nvPr>
            <p:ph idx="1"/>
          </p:nvPr>
        </p:nvSpPr>
        <p:spPr>
          <a:xfrm>
            <a:off x="0" y="60386"/>
            <a:ext cx="12192000" cy="6797614"/>
          </a:xfrm>
        </p:spPr>
        <p:txBody>
          <a:bodyPr/>
          <a:lstStyle/>
          <a:p>
            <a:pPr marL="36900" indent="0">
              <a:buNone/>
            </a:pPr>
            <a:r>
              <a:rPr lang="en-US" dirty="0"/>
              <a:t>                                                                      </a:t>
            </a:r>
          </a:p>
          <a:p>
            <a:pPr marL="36900" indent="0">
              <a:buNone/>
            </a:pPr>
            <a:endParaRPr lang="en-US" dirty="0"/>
          </a:p>
          <a:p>
            <a:pPr marL="36900" indent="0">
              <a:buNone/>
            </a:pPr>
            <a:endParaRPr lang="en-US" dirty="0"/>
          </a:p>
        </p:txBody>
      </p:sp>
      <p:sp>
        <p:nvSpPr>
          <p:cNvPr id="6" name="Content Placeholder 2">
            <a:extLst>
              <a:ext uri="{FF2B5EF4-FFF2-40B4-BE49-F238E27FC236}">
                <a16:creationId xmlns:a16="http://schemas.microsoft.com/office/drawing/2014/main" id="{4CC3E1CA-EA54-7ED0-23DF-0CDC041C7C7A}"/>
              </a:ext>
            </a:extLst>
          </p:cNvPr>
          <p:cNvSpPr txBox="1">
            <a:spLocks/>
          </p:cNvSpPr>
          <p:nvPr/>
        </p:nvSpPr>
        <p:spPr>
          <a:xfrm>
            <a:off x="77638" y="94892"/>
            <a:ext cx="12033849" cy="6676843"/>
          </a:xfrm>
          <a:prstGeom prst="rect">
            <a:avLst/>
          </a:prstGeom>
          <a:effectLst>
            <a:outerShdw blurRad="25400" dir="17880000">
              <a:srgbClr val="000000">
                <a:alpha val="46000"/>
              </a:srgbClr>
            </a:outerShdw>
          </a:effectLst>
        </p:spPr>
        <p:txBody>
          <a:bodyPr vert="horz" lIns="91440" tIns="45720" rIns="91440" bIns="45720" rtlCol="0" anchor="t">
            <a:normAutofit/>
          </a:bodyPr>
          <a:lstStyle>
            <a:lvl1pPr marL="342900" indent="-306000" algn="l" defTabSz="457200" rtl="0" eaLnBrk="1" latinLnBrk="0" hangingPunct="1">
              <a:lnSpc>
                <a:spcPct val="110000"/>
              </a:lnSpc>
              <a:spcBef>
                <a:spcPct val="20000"/>
              </a:spcBef>
              <a:spcAft>
                <a:spcPts val="600"/>
              </a:spcAft>
              <a:buClr>
                <a:schemeClr val="tx2"/>
              </a:buClr>
              <a:buSzPct val="70000"/>
              <a:buFont typeface="Wingdings 2" charset="2"/>
              <a:buChar char=""/>
              <a:defRPr sz="2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lnSpc>
                <a:spcPct val="110000"/>
              </a:lnSpc>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lnSpc>
                <a:spcPct val="110000"/>
              </a:lnSpc>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lnSpc>
                <a:spcPct val="110000"/>
              </a:lnSpc>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lnSpc>
                <a:spcPct val="110000"/>
              </a:lnSpc>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36900" indent="0">
              <a:buFont typeface="Wingdings 2" charset="2"/>
              <a:buNone/>
            </a:pPr>
            <a:r>
              <a:rPr lang="en-US"/>
              <a:t>                                                                   6</a:t>
            </a:r>
          </a:p>
          <a:p>
            <a:pPr marL="36900" indent="0">
              <a:buFont typeface="Wingdings 2" charset="2"/>
              <a:buNone/>
            </a:pPr>
            <a:endParaRPr lang="en-US" dirty="0"/>
          </a:p>
        </p:txBody>
      </p:sp>
      <p:pic>
        <p:nvPicPr>
          <p:cNvPr id="7" name="Picture 2" descr="See the source image">
            <a:extLst>
              <a:ext uri="{FF2B5EF4-FFF2-40B4-BE49-F238E27FC236}">
                <a16:creationId xmlns:a16="http://schemas.microsoft.com/office/drawing/2014/main" id="{7BAD28B6-2D3D-4F31-3899-8C138F7B60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2550" y="517585"/>
            <a:ext cx="6945313" cy="63404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39641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19C6B14-E30B-95BA-5274-775A13190FAA}"/>
              </a:ext>
            </a:extLst>
          </p:cNvPr>
          <p:cNvSpPr>
            <a:spLocks noGrp="1"/>
          </p:cNvSpPr>
          <p:nvPr>
            <p:ph idx="1"/>
          </p:nvPr>
        </p:nvSpPr>
        <p:spPr>
          <a:xfrm>
            <a:off x="69011" y="60386"/>
            <a:ext cx="12042476" cy="6711350"/>
          </a:xfrm>
        </p:spPr>
        <p:txBody>
          <a:bodyPr/>
          <a:lstStyle/>
          <a:p>
            <a:pPr marL="36900" indent="0">
              <a:buNone/>
            </a:pPr>
            <a:r>
              <a:rPr lang="en-US" dirty="0"/>
              <a:t>                                                                           7</a:t>
            </a:r>
          </a:p>
          <a:p>
            <a:pPr marL="36900" indent="0">
              <a:buNone/>
            </a:pPr>
            <a:endParaRPr lang="en-US" dirty="0"/>
          </a:p>
          <a:p>
            <a:pPr marL="36900" indent="0">
              <a:buNone/>
            </a:pPr>
            <a:endParaRPr lang="en-US" dirty="0"/>
          </a:p>
        </p:txBody>
      </p:sp>
      <p:pic>
        <p:nvPicPr>
          <p:cNvPr id="4098" name="Picture 2" descr="See the source image">
            <a:extLst>
              <a:ext uri="{FF2B5EF4-FFF2-40B4-BE49-F238E27FC236}">
                <a16:creationId xmlns:a16="http://schemas.microsoft.com/office/drawing/2014/main" id="{FE9D281F-88BC-427E-2DE2-BAB2E5DDAE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571500"/>
            <a:ext cx="6858000"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1634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4E843E1-4FCA-0A3C-672A-E71D15A09218}"/>
              </a:ext>
            </a:extLst>
          </p:cNvPr>
          <p:cNvSpPr>
            <a:spLocks noGrp="1"/>
          </p:cNvSpPr>
          <p:nvPr>
            <p:ph idx="1"/>
          </p:nvPr>
        </p:nvSpPr>
        <p:spPr>
          <a:xfrm>
            <a:off x="94891" y="103518"/>
            <a:ext cx="12025222" cy="6668218"/>
          </a:xfrm>
        </p:spPr>
        <p:txBody>
          <a:bodyPr/>
          <a:lstStyle/>
          <a:p>
            <a:pPr marL="36900" indent="0">
              <a:buNone/>
            </a:pPr>
            <a:r>
              <a:rPr lang="en-US" dirty="0"/>
              <a:t>                                                                          8</a:t>
            </a:r>
          </a:p>
          <a:p>
            <a:pPr marL="36900" indent="0">
              <a:buNone/>
            </a:pPr>
            <a:endParaRPr lang="en-US" dirty="0"/>
          </a:p>
          <a:p>
            <a:pPr marL="36900" indent="0">
              <a:buNone/>
            </a:pPr>
            <a:endParaRPr lang="en-US" dirty="0"/>
          </a:p>
        </p:txBody>
      </p:sp>
      <p:pic>
        <p:nvPicPr>
          <p:cNvPr id="6146" name="Picture 2" descr="See the source image">
            <a:extLst>
              <a:ext uri="{FF2B5EF4-FFF2-40B4-BE49-F238E27FC236}">
                <a16:creationId xmlns:a16="http://schemas.microsoft.com/office/drawing/2014/main" id="{E74D19CA-D988-AB32-45B0-B9AF62D80D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5200" y="838200"/>
            <a:ext cx="5181600" cy="518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38506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pic>
        <p:nvPicPr>
          <p:cNvPr id="5" name="Picture 4" descr="Vibrant red roses">
            <a:extLst>
              <a:ext uri="{FF2B5EF4-FFF2-40B4-BE49-F238E27FC236}">
                <a16:creationId xmlns:a16="http://schemas.microsoft.com/office/drawing/2014/main" id="{3353FED1-10EE-BB51-6F2B-CC22CF161BB6}"/>
              </a:ext>
            </a:extLst>
          </p:cNvPr>
          <p:cNvPicPr>
            <a:picLocks noChangeAspect="1"/>
          </p:cNvPicPr>
          <p:nvPr/>
        </p:nvPicPr>
        <p:blipFill rotWithShape="1">
          <a:blip r:embed="rId3">
            <a:extLst>
              <a:ext uri="{28A0092B-C50C-407E-A947-70E740481C1C}">
                <a14:useLocalDpi xmlns:a14="http://schemas.microsoft.com/office/drawing/2010/main" val="0"/>
              </a:ext>
            </a:extLst>
          </a:blip>
          <a:srcRect t="6724" b="9007"/>
          <a:stretch/>
        </p:blipFill>
        <p:spPr>
          <a:xfrm>
            <a:off x="1" y="10"/>
            <a:ext cx="12192000" cy="6857990"/>
          </a:xfrm>
          <a:prstGeom prst="rect">
            <a:avLst/>
          </a:prstGeom>
        </p:spPr>
      </p:pic>
      <p:sp useBgFill="1">
        <p:nvSpPr>
          <p:cNvPr id="15" name="Freeform 5">
            <a:extLst>
              <a:ext uri="{FF2B5EF4-FFF2-40B4-BE49-F238E27FC236}">
                <a16:creationId xmlns:a16="http://schemas.microsoft.com/office/drawing/2014/main" id="{37D54B6C-87D0-4C03-8335-3955179D2B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a:off x="6748093" y="1371604"/>
            <a:ext cx="5624423" cy="4100418"/>
          </a:xfrm>
          <a:custGeom>
            <a:avLst/>
            <a:gdLst>
              <a:gd name="T0" fmla="*/ 1577 w 1601"/>
              <a:gd name="T1" fmla="*/ 0 h 696"/>
              <a:gd name="T2" fmla="*/ 833 w 1601"/>
              <a:gd name="T3" fmla="*/ 0 h 696"/>
              <a:gd name="T4" fmla="*/ 768 w 1601"/>
              <a:gd name="T5" fmla="*/ 0 h 696"/>
              <a:gd name="T6" fmla="*/ 24 w 1601"/>
              <a:gd name="T7" fmla="*/ 0 h 696"/>
              <a:gd name="T8" fmla="*/ 0 w 1601"/>
              <a:gd name="T9" fmla="*/ 27 h 696"/>
              <a:gd name="T10" fmla="*/ 0 w 1601"/>
              <a:gd name="T11" fmla="*/ 669 h 696"/>
              <a:gd name="T12" fmla="*/ 24 w 1601"/>
              <a:gd name="T13" fmla="*/ 696 h 696"/>
              <a:gd name="T14" fmla="*/ 768 w 1601"/>
              <a:gd name="T15" fmla="*/ 696 h 696"/>
              <a:gd name="T16" fmla="*/ 833 w 1601"/>
              <a:gd name="T17" fmla="*/ 696 h 696"/>
              <a:gd name="T18" fmla="*/ 1577 w 1601"/>
              <a:gd name="T19" fmla="*/ 696 h 696"/>
              <a:gd name="T20" fmla="*/ 1601 w 1601"/>
              <a:gd name="T21" fmla="*/ 669 h 696"/>
              <a:gd name="T22" fmla="*/ 1601 w 1601"/>
              <a:gd name="T23" fmla="*/ 27 h 696"/>
              <a:gd name="T24" fmla="*/ 1577 w 1601"/>
              <a:gd name="T25"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01" h="696">
                <a:moveTo>
                  <a:pt x="1577" y="0"/>
                </a:moveTo>
                <a:cubicBezTo>
                  <a:pt x="833" y="0"/>
                  <a:pt x="833" y="0"/>
                  <a:pt x="833" y="0"/>
                </a:cubicBezTo>
                <a:cubicBezTo>
                  <a:pt x="768" y="0"/>
                  <a:pt x="768" y="0"/>
                  <a:pt x="768" y="0"/>
                </a:cubicBezTo>
                <a:cubicBezTo>
                  <a:pt x="24" y="0"/>
                  <a:pt x="24" y="0"/>
                  <a:pt x="24" y="0"/>
                </a:cubicBezTo>
                <a:cubicBezTo>
                  <a:pt x="11" y="0"/>
                  <a:pt x="0" y="12"/>
                  <a:pt x="0" y="27"/>
                </a:cubicBezTo>
                <a:cubicBezTo>
                  <a:pt x="0" y="669"/>
                  <a:pt x="0" y="669"/>
                  <a:pt x="0" y="669"/>
                </a:cubicBezTo>
                <a:cubicBezTo>
                  <a:pt x="0" y="684"/>
                  <a:pt x="11" y="696"/>
                  <a:pt x="24" y="696"/>
                </a:cubicBezTo>
                <a:cubicBezTo>
                  <a:pt x="768" y="696"/>
                  <a:pt x="768" y="696"/>
                  <a:pt x="768" y="696"/>
                </a:cubicBezTo>
                <a:cubicBezTo>
                  <a:pt x="833" y="696"/>
                  <a:pt x="833" y="696"/>
                  <a:pt x="833" y="696"/>
                </a:cubicBezTo>
                <a:cubicBezTo>
                  <a:pt x="1577" y="696"/>
                  <a:pt x="1577" y="696"/>
                  <a:pt x="1577" y="696"/>
                </a:cubicBezTo>
                <a:cubicBezTo>
                  <a:pt x="1590" y="696"/>
                  <a:pt x="1601" y="684"/>
                  <a:pt x="1601" y="669"/>
                </a:cubicBezTo>
                <a:cubicBezTo>
                  <a:pt x="1601" y="27"/>
                  <a:pt x="1601" y="27"/>
                  <a:pt x="1601" y="27"/>
                </a:cubicBezTo>
                <a:cubicBezTo>
                  <a:pt x="1601" y="12"/>
                  <a:pt x="1590" y="0"/>
                  <a:pt x="1577" y="0"/>
                </a:cubicBezTo>
                <a:close/>
              </a:path>
            </a:pathLst>
          </a:custGeom>
          <a:ln>
            <a:noFill/>
          </a:ln>
          <a:effectLst>
            <a:outerShdw blurRad="50800" dist="38100" dir="5400000" algn="tl" rotWithShape="0">
              <a:srgbClr val="000000">
                <a:alpha val="43000"/>
              </a:srgbClr>
            </a:outerShdw>
          </a:effectLst>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 name="Content Placeholder 2">
            <a:extLst>
              <a:ext uri="{FF2B5EF4-FFF2-40B4-BE49-F238E27FC236}">
                <a16:creationId xmlns:a16="http://schemas.microsoft.com/office/drawing/2014/main" id="{2C8A984D-B09C-A09D-A005-EA129F7B1388}"/>
              </a:ext>
            </a:extLst>
          </p:cNvPr>
          <p:cNvSpPr>
            <a:spLocks noGrp="1"/>
          </p:cNvSpPr>
          <p:nvPr>
            <p:ph idx="1"/>
          </p:nvPr>
        </p:nvSpPr>
        <p:spPr>
          <a:xfrm>
            <a:off x="7629235" y="766618"/>
            <a:ext cx="3888509" cy="5347855"/>
          </a:xfrm>
        </p:spPr>
        <p:txBody>
          <a:bodyPr anchor="t">
            <a:normAutofit/>
          </a:bodyPr>
          <a:lstStyle/>
          <a:p>
            <a:pPr marL="36900" indent="0">
              <a:buNone/>
            </a:pPr>
            <a:r>
              <a:rPr lang="en-US" sz="2000" dirty="0"/>
              <a:t>                           9</a:t>
            </a:r>
          </a:p>
          <a:p>
            <a:pPr marL="36900" indent="0">
              <a:lnSpc>
                <a:spcPct val="200000"/>
              </a:lnSpc>
              <a:buNone/>
            </a:pPr>
            <a:r>
              <a:rPr lang="en-US" b="0" i="1" dirty="0">
                <a:solidFill>
                  <a:schemeClr val="tx1"/>
                </a:solidFill>
                <a:effectLst/>
                <a:latin typeface="PT Sans" panose="020B0503020203020204" pitchFamily="34" charset="0"/>
              </a:rPr>
              <a:t>“Darkness cannot drive out darkness: only light can do that. Hate cannot drive out hate: only love can do that.” ― Martin Luther King Jr</a:t>
            </a:r>
            <a:endParaRPr lang="en-US" dirty="0">
              <a:solidFill>
                <a:schemeClr val="tx1"/>
              </a:solidFill>
            </a:endParaRPr>
          </a:p>
          <a:p>
            <a:pPr marL="36900" indent="0">
              <a:buNone/>
            </a:pPr>
            <a:endParaRPr lang="en-US" sz="2000" dirty="0">
              <a:solidFill>
                <a:schemeClr val="tx1"/>
              </a:solidFill>
            </a:endParaRPr>
          </a:p>
        </p:txBody>
      </p:sp>
    </p:spTree>
    <p:extLst>
      <p:ext uri="{BB962C8B-B14F-4D97-AF65-F5344CB8AC3E}">
        <p14:creationId xmlns:p14="http://schemas.microsoft.com/office/powerpoint/2010/main" val="41864507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8A984D-B09C-A09D-A005-EA129F7B1388}"/>
              </a:ext>
            </a:extLst>
          </p:cNvPr>
          <p:cNvSpPr>
            <a:spLocks noGrp="1"/>
          </p:cNvSpPr>
          <p:nvPr>
            <p:ph idx="1"/>
          </p:nvPr>
        </p:nvSpPr>
        <p:spPr>
          <a:xfrm>
            <a:off x="0" y="77638"/>
            <a:ext cx="12192000" cy="6780362"/>
          </a:xfrm>
        </p:spPr>
        <p:txBody>
          <a:bodyPr/>
          <a:lstStyle/>
          <a:p>
            <a:pPr marL="36900" indent="0">
              <a:buNone/>
            </a:pPr>
            <a:r>
              <a:rPr lang="en-US" dirty="0"/>
              <a:t>                                                                       10</a:t>
            </a:r>
          </a:p>
          <a:p>
            <a:pPr marL="36900" indent="0">
              <a:buNone/>
            </a:pPr>
            <a:endParaRPr lang="en-US" dirty="0"/>
          </a:p>
          <a:p>
            <a:pPr marL="36900" indent="0">
              <a:buNone/>
            </a:pPr>
            <a:endParaRPr lang="en-US" dirty="0"/>
          </a:p>
        </p:txBody>
      </p:sp>
      <p:pic>
        <p:nvPicPr>
          <p:cNvPr id="1026" name="Picture 2" descr="See the source image">
            <a:extLst>
              <a:ext uri="{FF2B5EF4-FFF2-40B4-BE49-F238E27FC236}">
                <a16:creationId xmlns:a16="http://schemas.microsoft.com/office/drawing/2014/main" id="{3EEFE106-E564-0392-A8D2-B4BC0F35DE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544944"/>
            <a:ext cx="6858000" cy="63130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67458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4AB646F-3BE3-47A3-B14F-9CB84F6BF5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C8A984D-B09C-A09D-A005-EA129F7B1388}"/>
              </a:ext>
            </a:extLst>
          </p:cNvPr>
          <p:cNvSpPr>
            <a:spLocks noGrp="1"/>
          </p:cNvSpPr>
          <p:nvPr>
            <p:ph idx="1"/>
          </p:nvPr>
        </p:nvSpPr>
        <p:spPr>
          <a:xfrm>
            <a:off x="129309" y="434109"/>
            <a:ext cx="7259782" cy="6114473"/>
          </a:xfrm>
        </p:spPr>
        <p:txBody>
          <a:bodyPr anchor="ctr">
            <a:normAutofit/>
          </a:bodyPr>
          <a:lstStyle/>
          <a:p>
            <a:pPr marL="36900" indent="0">
              <a:lnSpc>
                <a:spcPct val="200000"/>
              </a:lnSpc>
              <a:buNone/>
            </a:pPr>
            <a:r>
              <a:rPr lang="en-US" sz="2000" dirty="0"/>
              <a:t>                                                   11</a:t>
            </a:r>
          </a:p>
          <a:p>
            <a:pPr marL="36900" indent="0">
              <a:lnSpc>
                <a:spcPct val="200000"/>
              </a:lnSpc>
              <a:buNone/>
            </a:pPr>
            <a:r>
              <a:rPr lang="en-US" sz="2000" b="1" i="0" dirty="0">
                <a:effectLst/>
                <a:latin typeface="Lato" panose="020F0502020204030203" pitchFamily="34" charset="0"/>
              </a:rPr>
              <a:t>   </a:t>
            </a:r>
            <a:r>
              <a:rPr lang="en-US" sz="2000" b="0" i="0" dirty="0">
                <a:effectLst/>
                <a:latin typeface="Source Sans Pro" panose="020B0503030403020204" pitchFamily="34" charset="0"/>
              </a:rPr>
              <a:t>If the learned and worldly-wise men of this age were to allow mankind to inhale the fragrance of fellowship and love, every understanding heart would apprehend the meaning of true liberty, and discover the secret of undisturbed peace and absolute composure.</a:t>
            </a:r>
          </a:p>
          <a:p>
            <a:pPr marL="36900" indent="0">
              <a:lnSpc>
                <a:spcPct val="200000"/>
              </a:lnSpc>
              <a:buNone/>
            </a:pPr>
            <a:r>
              <a:rPr lang="en-US" sz="2000" b="0" i="0" dirty="0">
                <a:effectLst/>
                <a:latin typeface="Source Sans Pro" panose="020B0503030403020204" pitchFamily="34" charset="0"/>
              </a:rPr>
              <a:t> - Bahá’u’lláh, Gleanings from the Writings of Bahá’u’lláh, p. 260</a:t>
            </a:r>
          </a:p>
          <a:p>
            <a:pPr marL="36900" indent="0">
              <a:lnSpc>
                <a:spcPct val="200000"/>
              </a:lnSpc>
              <a:buNone/>
            </a:pPr>
            <a:endParaRPr lang="en-US" sz="2000" b="0" i="0" dirty="0">
              <a:effectLst/>
              <a:latin typeface="Source Sans Pro" panose="020B0503030403020204" pitchFamily="34" charset="0"/>
            </a:endParaRPr>
          </a:p>
          <a:p>
            <a:pPr marL="36900" indent="0">
              <a:lnSpc>
                <a:spcPct val="100000"/>
              </a:lnSpc>
              <a:buNone/>
            </a:pPr>
            <a:endParaRPr lang="en-US" sz="2000" u="sng" dirty="0"/>
          </a:p>
        </p:txBody>
      </p:sp>
      <p:pic>
        <p:nvPicPr>
          <p:cNvPr id="4" name="Picture 3" descr="Group of people having fun at music concert">
            <a:extLst>
              <a:ext uri="{FF2B5EF4-FFF2-40B4-BE49-F238E27FC236}">
                <a16:creationId xmlns:a16="http://schemas.microsoft.com/office/drawing/2014/main" id="{0FC494B4-D293-FD8F-DC2B-6E0AF374EB8A}"/>
              </a:ext>
            </a:extLst>
          </p:cNvPr>
          <p:cNvPicPr>
            <a:picLocks noChangeAspect="1"/>
          </p:cNvPicPr>
          <p:nvPr/>
        </p:nvPicPr>
        <p:blipFill rotWithShape="1">
          <a:blip r:embed="rId3">
            <a:extLst>
              <a:ext uri="{28A0092B-C50C-407E-A947-70E740481C1C}">
                <a14:useLocalDpi xmlns:a14="http://schemas.microsoft.com/office/drawing/2010/main" val="0"/>
              </a:ext>
            </a:extLst>
          </a:blip>
          <a:srcRect l="14789" r="40881"/>
          <a:stretch/>
        </p:blipFill>
        <p:spPr>
          <a:xfrm>
            <a:off x="7620351" y="10"/>
            <a:ext cx="4571649" cy="6857990"/>
          </a:xfrm>
          <a:prstGeom prst="rect">
            <a:avLst/>
          </a:prstGeom>
        </p:spPr>
      </p:pic>
      <p:pic>
        <p:nvPicPr>
          <p:cNvPr id="11" name="Picture 10">
            <a:extLst>
              <a:ext uri="{FF2B5EF4-FFF2-40B4-BE49-F238E27FC236}">
                <a16:creationId xmlns:a16="http://schemas.microsoft.com/office/drawing/2014/main" id="{E0BE7827-5B1A-4F37-BF70-19F7C5C6BDE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964" r="2807" b="1446"/>
          <a:stretch/>
        </p:blipFill>
        <p:spPr>
          <a:xfrm>
            <a:off x="7501468" y="1"/>
            <a:ext cx="4690532" cy="6858000"/>
          </a:xfrm>
          <a:prstGeom prst="rect">
            <a:avLst/>
          </a:prstGeom>
        </p:spPr>
      </p:pic>
    </p:spTree>
    <p:extLst>
      <p:ext uri="{BB962C8B-B14F-4D97-AF65-F5344CB8AC3E}">
        <p14:creationId xmlns:p14="http://schemas.microsoft.com/office/powerpoint/2010/main" val="8345041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5CB840F-8E41-4CA5-B79B-25CC80AD23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C8A984D-B09C-A09D-A005-EA129F7B1388}"/>
              </a:ext>
            </a:extLst>
          </p:cNvPr>
          <p:cNvSpPr>
            <a:spLocks noGrp="1"/>
          </p:cNvSpPr>
          <p:nvPr>
            <p:ph idx="1"/>
          </p:nvPr>
        </p:nvSpPr>
        <p:spPr>
          <a:xfrm>
            <a:off x="92363" y="184726"/>
            <a:ext cx="4618181" cy="6474691"/>
          </a:xfrm>
        </p:spPr>
        <p:txBody>
          <a:bodyPr>
            <a:normAutofit/>
          </a:bodyPr>
          <a:lstStyle/>
          <a:p>
            <a:pPr marL="36900" indent="0">
              <a:buNone/>
            </a:pPr>
            <a:r>
              <a:rPr lang="en-US" sz="1800" dirty="0"/>
              <a:t>                               12</a:t>
            </a:r>
          </a:p>
          <a:p>
            <a:pPr marL="36900" indent="0">
              <a:buNone/>
            </a:pPr>
            <a:endParaRPr lang="en-US" sz="1800" dirty="0"/>
          </a:p>
          <a:p>
            <a:pPr marL="36900" indent="0">
              <a:lnSpc>
                <a:spcPct val="200000"/>
              </a:lnSpc>
              <a:buNone/>
            </a:pPr>
            <a:r>
              <a:rPr lang="en-US" sz="1800" b="0" i="0" dirty="0">
                <a:effectLst/>
                <a:latin typeface="Source Sans Pro" panose="020B0503030403020204" pitchFamily="34" charset="0"/>
              </a:rPr>
              <a:t>   </a:t>
            </a:r>
            <a:r>
              <a:rPr lang="en-US" b="0" i="0" dirty="0">
                <a:effectLst/>
                <a:latin typeface="Source Sans Pro" panose="020B0503030403020204" pitchFamily="34" charset="0"/>
              </a:rPr>
              <a:t>What a power is love! It is the most wonderful, the greatest of all living powers.</a:t>
            </a:r>
          </a:p>
          <a:p>
            <a:pPr marL="36900" indent="0">
              <a:lnSpc>
                <a:spcPct val="200000"/>
              </a:lnSpc>
              <a:buNone/>
            </a:pPr>
            <a:r>
              <a:rPr lang="en-US" b="0" i="0" dirty="0">
                <a:effectLst/>
                <a:latin typeface="Source Sans Pro" panose="020B0503030403020204" pitchFamily="34" charset="0"/>
              </a:rPr>
              <a:t> - ‘Abdu’l-Bahá, Paris Talks, p. 179</a:t>
            </a:r>
          </a:p>
          <a:p>
            <a:pPr marL="36900" indent="0">
              <a:buNone/>
            </a:pPr>
            <a:endParaRPr lang="en-US" sz="1800" b="0" i="0" dirty="0">
              <a:effectLst/>
              <a:latin typeface="Source Sans Pro" panose="020B0503030403020204" pitchFamily="34" charset="0"/>
            </a:endParaRPr>
          </a:p>
          <a:p>
            <a:pPr marL="36900" indent="0">
              <a:buNone/>
            </a:pPr>
            <a:endParaRPr lang="en-US" sz="1800" dirty="0"/>
          </a:p>
        </p:txBody>
      </p:sp>
      <p:pic>
        <p:nvPicPr>
          <p:cNvPr id="4" name="Picture 3" descr="Mother kissing baby girl">
            <a:extLst>
              <a:ext uri="{FF2B5EF4-FFF2-40B4-BE49-F238E27FC236}">
                <a16:creationId xmlns:a16="http://schemas.microsoft.com/office/drawing/2014/main" id="{B79AC223-8B34-B26D-742E-D5CB3E9414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15348" y="1003507"/>
            <a:ext cx="6633184" cy="4427650"/>
          </a:xfrm>
          <a:prstGeom prst="rect">
            <a:avLst/>
          </a:prstGeom>
        </p:spPr>
      </p:pic>
    </p:spTree>
    <p:extLst>
      <p:ext uri="{BB962C8B-B14F-4D97-AF65-F5344CB8AC3E}">
        <p14:creationId xmlns:p14="http://schemas.microsoft.com/office/powerpoint/2010/main" val="13991513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EBD910F-1AE6-E92E-7DF4-745900C27A1A}"/>
              </a:ext>
            </a:extLst>
          </p:cNvPr>
          <p:cNvSpPr>
            <a:spLocks noGrp="1"/>
          </p:cNvSpPr>
          <p:nvPr>
            <p:ph idx="1"/>
          </p:nvPr>
        </p:nvSpPr>
        <p:spPr>
          <a:xfrm>
            <a:off x="60384" y="77638"/>
            <a:ext cx="12042475" cy="6780362"/>
          </a:xfrm>
        </p:spPr>
        <p:txBody>
          <a:bodyPr/>
          <a:lstStyle/>
          <a:p>
            <a:pPr marL="36900" indent="0">
              <a:buNone/>
            </a:pPr>
            <a:r>
              <a:rPr lang="en-US" dirty="0"/>
              <a:t>                                                                     13</a:t>
            </a:r>
          </a:p>
          <a:p>
            <a:pPr marL="36900" indent="0">
              <a:buNone/>
            </a:pPr>
            <a:endParaRPr lang="en-US" dirty="0"/>
          </a:p>
          <a:p>
            <a:pPr marL="36900" indent="0">
              <a:buNone/>
            </a:pPr>
            <a:endParaRPr lang="en-US" dirty="0"/>
          </a:p>
        </p:txBody>
      </p:sp>
      <p:pic>
        <p:nvPicPr>
          <p:cNvPr id="2052" name="Picture 4" descr="See the source image">
            <a:extLst>
              <a:ext uri="{FF2B5EF4-FFF2-40B4-BE49-F238E27FC236}">
                <a16:creationId xmlns:a16="http://schemas.microsoft.com/office/drawing/2014/main" id="{899F1FEE-1661-03D9-101B-347861C803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38375" y="1285875"/>
            <a:ext cx="7715250" cy="4286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07074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95CB840F-8E41-4CA5-B79B-25CC80AD23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Content Placeholder 1">
            <a:extLst>
              <a:ext uri="{FF2B5EF4-FFF2-40B4-BE49-F238E27FC236}">
                <a16:creationId xmlns:a16="http://schemas.microsoft.com/office/drawing/2014/main" id="{ABAEE700-3269-B549-897A-769E69B4DB11}"/>
              </a:ext>
            </a:extLst>
          </p:cNvPr>
          <p:cNvSpPr>
            <a:spLocks noGrp="1"/>
          </p:cNvSpPr>
          <p:nvPr>
            <p:ph idx="1"/>
          </p:nvPr>
        </p:nvSpPr>
        <p:spPr>
          <a:xfrm>
            <a:off x="83127" y="64656"/>
            <a:ext cx="11961091" cy="6793344"/>
          </a:xfrm>
        </p:spPr>
        <p:txBody>
          <a:bodyPr>
            <a:normAutofit/>
          </a:bodyPr>
          <a:lstStyle/>
          <a:p>
            <a:pPr marL="36900" indent="0">
              <a:buNone/>
            </a:pPr>
            <a:r>
              <a:rPr lang="en-US" sz="1800" dirty="0"/>
              <a:t>                                                                                             </a:t>
            </a:r>
            <a:r>
              <a:rPr lang="en-US" sz="2000" dirty="0"/>
              <a:t>14   </a:t>
            </a:r>
            <a:r>
              <a:rPr lang="en-US" sz="1800" dirty="0"/>
              <a:t>                                                           </a:t>
            </a:r>
          </a:p>
          <a:p>
            <a:pPr marL="36900" indent="0">
              <a:buNone/>
            </a:pPr>
            <a:endParaRPr lang="en-US" sz="1800" dirty="0"/>
          </a:p>
          <a:p>
            <a:pPr marL="36900" indent="0">
              <a:buNone/>
            </a:pPr>
            <a:endParaRPr lang="en-US" sz="1800" dirty="0"/>
          </a:p>
          <a:p>
            <a:pPr marL="36900" indent="0">
              <a:buNone/>
            </a:pPr>
            <a:endParaRPr lang="en-US" sz="1800" dirty="0"/>
          </a:p>
          <a:p>
            <a:pPr marL="36900" indent="0">
              <a:buNone/>
            </a:pPr>
            <a:r>
              <a:rPr lang="en-US" sz="1800" dirty="0"/>
              <a:t>                    </a:t>
            </a:r>
          </a:p>
          <a:p>
            <a:pPr marL="36900" indent="0">
              <a:buNone/>
            </a:pPr>
            <a:endParaRPr lang="en-US" sz="1800" dirty="0"/>
          </a:p>
          <a:p>
            <a:pPr marL="36900" indent="0">
              <a:buNone/>
            </a:pPr>
            <a:endParaRPr lang="en-US" sz="1800" dirty="0"/>
          </a:p>
        </p:txBody>
      </p:sp>
      <p:pic>
        <p:nvPicPr>
          <p:cNvPr id="3076" name="Picture 4" descr="See the source image">
            <a:extLst>
              <a:ext uri="{FF2B5EF4-FFF2-40B4-BE49-F238E27FC236}">
                <a16:creationId xmlns:a16="http://schemas.microsoft.com/office/drawing/2014/main" id="{836EB944-A347-9FF8-C859-8A6D1090E12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36" b="14794"/>
          <a:stretch/>
        </p:blipFill>
        <p:spPr bwMode="auto">
          <a:xfrm>
            <a:off x="1579418" y="1351743"/>
            <a:ext cx="9227127" cy="46518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21888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8A984D-B09C-A09D-A005-EA129F7B1388}"/>
              </a:ext>
            </a:extLst>
          </p:cNvPr>
          <p:cNvSpPr>
            <a:spLocks noGrp="1"/>
          </p:cNvSpPr>
          <p:nvPr>
            <p:ph idx="1"/>
          </p:nvPr>
        </p:nvSpPr>
        <p:spPr>
          <a:xfrm>
            <a:off x="0" y="77638"/>
            <a:ext cx="12192000" cy="6780362"/>
          </a:xfrm>
        </p:spPr>
        <p:txBody>
          <a:bodyPr/>
          <a:lstStyle/>
          <a:p>
            <a:pPr marL="36900" indent="0">
              <a:buNone/>
            </a:pPr>
            <a:r>
              <a:rPr lang="en-US" dirty="0"/>
              <a:t>                                                                       15</a:t>
            </a:r>
          </a:p>
          <a:p>
            <a:pPr marL="36900" indent="0">
              <a:buNone/>
            </a:pPr>
            <a:endParaRPr lang="en-US" dirty="0"/>
          </a:p>
          <a:p>
            <a:pPr marL="36900" indent="0">
              <a:buNone/>
            </a:pPr>
            <a:endParaRPr lang="en-US" dirty="0"/>
          </a:p>
        </p:txBody>
      </p:sp>
      <p:pic>
        <p:nvPicPr>
          <p:cNvPr id="4098" name="Picture 2" descr="See the source image">
            <a:extLst>
              <a:ext uri="{FF2B5EF4-FFF2-40B4-BE49-F238E27FC236}">
                <a16:creationId xmlns:a16="http://schemas.microsoft.com/office/drawing/2014/main" id="{E25E65DA-647B-E17D-C9BE-3C763AF07D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4638" y="1219200"/>
            <a:ext cx="6562725" cy="441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84483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0EC2E4-F2EC-8223-6BD6-D0436C75EBD9}"/>
              </a:ext>
            </a:extLst>
          </p:cNvPr>
          <p:cNvSpPr>
            <a:spLocks noGrp="1"/>
          </p:cNvSpPr>
          <p:nvPr>
            <p:ph idx="1"/>
          </p:nvPr>
        </p:nvSpPr>
        <p:spPr>
          <a:xfrm>
            <a:off x="0" y="69012"/>
            <a:ext cx="12192000" cy="6702724"/>
          </a:xfrm>
        </p:spPr>
        <p:txBody>
          <a:bodyPr/>
          <a:lstStyle/>
          <a:p>
            <a:pPr marL="36900" indent="0">
              <a:buNone/>
            </a:pPr>
            <a:r>
              <a:rPr lang="en-US" dirty="0">
                <a:hlinkClick r:id="rId3"/>
              </a:rPr>
              <a:t>https://youtu.be/iY9dP9kI-VQ?t=50</a:t>
            </a:r>
            <a:endParaRPr lang="en-US" dirty="0"/>
          </a:p>
          <a:p>
            <a:pPr marL="36900" indent="0">
              <a:buNone/>
            </a:pPr>
            <a:r>
              <a:rPr lang="en-US" dirty="0"/>
              <a:t>Thought of Love, Mica, Sahar and </a:t>
            </a:r>
            <a:r>
              <a:rPr lang="en-US" dirty="0" err="1"/>
              <a:t>Delara</a:t>
            </a:r>
            <a:endParaRPr lang="en-US" dirty="0"/>
          </a:p>
          <a:p>
            <a:pPr marL="36900" indent="0">
              <a:buNone/>
            </a:pPr>
            <a:endParaRPr lang="en-US" dirty="0"/>
          </a:p>
        </p:txBody>
      </p:sp>
      <p:pic>
        <p:nvPicPr>
          <p:cNvPr id="4" name="Online Media 3" title="&quot;Thought of Love&quot; by Nica, Sahar and Delara">
            <a:hlinkClick r:id="" action="ppaction://media"/>
            <a:extLst>
              <a:ext uri="{FF2B5EF4-FFF2-40B4-BE49-F238E27FC236}">
                <a16:creationId xmlns:a16="http://schemas.microsoft.com/office/drawing/2014/main" id="{E864EF98-9BBD-9BEE-1CBE-97C17EFC9385}"/>
              </a:ext>
            </a:extLst>
          </p:cNvPr>
          <p:cNvPicPr>
            <a:picLocks noRot="1" noChangeAspect="1"/>
          </p:cNvPicPr>
          <p:nvPr>
            <a:videoFile r:link="rId1"/>
          </p:nvPr>
        </p:nvPicPr>
        <p:blipFill>
          <a:blip r:embed="rId4"/>
          <a:stretch>
            <a:fillRect/>
          </a:stretch>
        </p:blipFill>
        <p:spPr>
          <a:xfrm>
            <a:off x="785091" y="1237673"/>
            <a:ext cx="10668000" cy="5394036"/>
          </a:xfrm>
          <a:prstGeom prst="rect">
            <a:avLst/>
          </a:prstGeom>
        </p:spPr>
      </p:pic>
    </p:spTree>
    <p:extLst>
      <p:ext uri="{BB962C8B-B14F-4D97-AF65-F5344CB8AC3E}">
        <p14:creationId xmlns:p14="http://schemas.microsoft.com/office/powerpoint/2010/main" val="3191970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VTI">
  <a:themeElements>
    <a:clrScheme name="AnalogousFromDarkSeedLeftStep">
      <a:dk1>
        <a:srgbClr val="000000"/>
      </a:dk1>
      <a:lt1>
        <a:srgbClr val="FFFFFF"/>
      </a:lt1>
      <a:dk2>
        <a:srgbClr val="36291F"/>
      </a:dk2>
      <a:lt2>
        <a:srgbClr val="E6E2E8"/>
      </a:lt2>
      <a:accent1>
        <a:srgbClr val="68B345"/>
      </a:accent1>
      <a:accent2>
        <a:srgbClr val="8EAD38"/>
      </a:accent2>
      <a:accent3>
        <a:srgbClr val="B1A145"/>
      </a:accent3>
      <a:accent4>
        <a:srgbClr val="B26E3A"/>
      </a:accent4>
      <a:accent5>
        <a:srgbClr val="C44E4C"/>
      </a:accent5>
      <a:accent6>
        <a:srgbClr val="B23A6A"/>
      </a:accent6>
      <a:hlink>
        <a:srgbClr val="BF573F"/>
      </a:hlink>
      <a:folHlink>
        <a:srgbClr val="7F7F7F"/>
      </a:folHlink>
    </a:clrScheme>
    <a:fontScheme name="Slate">
      <a:majorFont>
        <a:latin typeface="Goudy Old Style"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oudy Old Style"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VTI" id="{35C4A07C-0176-4A32-9BCB-B016516853F0}" vid="{9B70D35C-BCA8-4715-BB49-8BE54A7FC07C}"/>
    </a:ext>
  </a:extLst>
</a:theme>
</file>

<file path=docProps/app.xml><?xml version="1.0" encoding="utf-8"?>
<Properties xmlns="http://schemas.openxmlformats.org/officeDocument/2006/extended-properties" xmlns:vt="http://schemas.openxmlformats.org/officeDocument/2006/docPropsVTypes">
  <TotalTime>186</TotalTime>
  <Words>386</Words>
  <Application>Microsoft Office PowerPoint</Application>
  <PresentationFormat>Widescreen</PresentationFormat>
  <Paragraphs>39</Paragraphs>
  <Slides>19</Slides>
  <Notes>0</Notes>
  <HiddenSlides>0</HiddenSlides>
  <MMClips>3</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Goudy Old Style</vt:lpstr>
      <vt:lpstr>Lato</vt:lpstr>
      <vt:lpstr>Merriweather</vt:lpstr>
      <vt:lpstr>PT Sans</vt:lpstr>
      <vt:lpstr>Source Sans Pro</vt:lpstr>
      <vt:lpstr>Wingdings 2</vt:lpstr>
      <vt:lpstr>SlateVTI</vt:lpstr>
      <vt:lpstr>The Transforming Power of Love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Transforming Power of Love</dc:title>
  <dc:creator>GLADYS NAY</dc:creator>
  <cp:lastModifiedBy>GLADYS NAY</cp:lastModifiedBy>
  <cp:revision>2</cp:revision>
  <dcterms:created xsi:type="dcterms:W3CDTF">2022-05-15T19:40:57Z</dcterms:created>
  <dcterms:modified xsi:type="dcterms:W3CDTF">2022-05-20T00:56:51Z</dcterms:modified>
</cp:coreProperties>
</file>