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8" r:id="rId3"/>
    <p:sldId id="280" r:id="rId4"/>
    <p:sldId id="277" r:id="rId5"/>
    <p:sldId id="260" r:id="rId6"/>
    <p:sldId id="269" r:id="rId7"/>
    <p:sldId id="261" r:id="rId8"/>
    <p:sldId id="270" r:id="rId9"/>
    <p:sldId id="262" r:id="rId10"/>
    <p:sldId id="263" r:id="rId11"/>
    <p:sldId id="273" r:id="rId12"/>
    <p:sldId id="266" r:id="rId13"/>
    <p:sldId id="281" r:id="rId14"/>
    <p:sldId id="282" r:id="rId15"/>
    <p:sldId id="283" r:id="rId16"/>
    <p:sldId id="284" r:id="rId17"/>
    <p:sldId id="285" r:id="rId18"/>
    <p:sldId id="286" r:id="rId19"/>
    <p:sldId id="287" r:id="rId20"/>
    <p:sldId id="288" r:id="rId21"/>
    <p:sldId id="289"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2A057D7-8CF5-7847-8B04-DA20437925F8}">
          <p14:sldIdLst>
            <p14:sldId id="256"/>
            <p14:sldId id="258"/>
            <p14:sldId id="280"/>
            <p14:sldId id="277"/>
            <p14:sldId id="260"/>
            <p14:sldId id="269"/>
            <p14:sldId id="261"/>
            <p14:sldId id="270"/>
            <p14:sldId id="262"/>
            <p14:sldId id="263"/>
            <p14:sldId id="273"/>
            <p14:sldId id="266"/>
            <p14:sldId id="281"/>
            <p14:sldId id="282"/>
            <p14:sldId id="283"/>
            <p14:sldId id="284"/>
            <p14:sldId id="285"/>
            <p14:sldId id="286"/>
            <p14:sldId id="287"/>
            <p14:sldId id="288"/>
            <p14:sldId id="289"/>
          </p14:sldIdLst>
        </p14:section>
        <p14:section name="Untitled Section" id="{EB2BEA06-9DAC-DB44-948B-92FA7A0A56A0}">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DDA6B7A-B209-4E9E-8B3B-7BF909F26513}" v="48" dt="2022-02-08T16:48:08.81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04" d="100"/>
          <a:sy n="104" d="100"/>
        </p:scale>
        <p:origin x="420" y="108"/>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LADYS NAY" userId="97eb4254fa17524f" providerId="LiveId" clId="{CDDA6B7A-B209-4E9E-8B3B-7BF909F26513}"/>
    <pc:docChg chg="undo custSel addSld delSld modSld sldOrd">
      <pc:chgData name="GLADYS NAY" userId="97eb4254fa17524f" providerId="LiveId" clId="{CDDA6B7A-B209-4E9E-8B3B-7BF909F26513}" dt="2022-02-08T16:59:49.811" v="2774" actId="255"/>
      <pc:docMkLst>
        <pc:docMk/>
      </pc:docMkLst>
      <pc:sldChg chg="addSp delSp modSp mod">
        <pc:chgData name="GLADYS NAY" userId="97eb4254fa17524f" providerId="LiveId" clId="{CDDA6B7A-B209-4E9E-8B3B-7BF909F26513}" dt="2022-02-08T16:39:42.883" v="1999" actId="14100"/>
        <pc:sldMkLst>
          <pc:docMk/>
          <pc:sldMk cId="1893778038" sldId="256"/>
        </pc:sldMkLst>
        <pc:spChg chg="mod">
          <ac:chgData name="GLADYS NAY" userId="97eb4254fa17524f" providerId="LiveId" clId="{CDDA6B7A-B209-4E9E-8B3B-7BF909F26513}" dt="2022-02-08T16:38:55.245" v="1992" actId="26606"/>
          <ac:spMkLst>
            <pc:docMk/>
            <pc:sldMk cId="1893778038" sldId="256"/>
            <ac:spMk id="2" creationId="{96D89128-5C69-4047-9DA8-8B79D6358682}"/>
          </ac:spMkLst>
        </pc:spChg>
        <pc:spChg chg="del">
          <ac:chgData name="GLADYS NAY" userId="97eb4254fa17524f" providerId="LiveId" clId="{CDDA6B7A-B209-4E9E-8B3B-7BF909F26513}" dt="2022-02-08T16:38:55.245" v="1992" actId="26606"/>
          <ac:spMkLst>
            <pc:docMk/>
            <pc:sldMk cId="1893778038" sldId="256"/>
            <ac:spMk id="8" creationId="{DD8EACB7-D372-470B-B76E-A829D00310CD}"/>
          </ac:spMkLst>
        </pc:spChg>
        <pc:spChg chg="del">
          <ac:chgData name="GLADYS NAY" userId="97eb4254fa17524f" providerId="LiveId" clId="{CDDA6B7A-B209-4E9E-8B3B-7BF909F26513}" dt="2022-02-08T16:38:55.245" v="1992" actId="26606"/>
          <ac:spMkLst>
            <pc:docMk/>
            <pc:sldMk cId="1893778038" sldId="256"/>
            <ac:spMk id="10" creationId="{FDCD62BB-F134-412E-AF5B-602B0445849B}"/>
          </ac:spMkLst>
        </pc:spChg>
        <pc:spChg chg="add">
          <ac:chgData name="GLADYS NAY" userId="97eb4254fa17524f" providerId="LiveId" clId="{CDDA6B7A-B209-4E9E-8B3B-7BF909F26513}" dt="2022-02-08T16:38:55.245" v="1992" actId="26606"/>
          <ac:spMkLst>
            <pc:docMk/>
            <pc:sldMk cId="1893778038" sldId="256"/>
            <ac:spMk id="24" creationId="{DD8EACB7-D372-470B-B76E-A829D00310CD}"/>
          </ac:spMkLst>
        </pc:spChg>
        <pc:spChg chg="add">
          <ac:chgData name="GLADYS NAY" userId="97eb4254fa17524f" providerId="LiveId" clId="{CDDA6B7A-B209-4E9E-8B3B-7BF909F26513}" dt="2022-02-08T16:38:55.245" v="1992" actId="26606"/>
          <ac:spMkLst>
            <pc:docMk/>
            <pc:sldMk cId="1893778038" sldId="256"/>
            <ac:spMk id="26" creationId="{FBE11A49-02A1-4D4C-9A49-CDF496B1094F}"/>
          </ac:spMkLst>
        </pc:spChg>
        <pc:grpChg chg="del">
          <ac:chgData name="GLADYS NAY" userId="97eb4254fa17524f" providerId="LiveId" clId="{CDDA6B7A-B209-4E9E-8B3B-7BF909F26513}" dt="2022-02-08T16:38:55.245" v="1992" actId="26606"/>
          <ac:grpSpMkLst>
            <pc:docMk/>
            <pc:sldMk cId="1893778038" sldId="256"/>
            <ac:grpSpMk id="12" creationId="{F1732D3A-CFF0-45BE-AD79-F83D0272C6C6}"/>
          </ac:grpSpMkLst>
        </pc:grpChg>
        <pc:grpChg chg="add">
          <ac:chgData name="GLADYS NAY" userId="97eb4254fa17524f" providerId="LiveId" clId="{CDDA6B7A-B209-4E9E-8B3B-7BF909F26513}" dt="2022-02-08T16:38:55.245" v="1992" actId="26606"/>
          <ac:grpSpMkLst>
            <pc:docMk/>
            <pc:sldMk cId="1893778038" sldId="256"/>
            <ac:grpSpMk id="28" creationId="{F1732D3A-CFF0-45BE-AD79-F83D0272C6C6}"/>
          </ac:grpSpMkLst>
        </pc:grpChg>
        <pc:picChg chg="mod ord">
          <ac:chgData name="GLADYS NAY" userId="97eb4254fa17524f" providerId="LiveId" clId="{CDDA6B7A-B209-4E9E-8B3B-7BF909F26513}" dt="2022-02-08T16:39:42.883" v="1999" actId="14100"/>
          <ac:picMkLst>
            <pc:docMk/>
            <pc:sldMk cId="1893778038" sldId="256"/>
            <ac:picMk id="3" creationId="{43523812-C8EE-4218-B7A9-86C881E9C786}"/>
          </ac:picMkLst>
        </pc:picChg>
      </pc:sldChg>
      <pc:sldChg chg="addSp modSp del mod modAnim">
        <pc:chgData name="GLADYS NAY" userId="97eb4254fa17524f" providerId="LiveId" clId="{CDDA6B7A-B209-4E9E-8B3B-7BF909F26513}" dt="2022-02-08T16:57:01.941" v="2762" actId="2696"/>
        <pc:sldMkLst>
          <pc:docMk/>
          <pc:sldMk cId="614431802" sldId="257"/>
        </pc:sldMkLst>
        <pc:picChg chg="add mod">
          <ac:chgData name="GLADYS NAY" userId="97eb4254fa17524f" providerId="LiveId" clId="{CDDA6B7A-B209-4E9E-8B3B-7BF909F26513}" dt="2022-02-08T15:36:01.105" v="1" actId="14100"/>
          <ac:picMkLst>
            <pc:docMk/>
            <pc:sldMk cId="614431802" sldId="257"/>
            <ac:picMk id="4" creationId="{99E7EC76-E94B-451E-83C9-6795ECC1699D}"/>
          </ac:picMkLst>
        </pc:picChg>
      </pc:sldChg>
      <pc:sldChg chg="modSp mod">
        <pc:chgData name="GLADYS NAY" userId="97eb4254fa17524f" providerId="LiveId" clId="{CDDA6B7A-B209-4E9E-8B3B-7BF909F26513}" dt="2022-02-08T16:58:24.107" v="2770" actId="6549"/>
        <pc:sldMkLst>
          <pc:docMk/>
          <pc:sldMk cId="1440722787" sldId="258"/>
        </pc:sldMkLst>
        <pc:spChg chg="mod">
          <ac:chgData name="GLADYS NAY" userId="97eb4254fa17524f" providerId="LiveId" clId="{CDDA6B7A-B209-4E9E-8B3B-7BF909F26513}" dt="2022-02-08T16:58:24.107" v="2770" actId="6549"/>
          <ac:spMkLst>
            <pc:docMk/>
            <pc:sldMk cId="1440722787" sldId="258"/>
            <ac:spMk id="3" creationId="{1F505B48-C102-459D-932E-9E5E622035FE}"/>
          </ac:spMkLst>
        </pc:spChg>
      </pc:sldChg>
      <pc:sldChg chg="addSp delSp modSp add del mod">
        <pc:chgData name="GLADYS NAY" userId="97eb4254fa17524f" providerId="LiveId" clId="{CDDA6B7A-B209-4E9E-8B3B-7BF909F26513}" dt="2022-02-08T15:48:18.204" v="94" actId="2696"/>
        <pc:sldMkLst>
          <pc:docMk/>
          <pc:sldMk cId="3301735582" sldId="259"/>
        </pc:sldMkLst>
        <pc:spChg chg="mod">
          <ac:chgData name="GLADYS NAY" userId="97eb4254fa17524f" providerId="LiveId" clId="{CDDA6B7A-B209-4E9E-8B3B-7BF909F26513}" dt="2022-02-08T15:47:36.792" v="89" actId="14100"/>
          <ac:spMkLst>
            <pc:docMk/>
            <pc:sldMk cId="3301735582" sldId="259"/>
            <ac:spMk id="3" creationId="{1F505B48-C102-459D-932E-9E5E622035FE}"/>
          </ac:spMkLst>
        </pc:spChg>
        <pc:picChg chg="add del mod">
          <ac:chgData name="GLADYS NAY" userId="97eb4254fa17524f" providerId="LiveId" clId="{CDDA6B7A-B209-4E9E-8B3B-7BF909F26513}" dt="2022-02-08T15:47:51.618" v="90" actId="21"/>
          <ac:picMkLst>
            <pc:docMk/>
            <pc:sldMk cId="3301735582" sldId="259"/>
            <ac:picMk id="1026" creationId="{4D7967C9-B470-4993-A163-E294396A32FC}"/>
          </ac:picMkLst>
        </pc:picChg>
      </pc:sldChg>
      <pc:sldChg chg="addSp modSp add mod">
        <pc:chgData name="GLADYS NAY" userId="97eb4254fa17524f" providerId="LiveId" clId="{CDDA6B7A-B209-4E9E-8B3B-7BF909F26513}" dt="2022-02-08T15:45:13.765" v="86" actId="20577"/>
        <pc:sldMkLst>
          <pc:docMk/>
          <pc:sldMk cId="459492392" sldId="260"/>
        </pc:sldMkLst>
        <pc:spChg chg="mod">
          <ac:chgData name="GLADYS NAY" userId="97eb4254fa17524f" providerId="LiveId" clId="{CDDA6B7A-B209-4E9E-8B3B-7BF909F26513}" dt="2022-02-08T15:45:13.765" v="86" actId="20577"/>
          <ac:spMkLst>
            <pc:docMk/>
            <pc:sldMk cId="459492392" sldId="260"/>
            <ac:spMk id="3" creationId="{1F505B48-C102-459D-932E-9E5E622035FE}"/>
          </ac:spMkLst>
        </pc:spChg>
        <pc:picChg chg="add mod">
          <ac:chgData name="GLADYS NAY" userId="97eb4254fa17524f" providerId="LiveId" clId="{CDDA6B7A-B209-4E9E-8B3B-7BF909F26513}" dt="2022-02-08T15:45:07.799" v="80" actId="14100"/>
          <ac:picMkLst>
            <pc:docMk/>
            <pc:sldMk cId="459492392" sldId="260"/>
            <ac:picMk id="4" creationId="{276C491A-38E2-4E9C-BC8E-9F8E699A341D}"/>
          </ac:picMkLst>
        </pc:picChg>
      </pc:sldChg>
      <pc:sldChg chg="addSp delSp modSp add mod setBg setClrOvrMap">
        <pc:chgData name="GLADYS NAY" userId="97eb4254fa17524f" providerId="LiveId" clId="{CDDA6B7A-B209-4E9E-8B3B-7BF909F26513}" dt="2022-02-08T16:59:49.811" v="2774" actId="255"/>
        <pc:sldMkLst>
          <pc:docMk/>
          <pc:sldMk cId="2435075483" sldId="261"/>
        </pc:sldMkLst>
        <pc:spChg chg="mod ord">
          <ac:chgData name="GLADYS NAY" userId="97eb4254fa17524f" providerId="LiveId" clId="{CDDA6B7A-B209-4E9E-8B3B-7BF909F26513}" dt="2022-02-08T16:59:49.811" v="2774" actId="255"/>
          <ac:spMkLst>
            <pc:docMk/>
            <pc:sldMk cId="2435075483" sldId="261"/>
            <ac:spMk id="3" creationId="{1F505B48-C102-459D-932E-9E5E622035FE}"/>
          </ac:spMkLst>
        </pc:spChg>
        <pc:spChg chg="add del">
          <ac:chgData name="GLADYS NAY" userId="97eb4254fa17524f" providerId="LiveId" clId="{CDDA6B7A-B209-4E9E-8B3B-7BF909F26513}" dt="2022-02-08T15:58:11.922" v="719" actId="26606"/>
          <ac:spMkLst>
            <pc:docMk/>
            <pc:sldMk cId="2435075483" sldId="261"/>
            <ac:spMk id="9" creationId="{C07271E9-21F4-400B-84B6-052EAFCFE540}"/>
          </ac:spMkLst>
        </pc:spChg>
        <pc:spChg chg="add del">
          <ac:chgData name="GLADYS NAY" userId="97eb4254fa17524f" providerId="LiveId" clId="{CDDA6B7A-B209-4E9E-8B3B-7BF909F26513}" dt="2022-02-08T15:58:11.922" v="719" actId="26606"/>
          <ac:spMkLst>
            <pc:docMk/>
            <pc:sldMk cId="2435075483" sldId="261"/>
            <ac:spMk id="11" creationId="{3E3D78ED-34B7-4F8E-8377-994DCAD3C852}"/>
          </ac:spMkLst>
        </pc:spChg>
        <pc:spChg chg="add">
          <ac:chgData name="GLADYS NAY" userId="97eb4254fa17524f" providerId="LiveId" clId="{CDDA6B7A-B209-4E9E-8B3B-7BF909F26513}" dt="2022-02-08T15:58:11.922" v="720" actId="26606"/>
          <ac:spMkLst>
            <pc:docMk/>
            <pc:sldMk cId="2435075483" sldId="261"/>
            <ac:spMk id="18" creationId="{51A01047-632B-4F57-9CDB-AA680D5BBB19}"/>
          </ac:spMkLst>
        </pc:spChg>
        <pc:spChg chg="add">
          <ac:chgData name="GLADYS NAY" userId="97eb4254fa17524f" providerId="LiveId" clId="{CDDA6B7A-B209-4E9E-8B3B-7BF909F26513}" dt="2022-02-08T15:58:11.922" v="720" actId="26606"/>
          <ac:spMkLst>
            <pc:docMk/>
            <pc:sldMk cId="2435075483" sldId="261"/>
            <ac:spMk id="19" creationId="{EA7FD6EC-4D99-4AB0-9AC8-CFBD9D47C11B}"/>
          </ac:spMkLst>
        </pc:spChg>
        <pc:grpChg chg="add del">
          <ac:chgData name="GLADYS NAY" userId="97eb4254fa17524f" providerId="LiveId" clId="{CDDA6B7A-B209-4E9E-8B3B-7BF909F26513}" dt="2022-02-08T15:58:11.922" v="719" actId="26606"/>
          <ac:grpSpMkLst>
            <pc:docMk/>
            <pc:sldMk cId="2435075483" sldId="261"/>
            <ac:grpSpMk id="13" creationId="{A1527245-C5C2-4BD3-8317-C4D6D7A10213}"/>
          </ac:grpSpMkLst>
        </pc:grpChg>
        <pc:grpChg chg="add">
          <ac:chgData name="GLADYS NAY" userId="97eb4254fa17524f" providerId="LiveId" clId="{CDDA6B7A-B209-4E9E-8B3B-7BF909F26513}" dt="2022-02-08T15:58:11.922" v="720" actId="26606"/>
          <ac:grpSpMkLst>
            <pc:docMk/>
            <pc:sldMk cId="2435075483" sldId="261"/>
            <ac:grpSpMk id="20" creationId="{D5ADB088-C125-457F-9C61-DFE21DCEF4A5}"/>
          </ac:grpSpMkLst>
        </pc:grpChg>
        <pc:picChg chg="add mod">
          <ac:chgData name="GLADYS NAY" userId="97eb4254fa17524f" providerId="LiveId" clId="{CDDA6B7A-B209-4E9E-8B3B-7BF909F26513}" dt="2022-02-08T16:23:12.978" v="1497" actId="1076"/>
          <ac:picMkLst>
            <pc:docMk/>
            <pc:sldMk cId="2435075483" sldId="261"/>
            <ac:picMk id="4" creationId="{6A0C59BD-A196-4C68-BAD7-F6194809A53F}"/>
          </ac:picMkLst>
        </pc:picChg>
      </pc:sldChg>
      <pc:sldChg chg="addSp modSp add mod">
        <pc:chgData name="GLADYS NAY" userId="97eb4254fa17524f" providerId="LiveId" clId="{CDDA6B7A-B209-4E9E-8B3B-7BF909F26513}" dt="2022-02-08T16:07:39.978" v="1367" actId="14100"/>
        <pc:sldMkLst>
          <pc:docMk/>
          <pc:sldMk cId="232603790" sldId="262"/>
        </pc:sldMkLst>
        <pc:spChg chg="mod">
          <ac:chgData name="GLADYS NAY" userId="97eb4254fa17524f" providerId="LiveId" clId="{CDDA6B7A-B209-4E9E-8B3B-7BF909F26513}" dt="2022-02-08T16:06:21.395" v="1358" actId="20577"/>
          <ac:spMkLst>
            <pc:docMk/>
            <pc:sldMk cId="232603790" sldId="262"/>
            <ac:spMk id="3" creationId="{1F505B48-C102-459D-932E-9E5E622035FE}"/>
          </ac:spMkLst>
        </pc:spChg>
        <pc:picChg chg="add mod">
          <ac:chgData name="GLADYS NAY" userId="97eb4254fa17524f" providerId="LiveId" clId="{CDDA6B7A-B209-4E9E-8B3B-7BF909F26513}" dt="2022-02-08T16:07:39.978" v="1367" actId="14100"/>
          <ac:picMkLst>
            <pc:docMk/>
            <pc:sldMk cId="232603790" sldId="262"/>
            <ac:picMk id="4" creationId="{DF65DF83-8A10-48A2-AE9B-DF137E2EBF66}"/>
          </ac:picMkLst>
        </pc:picChg>
      </pc:sldChg>
      <pc:sldChg chg="addSp delSp modSp add mod">
        <pc:chgData name="GLADYS NAY" userId="97eb4254fa17524f" providerId="LiveId" clId="{CDDA6B7A-B209-4E9E-8B3B-7BF909F26513}" dt="2022-02-08T16:14:44.986" v="1490" actId="20577"/>
        <pc:sldMkLst>
          <pc:docMk/>
          <pc:sldMk cId="2493338269" sldId="263"/>
        </pc:sldMkLst>
        <pc:spChg chg="add mod">
          <ac:chgData name="GLADYS NAY" userId="97eb4254fa17524f" providerId="LiveId" clId="{CDDA6B7A-B209-4E9E-8B3B-7BF909F26513}" dt="2022-02-08T16:14:44.986" v="1490" actId="20577"/>
          <ac:spMkLst>
            <pc:docMk/>
            <pc:sldMk cId="2493338269" sldId="263"/>
            <ac:spMk id="2" creationId="{CEA1A265-65BC-4038-B0FF-96EE09529341}"/>
          </ac:spMkLst>
        </pc:spChg>
        <pc:spChg chg="del mod">
          <ac:chgData name="GLADYS NAY" userId="97eb4254fa17524f" providerId="LiveId" clId="{CDDA6B7A-B209-4E9E-8B3B-7BF909F26513}" dt="2022-02-08T16:13:01.117" v="1378" actId="21"/>
          <ac:spMkLst>
            <pc:docMk/>
            <pc:sldMk cId="2493338269" sldId="263"/>
            <ac:spMk id="3" creationId="{1F505B48-C102-459D-932E-9E5E622035FE}"/>
          </ac:spMkLst>
        </pc:spChg>
        <pc:spChg chg="add mod">
          <ac:chgData name="GLADYS NAY" userId="97eb4254fa17524f" providerId="LiveId" clId="{CDDA6B7A-B209-4E9E-8B3B-7BF909F26513}" dt="2022-02-08T16:14:00.693" v="1390" actId="14100"/>
          <ac:spMkLst>
            <pc:docMk/>
            <pc:sldMk cId="2493338269" sldId="263"/>
            <ac:spMk id="5" creationId="{F92B33E6-C101-4167-922A-7A9272E007B2}"/>
          </ac:spMkLst>
        </pc:spChg>
        <pc:picChg chg="add mod">
          <ac:chgData name="GLADYS NAY" userId="97eb4254fa17524f" providerId="LiveId" clId="{CDDA6B7A-B209-4E9E-8B3B-7BF909F26513}" dt="2022-02-08T16:14:36.068" v="1488" actId="14100"/>
          <ac:picMkLst>
            <pc:docMk/>
            <pc:sldMk cId="2493338269" sldId="263"/>
            <ac:picMk id="6" creationId="{01647710-3844-4720-9393-4DD06B06C4A9}"/>
          </ac:picMkLst>
        </pc:picChg>
        <pc:picChg chg="add del mod">
          <ac:chgData name="GLADYS NAY" userId="97eb4254fa17524f" providerId="LiveId" clId="{CDDA6B7A-B209-4E9E-8B3B-7BF909F26513}" dt="2022-02-08T16:13:01.117" v="1378" actId="21"/>
          <ac:picMkLst>
            <pc:docMk/>
            <pc:sldMk cId="2493338269" sldId="263"/>
            <ac:picMk id="4098" creationId="{9909642E-B2A7-4A73-9796-2A80E14D1CFD}"/>
          </ac:picMkLst>
        </pc:picChg>
      </pc:sldChg>
      <pc:sldChg chg="addSp modSp add mod">
        <pc:chgData name="GLADYS NAY" userId="97eb4254fa17524f" providerId="LiveId" clId="{CDDA6B7A-B209-4E9E-8B3B-7BF909F26513}" dt="2022-02-08T16:21:09.067" v="1496" actId="14100"/>
        <pc:sldMkLst>
          <pc:docMk/>
          <pc:sldMk cId="1964957075" sldId="264"/>
        </pc:sldMkLst>
        <pc:spChg chg="mod">
          <ac:chgData name="GLADYS NAY" userId="97eb4254fa17524f" providerId="LiveId" clId="{CDDA6B7A-B209-4E9E-8B3B-7BF909F26513}" dt="2022-02-08T16:20:36.229" v="1492" actId="20577"/>
          <ac:spMkLst>
            <pc:docMk/>
            <pc:sldMk cId="1964957075" sldId="264"/>
            <ac:spMk id="3" creationId="{1F505B48-C102-459D-932E-9E5E622035FE}"/>
          </ac:spMkLst>
        </pc:spChg>
        <pc:picChg chg="add mod">
          <ac:chgData name="GLADYS NAY" userId="97eb4254fa17524f" providerId="LiveId" clId="{CDDA6B7A-B209-4E9E-8B3B-7BF909F26513}" dt="2022-02-08T16:21:09.067" v="1496" actId="14100"/>
          <ac:picMkLst>
            <pc:docMk/>
            <pc:sldMk cId="1964957075" sldId="264"/>
            <ac:picMk id="5122" creationId="{D6FB9519-CDFD-49FC-859A-4F2E3EC8B6F2}"/>
          </ac:picMkLst>
        </pc:picChg>
      </pc:sldChg>
      <pc:sldChg chg="addSp delSp modSp add del mod setBg">
        <pc:chgData name="GLADYS NAY" userId="97eb4254fa17524f" providerId="LiveId" clId="{CDDA6B7A-B209-4E9E-8B3B-7BF909F26513}" dt="2022-02-08T16:29:11.664" v="1591" actId="2696"/>
        <pc:sldMkLst>
          <pc:docMk/>
          <pc:sldMk cId="2886088718" sldId="265"/>
        </pc:sldMkLst>
        <pc:spChg chg="mod ord">
          <ac:chgData name="GLADYS NAY" userId="97eb4254fa17524f" providerId="LiveId" clId="{CDDA6B7A-B209-4E9E-8B3B-7BF909F26513}" dt="2022-02-08T16:27:45.488" v="1586" actId="6549"/>
          <ac:spMkLst>
            <pc:docMk/>
            <pc:sldMk cId="2886088718" sldId="265"/>
            <ac:spMk id="3" creationId="{1F505B48-C102-459D-932E-9E5E622035FE}"/>
          </ac:spMkLst>
        </pc:spChg>
        <pc:spChg chg="add del">
          <ac:chgData name="GLADYS NAY" userId="97eb4254fa17524f" providerId="LiveId" clId="{CDDA6B7A-B209-4E9E-8B3B-7BF909F26513}" dt="2022-02-08T16:27:03.661" v="1506" actId="26606"/>
          <ac:spMkLst>
            <pc:docMk/>
            <pc:sldMk cId="2886088718" sldId="265"/>
            <ac:spMk id="71" creationId="{51A01047-632B-4F57-9CDB-AA680D5BBB19}"/>
          </ac:spMkLst>
        </pc:spChg>
        <pc:spChg chg="add del">
          <ac:chgData name="GLADYS NAY" userId="97eb4254fa17524f" providerId="LiveId" clId="{CDDA6B7A-B209-4E9E-8B3B-7BF909F26513}" dt="2022-02-08T16:27:03.661" v="1506" actId="26606"/>
          <ac:spMkLst>
            <pc:docMk/>
            <pc:sldMk cId="2886088718" sldId="265"/>
            <ac:spMk id="73" creationId="{EA7FD6EC-4D99-4AB0-9AC8-CFBD9D47C11B}"/>
          </ac:spMkLst>
        </pc:spChg>
        <pc:spChg chg="add del">
          <ac:chgData name="GLADYS NAY" userId="97eb4254fa17524f" providerId="LiveId" clId="{CDDA6B7A-B209-4E9E-8B3B-7BF909F26513}" dt="2022-02-08T16:27:11.095" v="1508" actId="26606"/>
          <ac:spMkLst>
            <pc:docMk/>
            <pc:sldMk cId="2886088718" sldId="265"/>
            <ac:spMk id="6148" creationId="{51A01047-632B-4F57-9CDB-AA680D5BBB19}"/>
          </ac:spMkLst>
        </pc:spChg>
        <pc:spChg chg="add del">
          <ac:chgData name="GLADYS NAY" userId="97eb4254fa17524f" providerId="LiveId" clId="{CDDA6B7A-B209-4E9E-8B3B-7BF909F26513}" dt="2022-02-08T16:27:11.095" v="1508" actId="26606"/>
          <ac:spMkLst>
            <pc:docMk/>
            <pc:sldMk cId="2886088718" sldId="265"/>
            <ac:spMk id="6149" creationId="{48EF695B-E7DE-4164-862A-9CD06DFB0EC0}"/>
          </ac:spMkLst>
        </pc:spChg>
        <pc:spChg chg="add">
          <ac:chgData name="GLADYS NAY" userId="97eb4254fa17524f" providerId="LiveId" clId="{CDDA6B7A-B209-4E9E-8B3B-7BF909F26513}" dt="2022-02-08T16:27:11.095" v="1509" actId="26606"/>
          <ac:spMkLst>
            <pc:docMk/>
            <pc:sldMk cId="2886088718" sldId="265"/>
            <ac:spMk id="6153" creationId="{51A01047-632B-4F57-9CDB-AA680D5BBB19}"/>
          </ac:spMkLst>
        </pc:spChg>
        <pc:spChg chg="add">
          <ac:chgData name="GLADYS NAY" userId="97eb4254fa17524f" providerId="LiveId" clId="{CDDA6B7A-B209-4E9E-8B3B-7BF909F26513}" dt="2022-02-08T16:27:11.095" v="1509" actId="26606"/>
          <ac:spMkLst>
            <pc:docMk/>
            <pc:sldMk cId="2886088718" sldId="265"/>
            <ac:spMk id="6154" creationId="{EA7FD6EC-4D99-4AB0-9AC8-CFBD9D47C11B}"/>
          </ac:spMkLst>
        </pc:spChg>
        <pc:grpChg chg="add del">
          <ac:chgData name="GLADYS NAY" userId="97eb4254fa17524f" providerId="LiveId" clId="{CDDA6B7A-B209-4E9E-8B3B-7BF909F26513}" dt="2022-02-08T16:27:03.661" v="1506" actId="26606"/>
          <ac:grpSpMkLst>
            <pc:docMk/>
            <pc:sldMk cId="2886088718" sldId="265"/>
            <ac:grpSpMk id="75" creationId="{D5ADB088-C125-457F-9C61-DFE21DCEF4A5}"/>
          </ac:grpSpMkLst>
        </pc:grpChg>
        <pc:grpChg chg="add del">
          <ac:chgData name="GLADYS NAY" userId="97eb4254fa17524f" providerId="LiveId" clId="{CDDA6B7A-B209-4E9E-8B3B-7BF909F26513}" dt="2022-02-08T16:27:11.095" v="1508" actId="26606"/>
          <ac:grpSpMkLst>
            <pc:docMk/>
            <pc:sldMk cId="2886088718" sldId="265"/>
            <ac:grpSpMk id="6150" creationId="{D5ADB088-C125-457F-9C61-DFE21DCEF4A5}"/>
          </ac:grpSpMkLst>
        </pc:grpChg>
        <pc:grpChg chg="add">
          <ac:chgData name="GLADYS NAY" userId="97eb4254fa17524f" providerId="LiveId" clId="{CDDA6B7A-B209-4E9E-8B3B-7BF909F26513}" dt="2022-02-08T16:27:11.095" v="1509" actId="26606"/>
          <ac:grpSpMkLst>
            <pc:docMk/>
            <pc:sldMk cId="2886088718" sldId="265"/>
            <ac:grpSpMk id="6155" creationId="{D5ADB088-C125-457F-9C61-DFE21DCEF4A5}"/>
          </ac:grpSpMkLst>
        </pc:grpChg>
        <pc:picChg chg="add del mod">
          <ac:chgData name="GLADYS NAY" userId="97eb4254fa17524f" providerId="LiveId" clId="{CDDA6B7A-B209-4E9E-8B3B-7BF909F26513}" dt="2022-02-08T16:28:49.060" v="1587" actId="21"/>
          <ac:picMkLst>
            <pc:docMk/>
            <pc:sldMk cId="2886088718" sldId="265"/>
            <ac:picMk id="6146" creationId="{E80F6484-AD0B-4AD8-9592-F60F0585A812}"/>
          </ac:picMkLst>
        </pc:picChg>
      </pc:sldChg>
      <pc:sldChg chg="addSp delSp modSp add mod setBg setClrOvrMap">
        <pc:chgData name="GLADYS NAY" userId="97eb4254fa17524f" providerId="LiveId" clId="{CDDA6B7A-B209-4E9E-8B3B-7BF909F26513}" dt="2022-02-08T16:38:28.552" v="1991" actId="255"/>
        <pc:sldMkLst>
          <pc:docMk/>
          <pc:sldMk cId="3357437384" sldId="266"/>
        </pc:sldMkLst>
        <pc:spChg chg="add mod ord">
          <ac:chgData name="GLADYS NAY" userId="97eb4254fa17524f" providerId="LiveId" clId="{CDDA6B7A-B209-4E9E-8B3B-7BF909F26513}" dt="2022-02-08T16:38:28.552" v="1991" actId="255"/>
          <ac:spMkLst>
            <pc:docMk/>
            <pc:sldMk cId="3357437384" sldId="266"/>
            <ac:spMk id="2" creationId="{CB259383-9C3D-44F2-9F15-2492028353CD}"/>
          </ac:spMkLst>
        </pc:spChg>
        <pc:spChg chg="del mod">
          <ac:chgData name="GLADYS NAY" userId="97eb4254fa17524f" providerId="LiveId" clId="{CDDA6B7A-B209-4E9E-8B3B-7BF909F26513}" dt="2022-02-08T16:30:32.924" v="1599" actId="21"/>
          <ac:spMkLst>
            <pc:docMk/>
            <pc:sldMk cId="3357437384" sldId="266"/>
            <ac:spMk id="3" creationId="{1F505B48-C102-459D-932E-9E5E622035FE}"/>
          </ac:spMkLst>
        </pc:spChg>
        <pc:spChg chg="add">
          <ac:chgData name="GLADYS NAY" userId="97eb4254fa17524f" providerId="LiveId" clId="{CDDA6B7A-B209-4E9E-8B3B-7BF909F26513}" dt="2022-02-08T16:36:24.119" v="1839" actId="26606"/>
          <ac:spMkLst>
            <pc:docMk/>
            <pc:sldMk cId="3357437384" sldId="266"/>
            <ac:spMk id="12" creationId="{C07271E9-21F4-400B-84B6-052EAFCFE540}"/>
          </ac:spMkLst>
        </pc:spChg>
        <pc:spChg chg="add">
          <ac:chgData name="GLADYS NAY" userId="97eb4254fa17524f" providerId="LiveId" clId="{CDDA6B7A-B209-4E9E-8B3B-7BF909F26513}" dt="2022-02-08T16:36:24.119" v="1839" actId="26606"/>
          <ac:spMkLst>
            <pc:docMk/>
            <pc:sldMk cId="3357437384" sldId="266"/>
            <ac:spMk id="14" creationId="{3E3D78ED-34B7-4F8E-8377-994DCAD3C852}"/>
          </ac:spMkLst>
        </pc:spChg>
        <pc:grpChg chg="add">
          <ac:chgData name="GLADYS NAY" userId="97eb4254fa17524f" providerId="LiveId" clId="{CDDA6B7A-B209-4E9E-8B3B-7BF909F26513}" dt="2022-02-08T16:36:24.119" v="1839" actId="26606"/>
          <ac:grpSpMkLst>
            <pc:docMk/>
            <pc:sldMk cId="3357437384" sldId="266"/>
            <ac:grpSpMk id="16" creationId="{A1527245-C5C2-4BD3-8317-C4D6D7A10213}"/>
          </ac:grpSpMkLst>
        </pc:grpChg>
        <pc:picChg chg="add del mod">
          <ac:chgData name="GLADYS NAY" userId="97eb4254fa17524f" providerId="LiveId" clId="{CDDA6B7A-B209-4E9E-8B3B-7BF909F26513}" dt="2022-02-08T16:35:15.662" v="1834" actId="21"/>
          <ac:picMkLst>
            <pc:docMk/>
            <pc:sldMk cId="3357437384" sldId="266"/>
            <ac:picMk id="5" creationId="{26D6E286-E48D-4D6E-8E4B-489F78E42FD8}"/>
          </ac:picMkLst>
        </pc:picChg>
        <pc:picChg chg="add mod">
          <ac:chgData name="GLADYS NAY" userId="97eb4254fa17524f" providerId="LiveId" clId="{CDDA6B7A-B209-4E9E-8B3B-7BF909F26513}" dt="2022-02-08T16:36:24.119" v="1839" actId="26606"/>
          <ac:picMkLst>
            <pc:docMk/>
            <pc:sldMk cId="3357437384" sldId="266"/>
            <ac:picMk id="7" creationId="{213C997A-CA29-4CC8-A7A2-DE0B516BEECE}"/>
          </ac:picMkLst>
        </pc:picChg>
        <pc:picChg chg="add del mod">
          <ac:chgData name="GLADYS NAY" userId="97eb4254fa17524f" providerId="LiveId" clId="{CDDA6B7A-B209-4E9E-8B3B-7BF909F26513}" dt="2022-02-08T16:30:32.924" v="1599" actId="21"/>
          <ac:picMkLst>
            <pc:docMk/>
            <pc:sldMk cId="3357437384" sldId="266"/>
            <ac:picMk id="7170" creationId="{A635EA69-0365-444C-BEC7-CCA4D18B5C19}"/>
          </ac:picMkLst>
        </pc:picChg>
      </pc:sldChg>
      <pc:sldChg chg="modSp add del mod">
        <pc:chgData name="GLADYS NAY" userId="97eb4254fa17524f" providerId="LiveId" clId="{CDDA6B7A-B209-4E9E-8B3B-7BF909F26513}" dt="2022-02-08T15:42:08.824" v="52" actId="2696"/>
        <pc:sldMkLst>
          <pc:docMk/>
          <pc:sldMk cId="1536482633" sldId="267"/>
        </pc:sldMkLst>
        <pc:spChg chg="mod">
          <ac:chgData name="GLADYS NAY" userId="97eb4254fa17524f" providerId="LiveId" clId="{CDDA6B7A-B209-4E9E-8B3B-7BF909F26513}" dt="2022-02-08T15:41:33.272" v="51" actId="20577"/>
          <ac:spMkLst>
            <pc:docMk/>
            <pc:sldMk cId="1536482633" sldId="267"/>
            <ac:spMk id="3" creationId="{1F505B48-C102-459D-932E-9E5E622035FE}"/>
          </ac:spMkLst>
        </pc:spChg>
      </pc:sldChg>
      <pc:sldChg chg="modSp add mod">
        <pc:chgData name="GLADYS NAY" userId="97eb4254fa17524f" providerId="LiveId" clId="{CDDA6B7A-B209-4E9E-8B3B-7BF909F26513}" dt="2022-02-08T15:42:25.984" v="57" actId="6549"/>
        <pc:sldMkLst>
          <pc:docMk/>
          <pc:sldMk cId="1240143974" sldId="268"/>
        </pc:sldMkLst>
        <pc:spChg chg="mod">
          <ac:chgData name="GLADYS NAY" userId="97eb4254fa17524f" providerId="LiveId" clId="{CDDA6B7A-B209-4E9E-8B3B-7BF909F26513}" dt="2022-02-08T15:42:25.984" v="57" actId="6549"/>
          <ac:spMkLst>
            <pc:docMk/>
            <pc:sldMk cId="1240143974" sldId="268"/>
            <ac:spMk id="3" creationId="{1F505B48-C102-459D-932E-9E5E622035FE}"/>
          </ac:spMkLst>
        </pc:spChg>
      </pc:sldChg>
      <pc:sldChg chg="modSp add mod">
        <pc:chgData name="GLADYS NAY" userId="97eb4254fa17524f" providerId="LiveId" clId="{CDDA6B7A-B209-4E9E-8B3B-7BF909F26513}" dt="2022-02-08T15:42:32.049" v="60" actId="6549"/>
        <pc:sldMkLst>
          <pc:docMk/>
          <pc:sldMk cId="1347987886" sldId="269"/>
        </pc:sldMkLst>
        <pc:spChg chg="mod">
          <ac:chgData name="GLADYS NAY" userId="97eb4254fa17524f" providerId="LiveId" clId="{CDDA6B7A-B209-4E9E-8B3B-7BF909F26513}" dt="2022-02-08T15:42:32.049" v="60" actId="6549"/>
          <ac:spMkLst>
            <pc:docMk/>
            <pc:sldMk cId="1347987886" sldId="269"/>
            <ac:spMk id="3" creationId="{1F505B48-C102-459D-932E-9E5E622035FE}"/>
          </ac:spMkLst>
        </pc:spChg>
      </pc:sldChg>
      <pc:sldChg chg="modSp add mod">
        <pc:chgData name="GLADYS NAY" userId="97eb4254fa17524f" providerId="LiveId" clId="{CDDA6B7A-B209-4E9E-8B3B-7BF909F26513}" dt="2022-02-08T15:42:37.332" v="63" actId="6549"/>
        <pc:sldMkLst>
          <pc:docMk/>
          <pc:sldMk cId="4181967596" sldId="270"/>
        </pc:sldMkLst>
        <pc:spChg chg="mod">
          <ac:chgData name="GLADYS NAY" userId="97eb4254fa17524f" providerId="LiveId" clId="{CDDA6B7A-B209-4E9E-8B3B-7BF909F26513}" dt="2022-02-08T15:42:37.332" v="63" actId="6549"/>
          <ac:spMkLst>
            <pc:docMk/>
            <pc:sldMk cId="4181967596" sldId="270"/>
            <ac:spMk id="3" creationId="{1F505B48-C102-459D-932E-9E5E622035FE}"/>
          </ac:spMkLst>
        </pc:spChg>
      </pc:sldChg>
      <pc:sldChg chg="modSp add mod">
        <pc:chgData name="GLADYS NAY" userId="97eb4254fa17524f" providerId="LiveId" clId="{CDDA6B7A-B209-4E9E-8B3B-7BF909F26513}" dt="2022-02-08T15:42:42.443" v="66" actId="6549"/>
        <pc:sldMkLst>
          <pc:docMk/>
          <pc:sldMk cId="4073718253" sldId="271"/>
        </pc:sldMkLst>
        <pc:spChg chg="mod">
          <ac:chgData name="GLADYS NAY" userId="97eb4254fa17524f" providerId="LiveId" clId="{CDDA6B7A-B209-4E9E-8B3B-7BF909F26513}" dt="2022-02-08T15:42:42.443" v="66" actId="6549"/>
          <ac:spMkLst>
            <pc:docMk/>
            <pc:sldMk cId="4073718253" sldId="271"/>
            <ac:spMk id="3" creationId="{1F505B48-C102-459D-932E-9E5E622035FE}"/>
          </ac:spMkLst>
        </pc:spChg>
      </pc:sldChg>
      <pc:sldChg chg="modSp add mod">
        <pc:chgData name="GLADYS NAY" userId="97eb4254fa17524f" providerId="LiveId" clId="{CDDA6B7A-B209-4E9E-8B3B-7BF909F26513}" dt="2022-02-08T15:42:48.021" v="69" actId="6549"/>
        <pc:sldMkLst>
          <pc:docMk/>
          <pc:sldMk cId="3801537569" sldId="272"/>
        </pc:sldMkLst>
        <pc:spChg chg="mod">
          <ac:chgData name="GLADYS NAY" userId="97eb4254fa17524f" providerId="LiveId" clId="{CDDA6B7A-B209-4E9E-8B3B-7BF909F26513}" dt="2022-02-08T15:42:48.021" v="69" actId="6549"/>
          <ac:spMkLst>
            <pc:docMk/>
            <pc:sldMk cId="3801537569" sldId="272"/>
            <ac:spMk id="3" creationId="{1F505B48-C102-459D-932E-9E5E622035FE}"/>
          </ac:spMkLst>
        </pc:spChg>
      </pc:sldChg>
      <pc:sldChg chg="modSp add mod">
        <pc:chgData name="GLADYS NAY" userId="97eb4254fa17524f" providerId="LiveId" clId="{CDDA6B7A-B209-4E9E-8B3B-7BF909F26513}" dt="2022-02-08T15:42:57.601" v="72" actId="6549"/>
        <pc:sldMkLst>
          <pc:docMk/>
          <pc:sldMk cId="529024336" sldId="273"/>
        </pc:sldMkLst>
        <pc:spChg chg="mod">
          <ac:chgData name="GLADYS NAY" userId="97eb4254fa17524f" providerId="LiveId" clId="{CDDA6B7A-B209-4E9E-8B3B-7BF909F26513}" dt="2022-02-08T15:42:57.601" v="72" actId="6549"/>
          <ac:spMkLst>
            <pc:docMk/>
            <pc:sldMk cId="529024336" sldId="273"/>
            <ac:spMk id="3" creationId="{1F505B48-C102-459D-932E-9E5E622035FE}"/>
          </ac:spMkLst>
        </pc:spChg>
      </pc:sldChg>
      <pc:sldChg chg="modSp add mod">
        <pc:chgData name="GLADYS NAY" userId="97eb4254fa17524f" providerId="LiveId" clId="{CDDA6B7A-B209-4E9E-8B3B-7BF909F26513}" dt="2022-02-08T15:43:12.940" v="75" actId="6549"/>
        <pc:sldMkLst>
          <pc:docMk/>
          <pc:sldMk cId="3347867024" sldId="274"/>
        </pc:sldMkLst>
        <pc:spChg chg="mod">
          <ac:chgData name="GLADYS NAY" userId="97eb4254fa17524f" providerId="LiveId" clId="{CDDA6B7A-B209-4E9E-8B3B-7BF909F26513}" dt="2022-02-08T15:43:12.940" v="75" actId="6549"/>
          <ac:spMkLst>
            <pc:docMk/>
            <pc:sldMk cId="3347867024" sldId="274"/>
            <ac:spMk id="3" creationId="{1F505B48-C102-459D-932E-9E5E622035FE}"/>
          </ac:spMkLst>
        </pc:spChg>
      </pc:sldChg>
      <pc:sldChg chg="modSp add mod">
        <pc:chgData name="GLADYS NAY" userId="97eb4254fa17524f" providerId="LiveId" clId="{CDDA6B7A-B209-4E9E-8B3B-7BF909F26513}" dt="2022-02-08T15:43:17.378" v="76" actId="6549"/>
        <pc:sldMkLst>
          <pc:docMk/>
          <pc:sldMk cId="1085899830" sldId="275"/>
        </pc:sldMkLst>
        <pc:spChg chg="mod">
          <ac:chgData name="GLADYS NAY" userId="97eb4254fa17524f" providerId="LiveId" clId="{CDDA6B7A-B209-4E9E-8B3B-7BF909F26513}" dt="2022-02-08T15:43:17.378" v="76" actId="6549"/>
          <ac:spMkLst>
            <pc:docMk/>
            <pc:sldMk cId="1085899830" sldId="275"/>
            <ac:spMk id="3" creationId="{1F505B48-C102-459D-932E-9E5E622035FE}"/>
          </ac:spMkLst>
        </pc:spChg>
      </pc:sldChg>
      <pc:sldChg chg="modSp add mod">
        <pc:chgData name="GLADYS NAY" userId="97eb4254fa17524f" providerId="LiveId" clId="{CDDA6B7A-B209-4E9E-8B3B-7BF909F26513}" dt="2022-02-08T15:43:21.254" v="77" actId="6549"/>
        <pc:sldMkLst>
          <pc:docMk/>
          <pc:sldMk cId="1421793676" sldId="276"/>
        </pc:sldMkLst>
        <pc:spChg chg="mod">
          <ac:chgData name="GLADYS NAY" userId="97eb4254fa17524f" providerId="LiveId" clId="{CDDA6B7A-B209-4E9E-8B3B-7BF909F26513}" dt="2022-02-08T15:43:21.254" v="77" actId="6549"/>
          <ac:spMkLst>
            <pc:docMk/>
            <pc:sldMk cId="1421793676" sldId="276"/>
            <ac:spMk id="3" creationId="{1F505B48-C102-459D-932E-9E5E622035FE}"/>
          </ac:spMkLst>
        </pc:spChg>
      </pc:sldChg>
      <pc:sldChg chg="addSp modSp add mod ord">
        <pc:chgData name="GLADYS NAY" userId="97eb4254fa17524f" providerId="LiveId" clId="{CDDA6B7A-B209-4E9E-8B3B-7BF909F26513}" dt="2022-02-08T15:51:40.776" v="100"/>
        <pc:sldMkLst>
          <pc:docMk/>
          <pc:sldMk cId="3800597729" sldId="277"/>
        </pc:sldMkLst>
        <pc:spChg chg="mod">
          <ac:chgData name="GLADYS NAY" userId="97eb4254fa17524f" providerId="LiveId" clId="{CDDA6B7A-B209-4E9E-8B3B-7BF909F26513}" dt="2022-02-08T15:51:35.296" v="99" actId="20577"/>
          <ac:spMkLst>
            <pc:docMk/>
            <pc:sldMk cId="3800597729" sldId="277"/>
            <ac:spMk id="3" creationId="{1F505B48-C102-459D-932E-9E5E622035FE}"/>
          </ac:spMkLst>
        </pc:spChg>
        <pc:picChg chg="add">
          <ac:chgData name="GLADYS NAY" userId="97eb4254fa17524f" providerId="LiveId" clId="{CDDA6B7A-B209-4E9E-8B3B-7BF909F26513}" dt="2022-02-08T15:51:40.776" v="100"/>
          <ac:picMkLst>
            <pc:docMk/>
            <pc:sldMk cId="3800597729" sldId="277"/>
            <ac:picMk id="3074" creationId="{1300DF90-60C0-4E05-8458-0250E0275EAB}"/>
          </ac:picMkLst>
        </pc:picChg>
      </pc:sldChg>
      <pc:sldChg chg="add">
        <pc:chgData name="GLADYS NAY" userId="97eb4254fa17524f" providerId="LiveId" clId="{CDDA6B7A-B209-4E9E-8B3B-7BF909F26513}" dt="2022-02-08T16:28:58.195" v="1588" actId="2890"/>
        <pc:sldMkLst>
          <pc:docMk/>
          <pc:sldMk cId="2119242761" sldId="278"/>
        </pc:sldMkLst>
      </pc:sldChg>
      <pc:sldChg chg="addSp modSp add del mod ord">
        <pc:chgData name="GLADYS NAY" userId="97eb4254fa17524f" providerId="LiveId" clId="{CDDA6B7A-B209-4E9E-8B3B-7BF909F26513}" dt="2022-02-08T16:56:56.642" v="2761" actId="2696"/>
        <pc:sldMkLst>
          <pc:docMk/>
          <pc:sldMk cId="540726540" sldId="279"/>
        </pc:sldMkLst>
        <pc:spChg chg="mod">
          <ac:chgData name="GLADYS NAY" userId="97eb4254fa17524f" providerId="LiveId" clId="{CDDA6B7A-B209-4E9E-8B3B-7BF909F26513}" dt="2022-02-08T16:41:29.580" v="2003" actId="27636"/>
          <ac:spMkLst>
            <pc:docMk/>
            <pc:sldMk cId="540726540" sldId="279"/>
            <ac:spMk id="3" creationId="{1F505B48-C102-459D-932E-9E5E622035FE}"/>
          </ac:spMkLst>
        </pc:spChg>
        <pc:spChg chg="add">
          <ac:chgData name="GLADYS NAY" userId="97eb4254fa17524f" providerId="LiveId" clId="{CDDA6B7A-B209-4E9E-8B3B-7BF909F26513}" dt="2022-02-08T16:54:11.134" v="2660" actId="22"/>
          <ac:spMkLst>
            <pc:docMk/>
            <pc:sldMk cId="540726540" sldId="279"/>
            <ac:spMk id="4" creationId="{54204B17-C90A-4241-8104-96BE47D10D39}"/>
          </ac:spMkLst>
        </pc:spChg>
      </pc:sldChg>
      <pc:sldChg chg="modSp add mod">
        <pc:chgData name="GLADYS NAY" userId="97eb4254fa17524f" providerId="LiveId" clId="{CDDA6B7A-B209-4E9E-8B3B-7BF909F26513}" dt="2022-02-08T16:59:09.301" v="2772" actId="6549"/>
        <pc:sldMkLst>
          <pc:docMk/>
          <pc:sldMk cId="3763302427" sldId="280"/>
        </pc:sldMkLst>
        <pc:spChg chg="mod">
          <ac:chgData name="GLADYS NAY" userId="97eb4254fa17524f" providerId="LiveId" clId="{CDDA6B7A-B209-4E9E-8B3B-7BF909F26513}" dt="2022-02-08T16:59:09.301" v="2772" actId="6549"/>
          <ac:spMkLst>
            <pc:docMk/>
            <pc:sldMk cId="3763302427" sldId="280"/>
            <ac:spMk id="3" creationId="{1F505B48-C102-459D-932E-9E5E622035FE}"/>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D3B3C7E-BC2D-4436-8B03-AC421FA66787}"/>
              </a:ext>
            </a:extLst>
          </p:cNvPr>
          <p:cNvSpPr/>
          <p:nvPr/>
        </p:nvSpPr>
        <p:spPr>
          <a:xfrm>
            <a:off x="160920" y="157606"/>
            <a:ext cx="11870161" cy="65427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B66887E-4265-46F7-9DE0-605FFFC90761}"/>
              </a:ext>
            </a:extLst>
          </p:cNvPr>
          <p:cNvSpPr>
            <a:spLocks noGrp="1"/>
          </p:cNvSpPr>
          <p:nvPr>
            <p:ph type="ctrTitle" hasCustomPrompt="1"/>
          </p:nvPr>
        </p:nvSpPr>
        <p:spPr>
          <a:xfrm>
            <a:off x="2035130" y="1066800"/>
            <a:ext cx="8112369" cy="2073119"/>
          </a:xfrm>
        </p:spPr>
        <p:txBody>
          <a:bodyPr anchor="b">
            <a:normAutofit/>
          </a:bodyPr>
          <a:lstStyle>
            <a:lvl1pPr algn="ctr">
              <a:lnSpc>
                <a:spcPct val="110000"/>
              </a:lnSpc>
              <a:defRPr sz="2800" cap="all" spc="390" baseline="0"/>
            </a:lvl1pPr>
          </a:lstStyle>
          <a:p>
            <a:r>
              <a:rPr lang="en-US" dirty="0"/>
              <a:t>CLICK TO EDIT MASTER TITLE STYLE</a:t>
            </a:r>
          </a:p>
        </p:txBody>
      </p:sp>
      <p:sp>
        <p:nvSpPr>
          <p:cNvPr id="3" name="Subtitle 2">
            <a:extLst>
              <a:ext uri="{FF2B5EF4-FFF2-40B4-BE49-F238E27FC236}">
                <a16:creationId xmlns:a16="http://schemas.microsoft.com/office/drawing/2014/main" id="{7EDB1A74-54F5-45CA-8922-87FFD57515D4}"/>
              </a:ext>
            </a:extLst>
          </p:cNvPr>
          <p:cNvSpPr>
            <a:spLocks noGrp="1"/>
          </p:cNvSpPr>
          <p:nvPr>
            <p:ph type="subTitle" idx="1"/>
          </p:nvPr>
        </p:nvSpPr>
        <p:spPr>
          <a:xfrm>
            <a:off x="2175804" y="4876802"/>
            <a:ext cx="7821637" cy="1028697"/>
          </a:xfrm>
        </p:spPr>
        <p:txBody>
          <a:bodyPr>
            <a:normAutofit/>
          </a:bodyPr>
          <a:lstStyle>
            <a:lvl1pPr marL="0" indent="0" algn="ctr">
              <a:lnSpc>
                <a:spcPct val="100000"/>
              </a:lnSpc>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0B6BE6EF-9D0F-4ABF-B92C-E967FE3F16CF}"/>
              </a:ext>
            </a:extLst>
          </p:cNvPr>
          <p:cNvSpPr>
            <a:spLocks noGrp="1"/>
          </p:cNvSpPr>
          <p:nvPr>
            <p:ph type="dt" sz="half" idx="10"/>
          </p:nvPr>
        </p:nvSpPr>
        <p:spPr/>
        <p:txBody>
          <a:bodyPr/>
          <a:lstStyle/>
          <a:p>
            <a:fld id="{C485584D-7D79-4248-9986-4CA35242F944}" type="datetimeFigureOut">
              <a:rPr lang="en-US" smtClean="0"/>
              <a:t>2/25/2022</a:t>
            </a:fld>
            <a:endParaRPr lang="en-US"/>
          </a:p>
        </p:txBody>
      </p:sp>
      <p:sp>
        <p:nvSpPr>
          <p:cNvPr id="5" name="Footer Placeholder 4">
            <a:extLst>
              <a:ext uri="{FF2B5EF4-FFF2-40B4-BE49-F238E27FC236}">
                <a16:creationId xmlns:a16="http://schemas.microsoft.com/office/drawing/2014/main" id="{4E4AB150-954C-4F02-89AC-DA7163D75C39}"/>
              </a:ext>
            </a:extLst>
          </p:cNvPr>
          <p:cNvSpPr>
            <a:spLocks noGrp="1"/>
          </p:cNvSpPr>
          <p:nvPr>
            <p:ph type="ftr" sz="quarter" idx="11"/>
          </p:nvPr>
        </p:nvSpPr>
        <p:spPr>
          <a:xfrm>
            <a:off x="7279965" y="6245352"/>
            <a:ext cx="4114800" cy="365125"/>
          </a:xfrm>
        </p:spPr>
        <p:txBody>
          <a:bodyPr/>
          <a:lstStyle/>
          <a:p>
            <a:endParaRPr lang="en-US"/>
          </a:p>
        </p:txBody>
      </p:sp>
      <p:sp>
        <p:nvSpPr>
          <p:cNvPr id="6" name="Slide Number Placeholder 5">
            <a:extLst>
              <a:ext uri="{FF2B5EF4-FFF2-40B4-BE49-F238E27FC236}">
                <a16:creationId xmlns:a16="http://schemas.microsoft.com/office/drawing/2014/main" id="{E8E16270-CBD7-4ACC-BFC5-9CADE7226688}"/>
              </a:ext>
            </a:extLst>
          </p:cNvPr>
          <p:cNvSpPr>
            <a:spLocks noGrp="1"/>
          </p:cNvSpPr>
          <p:nvPr>
            <p:ph type="sldNum" sz="quarter" idx="12"/>
          </p:nvPr>
        </p:nvSpPr>
        <p:spPr/>
        <p:txBody>
          <a:bodyPr/>
          <a:lstStyle/>
          <a:p>
            <a:fld id="{19590046-DA73-4BBF-84B5-C08E6F75191A}" type="slidenum">
              <a:rPr lang="en-US" smtClean="0"/>
              <a:t>‹#›</a:t>
            </a:fld>
            <a:endParaRPr lang="en-US"/>
          </a:p>
        </p:txBody>
      </p:sp>
      <p:grpSp>
        <p:nvGrpSpPr>
          <p:cNvPr id="7" name="Group 6">
            <a:extLst>
              <a:ext uri="{FF2B5EF4-FFF2-40B4-BE49-F238E27FC236}">
                <a16:creationId xmlns:a16="http://schemas.microsoft.com/office/drawing/2014/main" id="{79B5D0C1-066E-4C02-A6B8-59FAE4A19724}"/>
              </a:ext>
            </a:extLst>
          </p:cNvPr>
          <p:cNvGrpSpPr/>
          <p:nvPr/>
        </p:nvGrpSpPr>
        <p:grpSpPr>
          <a:xfrm>
            <a:off x="5662258" y="4240546"/>
            <a:ext cx="867485" cy="115439"/>
            <a:chOff x="8910933" y="1861308"/>
            <a:chExt cx="867485" cy="115439"/>
          </a:xfrm>
        </p:grpSpPr>
        <p:sp>
          <p:nvSpPr>
            <p:cNvPr id="8" name="Rectangle 7">
              <a:extLst>
                <a:ext uri="{FF2B5EF4-FFF2-40B4-BE49-F238E27FC236}">
                  <a16:creationId xmlns:a16="http://schemas.microsoft.com/office/drawing/2014/main" id="{D4386904-AFDC-449E-8D1B-906B305EBDA7}"/>
                </a:ext>
              </a:extLst>
            </p:cNvPr>
            <p:cNvSpPr/>
            <p:nvPr/>
          </p:nvSpPr>
          <p:spPr>
            <a:xfrm rot="18964825" flipH="1">
              <a:off x="9286956" y="1861308"/>
              <a:ext cx="115439" cy="115439"/>
            </a:xfrm>
            <a:prstGeom prst="rect">
              <a:avLst/>
            </a:prstGeom>
            <a:no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ffectLst>
                  <a:outerShdw blurRad="38100" dist="38100" dir="2700000" algn="tl">
                    <a:srgbClr val="000000">
                      <a:alpha val="43137"/>
                    </a:srgbClr>
                  </a:outerShdw>
                </a:effectLst>
              </a:endParaRPr>
            </a:p>
          </p:txBody>
        </p:sp>
        <p:cxnSp>
          <p:nvCxnSpPr>
            <p:cNvPr id="9" name="Straight Connector 8">
              <a:extLst>
                <a:ext uri="{FF2B5EF4-FFF2-40B4-BE49-F238E27FC236}">
                  <a16:creationId xmlns:a16="http://schemas.microsoft.com/office/drawing/2014/main" id="{F70778F2-11E8-428C-8324-479CA9D6FE92}"/>
                </a:ext>
              </a:extLst>
            </p:cNvPr>
            <p:cNvCxnSpPr/>
            <p:nvPr/>
          </p:nvCxnSpPr>
          <p:spPr>
            <a:xfrm>
              <a:off x="9426289"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4A0BE89E-CB2D-48BA-A8D2-533FAAAA725F}"/>
                </a:ext>
              </a:extLst>
            </p:cNvPr>
            <p:cNvCxnSpPr/>
            <p:nvPr/>
          </p:nvCxnSpPr>
          <p:spPr>
            <a:xfrm>
              <a:off x="8910933"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9408903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2DC87-4B97-4A7C-BC4C-6E7724561615}"/>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4B59FD9-57FD-4ABA-9FCD-7954052534C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7BD40E-B0AA-47B8-900F-488A8AEC1BC2}"/>
              </a:ext>
            </a:extLst>
          </p:cNvPr>
          <p:cNvSpPr>
            <a:spLocks noGrp="1"/>
          </p:cNvSpPr>
          <p:nvPr>
            <p:ph type="dt" sz="half" idx="10"/>
          </p:nvPr>
        </p:nvSpPr>
        <p:spPr/>
        <p:txBody>
          <a:bodyPr/>
          <a:lstStyle/>
          <a:p>
            <a:fld id="{C485584D-7D79-4248-9986-4CA35242F944}" type="datetimeFigureOut">
              <a:rPr lang="en-US" smtClean="0"/>
              <a:t>2/25/2022</a:t>
            </a:fld>
            <a:endParaRPr lang="en-US"/>
          </a:p>
        </p:txBody>
      </p:sp>
      <p:sp>
        <p:nvSpPr>
          <p:cNvPr id="5" name="Footer Placeholder 4">
            <a:extLst>
              <a:ext uri="{FF2B5EF4-FFF2-40B4-BE49-F238E27FC236}">
                <a16:creationId xmlns:a16="http://schemas.microsoft.com/office/drawing/2014/main" id="{865E623C-1E35-4485-A5B4-A71969BE70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5C6BB9-EF4F-465E-985B-34521F68C583}"/>
              </a:ext>
            </a:extLst>
          </p:cNvPr>
          <p:cNvSpPr>
            <a:spLocks noGrp="1"/>
          </p:cNvSpPr>
          <p:nvPr>
            <p:ph type="sldNum" sz="quarter" idx="12"/>
          </p:nvPr>
        </p:nvSpPr>
        <p:spPr/>
        <p:txBody>
          <a:bodyPr/>
          <a:lstStyle/>
          <a:p>
            <a:fld id="{19590046-DA73-4BBF-84B5-C08E6F75191A}" type="slidenum">
              <a:rPr lang="en-US" smtClean="0"/>
              <a:t>‹#›</a:t>
            </a:fld>
            <a:endParaRPr lang="en-US"/>
          </a:p>
        </p:txBody>
      </p:sp>
    </p:spTree>
    <p:extLst>
      <p:ext uri="{BB962C8B-B14F-4D97-AF65-F5344CB8AC3E}">
        <p14:creationId xmlns:p14="http://schemas.microsoft.com/office/powerpoint/2010/main" val="31936143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587F5577-D71B-4279-B07A-62F703E5D1DC}"/>
              </a:ext>
            </a:extLst>
          </p:cNvPr>
          <p:cNvSpPr>
            <a:spLocks noGrp="1"/>
          </p:cNvSpPr>
          <p:nvPr>
            <p:ph type="dt" sz="half" idx="10"/>
          </p:nvPr>
        </p:nvSpPr>
        <p:spPr/>
        <p:txBody>
          <a:bodyPr/>
          <a:lstStyle/>
          <a:p>
            <a:fld id="{C485584D-7D79-4248-9986-4CA35242F944}" type="datetimeFigureOut">
              <a:rPr lang="en-US" smtClean="0"/>
              <a:t>2/25/2022</a:t>
            </a:fld>
            <a:endParaRPr lang="en-US"/>
          </a:p>
        </p:txBody>
      </p:sp>
      <p:sp>
        <p:nvSpPr>
          <p:cNvPr id="5" name="Footer Placeholder 4">
            <a:extLst>
              <a:ext uri="{FF2B5EF4-FFF2-40B4-BE49-F238E27FC236}">
                <a16:creationId xmlns:a16="http://schemas.microsoft.com/office/drawing/2014/main" id="{F648367D-C35C-4023-BEBE-F834D033B0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2BFCF8A-B8C6-496A-98A5-BBB52DB70F16}"/>
              </a:ext>
            </a:extLst>
          </p:cNvPr>
          <p:cNvSpPr>
            <a:spLocks noGrp="1"/>
          </p:cNvSpPr>
          <p:nvPr>
            <p:ph type="sldNum" sz="quarter" idx="12"/>
          </p:nvPr>
        </p:nvSpPr>
        <p:spPr/>
        <p:txBody>
          <a:bodyPr/>
          <a:lstStyle/>
          <a:p>
            <a:fld id="{19590046-DA73-4BBF-84B5-C08E6F75191A}" type="slidenum">
              <a:rPr lang="en-US" smtClean="0"/>
              <a:t>‹#›</a:t>
            </a:fld>
            <a:endParaRPr lang="en-US"/>
          </a:p>
        </p:txBody>
      </p:sp>
      <p:sp>
        <p:nvSpPr>
          <p:cNvPr id="11" name="Rectangle 5">
            <a:extLst>
              <a:ext uri="{FF2B5EF4-FFF2-40B4-BE49-F238E27FC236}">
                <a16:creationId xmlns:a16="http://schemas.microsoft.com/office/drawing/2014/main" id="{CDE45C10-227D-42DF-A888-EEFD3784FA8E}"/>
              </a:ext>
              <a:ext uri="{C183D7F6-B498-43B3-948B-1728B52AA6E4}">
                <adec:decorative xmlns:adec="http://schemas.microsoft.com/office/drawing/2017/decorative" val="1"/>
              </a:ext>
            </a:extLst>
          </p:cNvPr>
          <p:cNvSpPr/>
          <p:nvPr/>
        </p:nvSpPr>
        <p:spPr>
          <a:xfrm>
            <a:off x="723900" y="750338"/>
            <a:ext cx="4580642" cy="5494694"/>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 name="connsiteX4" fmla="*/ 0 w 6096000"/>
              <a:gd name="connsiteY4" fmla="*/ 0 h 6858000"/>
              <a:gd name="connsiteX0" fmla="*/ 0 w 6096000"/>
              <a:gd name="connsiteY0" fmla="*/ 0 h 6858000"/>
              <a:gd name="connsiteX1" fmla="*/ 6096000 w 6096000"/>
              <a:gd name="connsiteY1" fmla="*/ 0 h 6858000"/>
              <a:gd name="connsiteX2" fmla="*/ 6096000 w 6096000"/>
              <a:gd name="connsiteY2" fmla="*/ 6858000 h 6858000"/>
              <a:gd name="connsiteX3" fmla="*/ 3058886 w 6096000"/>
              <a:gd name="connsiteY3" fmla="*/ 6858000 h 6858000"/>
              <a:gd name="connsiteX4" fmla="*/ 0 w 6096000"/>
              <a:gd name="connsiteY4" fmla="*/ 6858000 h 6858000"/>
              <a:gd name="connsiteX5" fmla="*/ 0 w 6096000"/>
              <a:gd name="connsiteY5" fmla="*/ 0 h 6858000"/>
              <a:gd name="connsiteX0" fmla="*/ 0 w 6096000"/>
              <a:gd name="connsiteY0" fmla="*/ 0 h 6858000"/>
              <a:gd name="connsiteX1" fmla="*/ 6096000 w 6096000"/>
              <a:gd name="connsiteY1" fmla="*/ 0 h 6858000"/>
              <a:gd name="connsiteX2" fmla="*/ 6096000 w 6096000"/>
              <a:gd name="connsiteY2" fmla="*/ 6858000 h 6858000"/>
              <a:gd name="connsiteX3" fmla="*/ 3037115 w 6096000"/>
              <a:gd name="connsiteY3" fmla="*/ 5889172 h 6858000"/>
              <a:gd name="connsiteX4" fmla="*/ 0 w 6096000"/>
              <a:gd name="connsiteY4" fmla="*/ 6858000 h 6858000"/>
              <a:gd name="connsiteX5" fmla="*/ 0 w 6096000"/>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0" h="6858000">
                <a:moveTo>
                  <a:pt x="0" y="0"/>
                </a:moveTo>
                <a:lnTo>
                  <a:pt x="6096000" y="0"/>
                </a:lnTo>
                <a:lnTo>
                  <a:pt x="6096000" y="6858000"/>
                </a:lnTo>
                <a:lnTo>
                  <a:pt x="3037115" y="5889172"/>
                </a:lnTo>
                <a:lnTo>
                  <a:pt x="0" y="6858000"/>
                </a:lnTo>
                <a:lnTo>
                  <a:pt x="0" y="0"/>
                </a:lnTo>
                <a:close/>
              </a:path>
            </a:pathLst>
          </a:custGeom>
          <a:solidFill>
            <a:schemeClr val="bg2">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a:extLst>
              <a:ext uri="{FF2B5EF4-FFF2-40B4-BE49-F238E27FC236}">
                <a16:creationId xmlns:a16="http://schemas.microsoft.com/office/drawing/2014/main" id="{DA214944-8898-48BC-AE6F-065DA7BBB8E8}"/>
              </a:ext>
              <a:ext uri="{C183D7F6-B498-43B3-948B-1728B52AA6E4}">
                <adec:decorative xmlns:adec="http://schemas.microsoft.com/office/drawing/2017/decorative" val="1"/>
              </a:ext>
            </a:extLst>
          </p:cNvPr>
          <p:cNvGrpSpPr/>
          <p:nvPr/>
        </p:nvGrpSpPr>
        <p:grpSpPr>
          <a:xfrm>
            <a:off x="2580478" y="4714704"/>
            <a:ext cx="867485" cy="115439"/>
            <a:chOff x="8910933" y="1861308"/>
            <a:chExt cx="867485" cy="115439"/>
          </a:xfrm>
        </p:grpSpPr>
        <p:sp>
          <p:nvSpPr>
            <p:cNvPr id="8" name="Rectangle 7">
              <a:extLst>
                <a:ext uri="{FF2B5EF4-FFF2-40B4-BE49-F238E27FC236}">
                  <a16:creationId xmlns:a16="http://schemas.microsoft.com/office/drawing/2014/main" id="{B94B3AAB-30C4-441D-B481-D253F8325953}"/>
                </a:ext>
              </a:extLst>
            </p:cNvPr>
            <p:cNvSpPr/>
            <p:nvPr/>
          </p:nvSpPr>
          <p:spPr>
            <a:xfrm rot="18964825" flipH="1">
              <a:off x="9286956" y="1861308"/>
              <a:ext cx="115439" cy="115439"/>
            </a:xfrm>
            <a:prstGeom prst="rect">
              <a:avLst/>
            </a:prstGeom>
            <a:no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ffectLst>
                  <a:outerShdw blurRad="38100" dist="38100" dir="2700000" algn="tl">
                    <a:srgbClr val="000000">
                      <a:alpha val="43137"/>
                    </a:srgbClr>
                  </a:outerShdw>
                </a:effectLst>
              </a:endParaRPr>
            </a:p>
          </p:txBody>
        </p:sp>
        <p:cxnSp>
          <p:nvCxnSpPr>
            <p:cNvPr id="9" name="Straight Connector 8">
              <a:extLst>
                <a:ext uri="{FF2B5EF4-FFF2-40B4-BE49-F238E27FC236}">
                  <a16:creationId xmlns:a16="http://schemas.microsoft.com/office/drawing/2014/main" id="{FDCB6176-5585-40BC-BC9C-CA625F989F1B}"/>
                </a:ext>
              </a:extLst>
            </p:cNvPr>
            <p:cNvCxnSpPr/>
            <p:nvPr/>
          </p:nvCxnSpPr>
          <p:spPr>
            <a:xfrm>
              <a:off x="9426289"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77C4F1D9-97D8-43DD-A319-C56367F97FCE}"/>
                </a:ext>
              </a:extLst>
            </p:cNvPr>
            <p:cNvCxnSpPr/>
            <p:nvPr/>
          </p:nvCxnSpPr>
          <p:spPr>
            <a:xfrm>
              <a:off x="8910933"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D25E64ED-B373-4866-B5A2-E805D3168BBB}"/>
              </a:ext>
            </a:extLst>
          </p:cNvPr>
          <p:cNvSpPr>
            <a:spLocks noGrp="1"/>
          </p:cNvSpPr>
          <p:nvPr>
            <p:ph type="title"/>
          </p:nvPr>
        </p:nvSpPr>
        <p:spPr>
          <a:xfrm>
            <a:off x="1151291" y="1274475"/>
            <a:ext cx="3761832" cy="2823913"/>
          </a:xfrm>
        </p:spPr>
        <p:txBody>
          <a:bodyPr anchor="b">
            <a:normAutofit/>
          </a:bodyPr>
          <a:lstStyle>
            <a:lvl1pPr algn="ctr">
              <a:defRPr sz="3200" cap="all" spc="600" baseline="0"/>
            </a:lvl1pPr>
          </a:lstStyle>
          <a:p>
            <a:r>
              <a:rPr lang="en-US" dirty="0"/>
              <a:t>Click to edit Master title style</a:t>
            </a:r>
          </a:p>
        </p:txBody>
      </p:sp>
      <p:sp>
        <p:nvSpPr>
          <p:cNvPr id="3" name="Text Placeholder 2">
            <a:extLst>
              <a:ext uri="{FF2B5EF4-FFF2-40B4-BE49-F238E27FC236}">
                <a16:creationId xmlns:a16="http://schemas.microsoft.com/office/drawing/2014/main" id="{AB6D6168-DDAE-41B2-A0D5-42185A2D028C}"/>
              </a:ext>
            </a:extLst>
          </p:cNvPr>
          <p:cNvSpPr>
            <a:spLocks noGrp="1"/>
          </p:cNvSpPr>
          <p:nvPr>
            <p:ph type="body" idx="1"/>
          </p:nvPr>
        </p:nvSpPr>
        <p:spPr>
          <a:xfrm>
            <a:off x="6556756" y="2730304"/>
            <a:ext cx="4383030" cy="1397390"/>
          </a:xfrm>
        </p:spPr>
        <p:txBody>
          <a:bodyPr anchor="ctr">
            <a:normAutofit/>
          </a:bodyPr>
          <a:lstStyle>
            <a:lvl1pPr marL="0" indent="0" algn="ctr">
              <a:buNone/>
              <a:defRPr sz="20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28880284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5825EB-71EE-41B3-89D2-47A0C7C3598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E662F7D-C4AD-4BD4-AAC8-F0223EE4A38B}"/>
              </a:ext>
            </a:extLst>
          </p:cNvPr>
          <p:cNvSpPr>
            <a:spLocks noGrp="1"/>
          </p:cNvSpPr>
          <p:nvPr>
            <p:ph sz="half" idx="1"/>
          </p:nvPr>
        </p:nvSpPr>
        <p:spPr>
          <a:xfrm>
            <a:off x="1037305" y="2155369"/>
            <a:ext cx="4953000" cy="399832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9D0FB088-28C6-4667-8DF2-0DE32AE3EC30}"/>
              </a:ext>
            </a:extLst>
          </p:cNvPr>
          <p:cNvSpPr>
            <a:spLocks noGrp="1"/>
          </p:cNvSpPr>
          <p:nvPr>
            <p:ph sz="half" idx="2"/>
          </p:nvPr>
        </p:nvSpPr>
        <p:spPr>
          <a:xfrm>
            <a:off x="6172200" y="2155369"/>
            <a:ext cx="4953000" cy="39983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F36095F-AE34-4E94-B722-E3A1205AEEDC}"/>
              </a:ext>
            </a:extLst>
          </p:cNvPr>
          <p:cNvSpPr>
            <a:spLocks noGrp="1"/>
          </p:cNvSpPr>
          <p:nvPr>
            <p:ph type="dt" sz="half" idx="10"/>
          </p:nvPr>
        </p:nvSpPr>
        <p:spPr/>
        <p:txBody>
          <a:bodyPr/>
          <a:lstStyle/>
          <a:p>
            <a:fld id="{C485584D-7D79-4248-9986-4CA35242F944}" type="datetimeFigureOut">
              <a:rPr lang="en-US" smtClean="0"/>
              <a:t>2/25/2022</a:t>
            </a:fld>
            <a:endParaRPr lang="en-US"/>
          </a:p>
        </p:txBody>
      </p:sp>
      <p:sp>
        <p:nvSpPr>
          <p:cNvPr id="6" name="Footer Placeholder 5">
            <a:extLst>
              <a:ext uri="{FF2B5EF4-FFF2-40B4-BE49-F238E27FC236}">
                <a16:creationId xmlns:a16="http://schemas.microsoft.com/office/drawing/2014/main" id="{6E06A8E6-BD94-48EA-8F35-DA0DF910AC2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0478AEF-56B8-49F5-81E8-663B1FFA073B}"/>
              </a:ext>
            </a:extLst>
          </p:cNvPr>
          <p:cNvSpPr>
            <a:spLocks noGrp="1"/>
          </p:cNvSpPr>
          <p:nvPr>
            <p:ph type="sldNum" sz="quarter" idx="12"/>
          </p:nvPr>
        </p:nvSpPr>
        <p:spPr/>
        <p:txBody>
          <a:bodyPr/>
          <a:lstStyle/>
          <a:p>
            <a:fld id="{19590046-DA73-4BBF-84B5-C08E6F75191A}" type="slidenum">
              <a:rPr lang="en-US" smtClean="0"/>
              <a:t>‹#›</a:t>
            </a:fld>
            <a:endParaRPr lang="en-US"/>
          </a:p>
        </p:txBody>
      </p:sp>
    </p:spTree>
    <p:extLst>
      <p:ext uri="{BB962C8B-B14F-4D97-AF65-F5344CB8AC3E}">
        <p14:creationId xmlns:p14="http://schemas.microsoft.com/office/powerpoint/2010/main" val="11245650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CF873F-001F-4254-97F3-05329E6A7B67}"/>
              </a:ext>
            </a:extLst>
          </p:cNvPr>
          <p:cNvSpPr>
            <a:spLocks noGrp="1"/>
          </p:cNvSpPr>
          <p:nvPr>
            <p:ph type="title"/>
          </p:nvPr>
        </p:nvSpPr>
        <p:spPr>
          <a:xfrm>
            <a:off x="1028700" y="555171"/>
            <a:ext cx="10134600" cy="1135517"/>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4A37B575-060F-4296-A28A-93DA109F96F5}"/>
              </a:ext>
            </a:extLst>
          </p:cNvPr>
          <p:cNvSpPr>
            <a:spLocks noGrp="1"/>
          </p:cNvSpPr>
          <p:nvPr>
            <p:ph type="body" idx="1"/>
          </p:nvPr>
        </p:nvSpPr>
        <p:spPr>
          <a:xfrm>
            <a:off x="1037306" y="1801620"/>
            <a:ext cx="4849036" cy="814387"/>
          </a:xfrm>
        </p:spPr>
        <p:txBody>
          <a:bodyPr anchor="b">
            <a:normAutofit/>
          </a:bodyPr>
          <a:lstStyle>
            <a:lvl1pPr marL="0" indent="0">
              <a:buNone/>
              <a:defRPr sz="1800" b="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BA581A51-F4D1-4A02-9918-C416F820B646}"/>
              </a:ext>
            </a:extLst>
          </p:cNvPr>
          <p:cNvSpPr>
            <a:spLocks noGrp="1"/>
          </p:cNvSpPr>
          <p:nvPr>
            <p:ph sz="half" idx="2"/>
          </p:nvPr>
        </p:nvSpPr>
        <p:spPr>
          <a:xfrm>
            <a:off x="1037306" y="2619103"/>
            <a:ext cx="4849036" cy="35149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32916D0-3DFE-455D-9888-3FDEFD3DE0CD}"/>
              </a:ext>
            </a:extLst>
          </p:cNvPr>
          <p:cNvSpPr>
            <a:spLocks noGrp="1"/>
          </p:cNvSpPr>
          <p:nvPr>
            <p:ph type="body" sz="quarter" idx="3"/>
          </p:nvPr>
        </p:nvSpPr>
        <p:spPr>
          <a:xfrm>
            <a:off x="6250108" y="1801620"/>
            <a:ext cx="4904585" cy="814387"/>
          </a:xfrm>
        </p:spPr>
        <p:txBody>
          <a:bodyPr anchor="b">
            <a:normAutofit/>
          </a:bodyPr>
          <a:lstStyle>
            <a:lvl1pPr marL="0" indent="0">
              <a:buNone/>
              <a:defRPr sz="1800" b="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F093D763-0643-4A48-8007-93391C59F6D5}"/>
              </a:ext>
            </a:extLst>
          </p:cNvPr>
          <p:cNvSpPr>
            <a:spLocks noGrp="1"/>
          </p:cNvSpPr>
          <p:nvPr>
            <p:ph sz="quarter" idx="4"/>
          </p:nvPr>
        </p:nvSpPr>
        <p:spPr>
          <a:xfrm>
            <a:off x="6250108" y="2619103"/>
            <a:ext cx="4904585" cy="35149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9A2D07B-3A5D-41C2-83B8-BD1AD6522CAD}"/>
              </a:ext>
            </a:extLst>
          </p:cNvPr>
          <p:cNvSpPr>
            <a:spLocks noGrp="1"/>
          </p:cNvSpPr>
          <p:nvPr>
            <p:ph type="dt" sz="half" idx="10"/>
          </p:nvPr>
        </p:nvSpPr>
        <p:spPr/>
        <p:txBody>
          <a:bodyPr/>
          <a:lstStyle/>
          <a:p>
            <a:fld id="{C485584D-7D79-4248-9986-4CA35242F944}" type="datetimeFigureOut">
              <a:rPr lang="en-US" smtClean="0"/>
              <a:t>2/25/2022</a:t>
            </a:fld>
            <a:endParaRPr lang="en-US"/>
          </a:p>
        </p:txBody>
      </p:sp>
      <p:sp>
        <p:nvSpPr>
          <p:cNvPr id="8" name="Footer Placeholder 7">
            <a:extLst>
              <a:ext uri="{FF2B5EF4-FFF2-40B4-BE49-F238E27FC236}">
                <a16:creationId xmlns:a16="http://schemas.microsoft.com/office/drawing/2014/main" id="{0E2C1367-FE5A-4CDD-B85B-724FFFE5B58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992F244-23EB-4E1A-B74F-77F23F87978D}"/>
              </a:ext>
            </a:extLst>
          </p:cNvPr>
          <p:cNvSpPr>
            <a:spLocks noGrp="1"/>
          </p:cNvSpPr>
          <p:nvPr>
            <p:ph type="sldNum" sz="quarter" idx="12"/>
          </p:nvPr>
        </p:nvSpPr>
        <p:spPr/>
        <p:txBody>
          <a:bodyPr/>
          <a:lstStyle/>
          <a:p>
            <a:fld id="{19590046-DA73-4BBF-84B5-C08E6F75191A}" type="slidenum">
              <a:rPr lang="en-US" smtClean="0"/>
              <a:t>‹#›</a:t>
            </a:fld>
            <a:endParaRPr lang="en-US"/>
          </a:p>
        </p:txBody>
      </p:sp>
    </p:spTree>
    <p:extLst>
      <p:ext uri="{BB962C8B-B14F-4D97-AF65-F5344CB8AC3E}">
        <p14:creationId xmlns:p14="http://schemas.microsoft.com/office/powerpoint/2010/main" val="6126959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76C0A-BEF4-4DE4-A9D2-C60298FC7F9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367C0AC-3C98-4D68-AE72-CFFA1638CC02}"/>
              </a:ext>
            </a:extLst>
          </p:cNvPr>
          <p:cNvSpPr>
            <a:spLocks noGrp="1"/>
          </p:cNvSpPr>
          <p:nvPr>
            <p:ph type="dt" sz="half" idx="10"/>
          </p:nvPr>
        </p:nvSpPr>
        <p:spPr/>
        <p:txBody>
          <a:bodyPr/>
          <a:lstStyle/>
          <a:p>
            <a:fld id="{C485584D-7D79-4248-9986-4CA35242F944}" type="datetimeFigureOut">
              <a:rPr lang="en-US" smtClean="0"/>
              <a:t>2/25/2022</a:t>
            </a:fld>
            <a:endParaRPr lang="en-US"/>
          </a:p>
        </p:txBody>
      </p:sp>
      <p:sp>
        <p:nvSpPr>
          <p:cNvPr id="4" name="Footer Placeholder 3">
            <a:extLst>
              <a:ext uri="{FF2B5EF4-FFF2-40B4-BE49-F238E27FC236}">
                <a16:creationId xmlns:a16="http://schemas.microsoft.com/office/drawing/2014/main" id="{FEA7722A-E2E4-45D2-8A20-4853ED6837B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46B9201-B20B-4412-B745-F2F6A91487E8}"/>
              </a:ext>
            </a:extLst>
          </p:cNvPr>
          <p:cNvSpPr>
            <a:spLocks noGrp="1"/>
          </p:cNvSpPr>
          <p:nvPr>
            <p:ph type="sldNum" sz="quarter" idx="12"/>
          </p:nvPr>
        </p:nvSpPr>
        <p:spPr/>
        <p:txBody>
          <a:bodyPr/>
          <a:lstStyle/>
          <a:p>
            <a:fld id="{19590046-DA73-4BBF-84B5-C08E6F75191A}" type="slidenum">
              <a:rPr lang="en-US" smtClean="0"/>
              <a:t>‹#›</a:t>
            </a:fld>
            <a:endParaRPr lang="en-US"/>
          </a:p>
        </p:txBody>
      </p:sp>
    </p:spTree>
    <p:extLst>
      <p:ext uri="{BB962C8B-B14F-4D97-AF65-F5344CB8AC3E}">
        <p14:creationId xmlns:p14="http://schemas.microsoft.com/office/powerpoint/2010/main" val="6568009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BC4889A-9ABE-4409-BAD8-F84C36C1FA09}"/>
              </a:ext>
            </a:extLst>
          </p:cNvPr>
          <p:cNvSpPr>
            <a:spLocks noGrp="1"/>
          </p:cNvSpPr>
          <p:nvPr>
            <p:ph type="dt" sz="half" idx="10"/>
          </p:nvPr>
        </p:nvSpPr>
        <p:spPr/>
        <p:txBody>
          <a:bodyPr/>
          <a:lstStyle/>
          <a:p>
            <a:fld id="{C485584D-7D79-4248-9986-4CA35242F944}" type="datetimeFigureOut">
              <a:rPr lang="en-US" smtClean="0"/>
              <a:t>2/25/2022</a:t>
            </a:fld>
            <a:endParaRPr lang="en-US"/>
          </a:p>
        </p:txBody>
      </p:sp>
      <p:sp>
        <p:nvSpPr>
          <p:cNvPr id="3" name="Footer Placeholder 2">
            <a:extLst>
              <a:ext uri="{FF2B5EF4-FFF2-40B4-BE49-F238E27FC236}">
                <a16:creationId xmlns:a16="http://schemas.microsoft.com/office/drawing/2014/main" id="{7DDA5A70-FE21-4CB6-A67B-1DC798E9E3B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984AD11-7FD2-432C-A6AB-395BE9275C1B}"/>
              </a:ext>
            </a:extLst>
          </p:cNvPr>
          <p:cNvSpPr>
            <a:spLocks noGrp="1"/>
          </p:cNvSpPr>
          <p:nvPr>
            <p:ph type="sldNum" sz="quarter" idx="12"/>
          </p:nvPr>
        </p:nvSpPr>
        <p:spPr/>
        <p:txBody>
          <a:bodyPr/>
          <a:lstStyle/>
          <a:p>
            <a:fld id="{19590046-DA73-4BBF-84B5-C08E6F75191A}" type="slidenum">
              <a:rPr lang="en-US" smtClean="0"/>
              <a:t>‹#›</a:t>
            </a:fld>
            <a:endParaRPr lang="en-US"/>
          </a:p>
        </p:txBody>
      </p:sp>
    </p:spTree>
    <p:extLst>
      <p:ext uri="{BB962C8B-B14F-4D97-AF65-F5344CB8AC3E}">
        <p14:creationId xmlns:p14="http://schemas.microsoft.com/office/powerpoint/2010/main" val="6264409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397CF-9CDD-4E78-8F35-A2FFE7867419}"/>
              </a:ext>
            </a:extLst>
          </p:cNvPr>
          <p:cNvSpPr>
            <a:spLocks noGrp="1"/>
          </p:cNvSpPr>
          <p:nvPr>
            <p:ph type="title"/>
          </p:nvPr>
        </p:nvSpPr>
        <p:spPr>
          <a:xfrm>
            <a:off x="1066800" y="457200"/>
            <a:ext cx="3705225" cy="1600200"/>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7194BFE-7A85-4123-B0F7-4DB1C141CE60}"/>
              </a:ext>
            </a:extLst>
          </p:cNvPr>
          <p:cNvSpPr>
            <a:spLocks noGrp="1"/>
          </p:cNvSpPr>
          <p:nvPr>
            <p:ph idx="1"/>
          </p:nvPr>
        </p:nvSpPr>
        <p:spPr>
          <a:xfrm>
            <a:off x="5183188" y="1066800"/>
            <a:ext cx="6172200" cy="483869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641EFD6D-1929-4A73-A860-22A36FF5C17D}"/>
              </a:ext>
            </a:extLst>
          </p:cNvPr>
          <p:cNvSpPr>
            <a:spLocks noGrp="1"/>
          </p:cNvSpPr>
          <p:nvPr>
            <p:ph type="body" sz="half" idx="2"/>
          </p:nvPr>
        </p:nvSpPr>
        <p:spPr>
          <a:xfrm>
            <a:off x="1066800" y="2057400"/>
            <a:ext cx="370522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9B399A5-94A1-4452-AFF0-918BDA8B14F9}"/>
              </a:ext>
            </a:extLst>
          </p:cNvPr>
          <p:cNvSpPr>
            <a:spLocks noGrp="1"/>
          </p:cNvSpPr>
          <p:nvPr>
            <p:ph type="dt" sz="half" idx="10"/>
          </p:nvPr>
        </p:nvSpPr>
        <p:spPr/>
        <p:txBody>
          <a:bodyPr/>
          <a:lstStyle/>
          <a:p>
            <a:fld id="{C485584D-7D79-4248-9986-4CA35242F944}" type="datetimeFigureOut">
              <a:rPr lang="en-US" smtClean="0"/>
              <a:t>2/25/2022</a:t>
            </a:fld>
            <a:endParaRPr lang="en-US"/>
          </a:p>
        </p:txBody>
      </p:sp>
      <p:sp>
        <p:nvSpPr>
          <p:cNvPr id="6" name="Footer Placeholder 5">
            <a:extLst>
              <a:ext uri="{FF2B5EF4-FFF2-40B4-BE49-F238E27FC236}">
                <a16:creationId xmlns:a16="http://schemas.microsoft.com/office/drawing/2014/main" id="{489589D8-DD83-406C-A77A-176D23993B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DE46024-82ED-40EF-8846-F6CC44BC53DE}"/>
              </a:ext>
            </a:extLst>
          </p:cNvPr>
          <p:cNvSpPr>
            <a:spLocks noGrp="1"/>
          </p:cNvSpPr>
          <p:nvPr>
            <p:ph type="sldNum" sz="quarter" idx="12"/>
          </p:nvPr>
        </p:nvSpPr>
        <p:spPr/>
        <p:txBody>
          <a:bodyPr/>
          <a:lstStyle/>
          <a:p>
            <a:fld id="{19590046-DA73-4BBF-84B5-C08E6F75191A}" type="slidenum">
              <a:rPr lang="en-US" smtClean="0"/>
              <a:t>‹#›</a:t>
            </a:fld>
            <a:endParaRPr lang="en-US"/>
          </a:p>
        </p:txBody>
      </p:sp>
    </p:spTree>
    <p:extLst>
      <p:ext uri="{BB962C8B-B14F-4D97-AF65-F5344CB8AC3E}">
        <p14:creationId xmlns:p14="http://schemas.microsoft.com/office/powerpoint/2010/main" val="6133255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BD12FA-83A4-42AF-98D7-312C4C5A7128}"/>
              </a:ext>
            </a:extLst>
          </p:cNvPr>
          <p:cNvSpPr>
            <a:spLocks noGrp="1"/>
          </p:cNvSpPr>
          <p:nvPr>
            <p:ph type="title"/>
          </p:nvPr>
        </p:nvSpPr>
        <p:spPr>
          <a:xfrm>
            <a:off x="1066800" y="457200"/>
            <a:ext cx="3705225" cy="1600200"/>
          </a:xfrm>
        </p:spPr>
        <p:txBody>
          <a:bodyPr anchor="b"/>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46CF1DC8-2932-4C6E-BFBB-8BA1C9598425}"/>
              </a:ext>
            </a:extLst>
          </p:cNvPr>
          <p:cNvSpPr>
            <a:spLocks noGrp="1"/>
          </p:cNvSpPr>
          <p:nvPr>
            <p:ph type="pic" idx="1"/>
          </p:nvPr>
        </p:nvSpPr>
        <p:spPr>
          <a:xfrm>
            <a:off x="5183188" y="1066800"/>
            <a:ext cx="5942012" cy="48387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8D6E0000-EF01-46A5-8A71-25FB7EA3F94A}"/>
              </a:ext>
            </a:extLst>
          </p:cNvPr>
          <p:cNvSpPr>
            <a:spLocks noGrp="1"/>
          </p:cNvSpPr>
          <p:nvPr>
            <p:ph type="body" sz="half" idx="2"/>
          </p:nvPr>
        </p:nvSpPr>
        <p:spPr>
          <a:xfrm>
            <a:off x="1066800" y="2057400"/>
            <a:ext cx="370522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01AD40B-9246-4532-9F73-5BA9061C3ABA}"/>
              </a:ext>
            </a:extLst>
          </p:cNvPr>
          <p:cNvSpPr>
            <a:spLocks noGrp="1"/>
          </p:cNvSpPr>
          <p:nvPr>
            <p:ph type="dt" sz="half" idx="10"/>
          </p:nvPr>
        </p:nvSpPr>
        <p:spPr/>
        <p:txBody>
          <a:bodyPr/>
          <a:lstStyle/>
          <a:p>
            <a:fld id="{C485584D-7D79-4248-9986-4CA35242F944}" type="datetimeFigureOut">
              <a:rPr lang="en-US" smtClean="0"/>
              <a:t>2/25/2022</a:t>
            </a:fld>
            <a:endParaRPr lang="en-US"/>
          </a:p>
        </p:txBody>
      </p:sp>
      <p:sp>
        <p:nvSpPr>
          <p:cNvPr id="6" name="Footer Placeholder 5">
            <a:extLst>
              <a:ext uri="{FF2B5EF4-FFF2-40B4-BE49-F238E27FC236}">
                <a16:creationId xmlns:a16="http://schemas.microsoft.com/office/drawing/2014/main" id="{8BE6B9A0-5B1C-4F7B-828A-EF74E51478B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82E99FB-C932-4165-A612-8B302D8F7229}"/>
              </a:ext>
            </a:extLst>
          </p:cNvPr>
          <p:cNvSpPr>
            <a:spLocks noGrp="1"/>
          </p:cNvSpPr>
          <p:nvPr>
            <p:ph type="sldNum" sz="quarter" idx="12"/>
          </p:nvPr>
        </p:nvSpPr>
        <p:spPr/>
        <p:txBody>
          <a:bodyPr/>
          <a:lstStyle/>
          <a:p>
            <a:fld id="{19590046-DA73-4BBF-84B5-C08E6F75191A}" type="slidenum">
              <a:rPr lang="en-US" smtClean="0"/>
              <a:t>‹#›</a:t>
            </a:fld>
            <a:endParaRPr lang="en-US"/>
          </a:p>
        </p:txBody>
      </p:sp>
    </p:spTree>
    <p:extLst>
      <p:ext uri="{BB962C8B-B14F-4D97-AF65-F5344CB8AC3E}">
        <p14:creationId xmlns:p14="http://schemas.microsoft.com/office/powerpoint/2010/main" val="22406260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DB1126-542A-43AD-8078-EE356516544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4A5F98B-5F32-4561-BFBC-9F6E5DA0A347}"/>
              </a:ext>
            </a:extLst>
          </p:cNvPr>
          <p:cNvSpPr>
            <a:spLocks noGrp="1"/>
          </p:cNvSpPr>
          <p:nvPr>
            <p:ph type="body" orient="vert" idx="1"/>
          </p:nvPr>
        </p:nvSpPr>
        <p:spPr>
          <a:xfrm>
            <a:off x="1028700" y="2161903"/>
            <a:ext cx="10134600" cy="374359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73D0DD-B04E-4E48-8EE1-51E46131A9A2}"/>
              </a:ext>
            </a:extLst>
          </p:cNvPr>
          <p:cNvSpPr>
            <a:spLocks noGrp="1"/>
          </p:cNvSpPr>
          <p:nvPr>
            <p:ph type="dt" sz="half" idx="10"/>
          </p:nvPr>
        </p:nvSpPr>
        <p:spPr/>
        <p:txBody>
          <a:bodyPr/>
          <a:lstStyle/>
          <a:p>
            <a:fld id="{C485584D-7D79-4248-9986-4CA35242F944}" type="datetimeFigureOut">
              <a:rPr lang="en-US" smtClean="0"/>
              <a:t>2/25/2022</a:t>
            </a:fld>
            <a:endParaRPr lang="en-US"/>
          </a:p>
        </p:txBody>
      </p:sp>
      <p:sp>
        <p:nvSpPr>
          <p:cNvPr id="5" name="Footer Placeholder 4">
            <a:extLst>
              <a:ext uri="{FF2B5EF4-FFF2-40B4-BE49-F238E27FC236}">
                <a16:creationId xmlns:a16="http://schemas.microsoft.com/office/drawing/2014/main" id="{0481352D-F9C0-4442-9601-A09A7655E6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FC0801-9C45-40AE-AB33-5742CDA4DAC7}"/>
              </a:ext>
            </a:extLst>
          </p:cNvPr>
          <p:cNvSpPr>
            <a:spLocks noGrp="1"/>
          </p:cNvSpPr>
          <p:nvPr>
            <p:ph type="sldNum" sz="quarter" idx="12"/>
          </p:nvPr>
        </p:nvSpPr>
        <p:spPr/>
        <p:txBody>
          <a:bodyPr/>
          <a:lstStyle/>
          <a:p>
            <a:fld id="{19590046-DA73-4BBF-84B5-C08E6F75191A}" type="slidenum">
              <a:rPr lang="en-US" smtClean="0"/>
              <a:t>‹#›</a:t>
            </a:fld>
            <a:endParaRPr lang="en-US"/>
          </a:p>
        </p:txBody>
      </p:sp>
    </p:spTree>
    <p:extLst>
      <p:ext uri="{BB962C8B-B14F-4D97-AF65-F5344CB8AC3E}">
        <p14:creationId xmlns:p14="http://schemas.microsoft.com/office/powerpoint/2010/main" val="29491380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E946561-59BF-4566-AD2C-9B05C4771DF4}"/>
              </a:ext>
            </a:extLst>
          </p:cNvPr>
          <p:cNvSpPr>
            <a:spLocks noGrp="1"/>
          </p:cNvSpPr>
          <p:nvPr>
            <p:ph type="title" orient="vert"/>
          </p:nvPr>
        </p:nvSpPr>
        <p:spPr>
          <a:xfrm>
            <a:off x="9196250" y="723899"/>
            <a:ext cx="2271849" cy="5410201"/>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A1DF7870-6CBD-47E2-854C-68141BAA101D}"/>
              </a:ext>
            </a:extLst>
          </p:cNvPr>
          <p:cNvSpPr>
            <a:spLocks noGrp="1"/>
          </p:cNvSpPr>
          <p:nvPr>
            <p:ph type="body" orient="vert" idx="1"/>
          </p:nvPr>
        </p:nvSpPr>
        <p:spPr>
          <a:xfrm>
            <a:off x="723900" y="723899"/>
            <a:ext cx="8302534" cy="54102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712FAF3-C106-49CB-A845-1FC7F731399D}"/>
              </a:ext>
            </a:extLst>
          </p:cNvPr>
          <p:cNvSpPr>
            <a:spLocks noGrp="1"/>
          </p:cNvSpPr>
          <p:nvPr>
            <p:ph type="dt" sz="half" idx="10"/>
          </p:nvPr>
        </p:nvSpPr>
        <p:spPr/>
        <p:txBody>
          <a:bodyPr/>
          <a:lstStyle/>
          <a:p>
            <a:fld id="{C485584D-7D79-4248-9986-4CA35242F944}" type="datetimeFigureOut">
              <a:rPr lang="en-US" smtClean="0"/>
              <a:t>2/25/2022</a:t>
            </a:fld>
            <a:endParaRPr lang="en-US"/>
          </a:p>
        </p:txBody>
      </p:sp>
      <p:sp>
        <p:nvSpPr>
          <p:cNvPr id="5" name="Footer Placeholder 4">
            <a:extLst>
              <a:ext uri="{FF2B5EF4-FFF2-40B4-BE49-F238E27FC236}">
                <a16:creationId xmlns:a16="http://schemas.microsoft.com/office/drawing/2014/main" id="{E34D5CCC-00E8-48FA-91A6-921E7B6440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B7E1751-E7AA-406D-A977-1ACEF1FBD134}"/>
              </a:ext>
            </a:extLst>
          </p:cNvPr>
          <p:cNvSpPr>
            <a:spLocks noGrp="1"/>
          </p:cNvSpPr>
          <p:nvPr>
            <p:ph type="sldNum" sz="quarter" idx="12"/>
          </p:nvPr>
        </p:nvSpPr>
        <p:spPr/>
        <p:txBody>
          <a:bodyPr/>
          <a:lstStyle/>
          <a:p>
            <a:fld id="{19590046-DA73-4BBF-84B5-C08E6F75191A}" type="slidenum">
              <a:rPr lang="en-US" smtClean="0"/>
              <a:t>‹#›</a:t>
            </a:fld>
            <a:endParaRPr lang="en-US"/>
          </a:p>
        </p:txBody>
      </p:sp>
    </p:spTree>
    <p:extLst>
      <p:ext uri="{BB962C8B-B14F-4D97-AF65-F5344CB8AC3E}">
        <p14:creationId xmlns:p14="http://schemas.microsoft.com/office/powerpoint/2010/main" val="9574930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6CE7638-D991-46E7-BF2C-67D1AC829628}"/>
              </a:ext>
            </a:extLst>
          </p:cNvPr>
          <p:cNvSpPr>
            <a:spLocks noGrp="1"/>
          </p:cNvSpPr>
          <p:nvPr>
            <p:ph type="title"/>
          </p:nvPr>
        </p:nvSpPr>
        <p:spPr>
          <a:xfrm>
            <a:off x="1028700" y="723900"/>
            <a:ext cx="10134600" cy="1288489"/>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CA7C6B9C-4923-4DAB-9748-D5CD289EB978}"/>
              </a:ext>
            </a:extLst>
          </p:cNvPr>
          <p:cNvSpPr>
            <a:spLocks noGrp="1"/>
          </p:cNvSpPr>
          <p:nvPr>
            <p:ph type="body" idx="1"/>
          </p:nvPr>
        </p:nvSpPr>
        <p:spPr>
          <a:xfrm>
            <a:off x="1028700" y="2161903"/>
            <a:ext cx="10134600" cy="396934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E7578CF6-4B33-40E4-B881-5F4C568378E1}"/>
              </a:ext>
            </a:extLst>
          </p:cNvPr>
          <p:cNvSpPr>
            <a:spLocks noGrp="1"/>
          </p:cNvSpPr>
          <p:nvPr>
            <p:ph type="sldNum" sz="quarter" idx="4"/>
          </p:nvPr>
        </p:nvSpPr>
        <p:spPr>
          <a:xfrm>
            <a:off x="11394765" y="6245032"/>
            <a:ext cx="524491" cy="365125"/>
          </a:xfrm>
          <a:prstGeom prst="rect">
            <a:avLst/>
          </a:prstGeom>
        </p:spPr>
        <p:txBody>
          <a:bodyPr vert="horz" lIns="91440" tIns="45720" rIns="91440" bIns="45720" rtlCol="0" anchor="ctr"/>
          <a:lstStyle>
            <a:lvl1pPr algn="r">
              <a:defRPr sz="1050">
                <a:solidFill>
                  <a:schemeClr val="tx2"/>
                </a:solidFill>
              </a:defRPr>
            </a:lvl1pPr>
          </a:lstStyle>
          <a:p>
            <a:fld id="{19590046-DA73-4BBF-84B5-C08E6F75191A}" type="slidenum">
              <a:rPr lang="en-US" smtClean="0"/>
              <a:t>‹#›</a:t>
            </a:fld>
            <a:endParaRPr lang="en-US"/>
          </a:p>
        </p:txBody>
      </p:sp>
      <p:sp>
        <p:nvSpPr>
          <p:cNvPr id="4" name="Date Placeholder 3">
            <a:extLst>
              <a:ext uri="{FF2B5EF4-FFF2-40B4-BE49-F238E27FC236}">
                <a16:creationId xmlns:a16="http://schemas.microsoft.com/office/drawing/2014/main" id="{25AE857E-F564-4539-9984-10435B6140AC}"/>
              </a:ext>
            </a:extLst>
          </p:cNvPr>
          <p:cNvSpPr>
            <a:spLocks noGrp="1"/>
          </p:cNvSpPr>
          <p:nvPr>
            <p:ph type="dt" sz="half" idx="2"/>
          </p:nvPr>
        </p:nvSpPr>
        <p:spPr>
          <a:xfrm>
            <a:off x="354841" y="6245032"/>
            <a:ext cx="2659380" cy="365125"/>
          </a:xfrm>
          <a:prstGeom prst="rect">
            <a:avLst/>
          </a:prstGeom>
        </p:spPr>
        <p:txBody>
          <a:bodyPr vert="horz" lIns="91440" tIns="45720" rIns="91440" bIns="45720" rtlCol="0" anchor="ctr"/>
          <a:lstStyle>
            <a:lvl1pPr algn="l">
              <a:defRPr sz="1050">
                <a:solidFill>
                  <a:schemeClr val="tx2"/>
                </a:solidFill>
              </a:defRPr>
            </a:lvl1pPr>
          </a:lstStyle>
          <a:p>
            <a:fld id="{C485584D-7D79-4248-9986-4CA35242F944}" type="datetimeFigureOut">
              <a:rPr lang="en-US" smtClean="0"/>
              <a:t>2/25/2022</a:t>
            </a:fld>
            <a:endParaRPr lang="en-US"/>
          </a:p>
        </p:txBody>
      </p:sp>
      <p:sp>
        <p:nvSpPr>
          <p:cNvPr id="5" name="Footer Placeholder 4">
            <a:extLst>
              <a:ext uri="{FF2B5EF4-FFF2-40B4-BE49-F238E27FC236}">
                <a16:creationId xmlns:a16="http://schemas.microsoft.com/office/drawing/2014/main" id="{7D1EABEF-B998-4B11-A878-8F492F8E3983}"/>
              </a:ext>
            </a:extLst>
          </p:cNvPr>
          <p:cNvSpPr>
            <a:spLocks noGrp="1"/>
          </p:cNvSpPr>
          <p:nvPr>
            <p:ph type="ftr" sz="quarter" idx="3"/>
          </p:nvPr>
        </p:nvSpPr>
        <p:spPr>
          <a:xfrm>
            <a:off x="7279964" y="6245033"/>
            <a:ext cx="4112222" cy="365125"/>
          </a:xfrm>
          <a:prstGeom prst="rect">
            <a:avLst/>
          </a:prstGeom>
        </p:spPr>
        <p:txBody>
          <a:bodyPr vert="horz" lIns="91440" tIns="45720" rIns="91440" bIns="45720" rtlCol="0" anchor="ctr"/>
          <a:lstStyle>
            <a:lvl1pPr algn="r">
              <a:defRPr sz="1050">
                <a:solidFill>
                  <a:schemeClr val="tx2"/>
                </a:solidFill>
              </a:defRPr>
            </a:lvl1pPr>
          </a:lstStyle>
          <a:p>
            <a:endParaRPr lang="en-US"/>
          </a:p>
        </p:txBody>
      </p:sp>
      <p:sp>
        <p:nvSpPr>
          <p:cNvPr id="16" name="Freeform: Shape 15">
            <a:extLst>
              <a:ext uri="{FF2B5EF4-FFF2-40B4-BE49-F238E27FC236}">
                <a16:creationId xmlns:a16="http://schemas.microsoft.com/office/drawing/2014/main" id="{9EB54D17-3792-403D-9127-495845021D2B}"/>
              </a:ext>
            </a:extLst>
          </p:cNvPr>
          <p:cNvSpPr/>
          <p:nvPr/>
        </p:nvSpPr>
        <p:spPr>
          <a:xfrm>
            <a:off x="0" y="0"/>
            <a:ext cx="12192000" cy="6858000"/>
          </a:xfrm>
          <a:custGeom>
            <a:avLst/>
            <a:gdLst>
              <a:gd name="connsiteX0" fmla="*/ 160920 w 12192000"/>
              <a:gd name="connsiteY0" fmla="*/ 157606 h 6858000"/>
              <a:gd name="connsiteX1" fmla="*/ 160920 w 12192000"/>
              <a:gd name="connsiteY1" fmla="*/ 6700394 h 6858000"/>
              <a:gd name="connsiteX2" fmla="*/ 12031081 w 12192000"/>
              <a:gd name="connsiteY2" fmla="*/ 6700394 h 6858000"/>
              <a:gd name="connsiteX3" fmla="*/ 12031081 w 12192000"/>
              <a:gd name="connsiteY3" fmla="*/ 157606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160920" y="157606"/>
                </a:moveTo>
                <a:lnTo>
                  <a:pt x="160920" y="6700394"/>
                </a:lnTo>
                <a:lnTo>
                  <a:pt x="12031081" y="6700394"/>
                </a:lnTo>
                <a:lnTo>
                  <a:pt x="12031081" y="157606"/>
                </a:lnTo>
                <a:close/>
                <a:moveTo>
                  <a:pt x="0" y="0"/>
                </a:moveTo>
                <a:lnTo>
                  <a:pt x="12192000" y="0"/>
                </a:lnTo>
                <a:lnTo>
                  <a:pt x="12192000" y="6858000"/>
                </a:lnTo>
                <a:lnTo>
                  <a:pt x="0" y="6858000"/>
                </a:lnTo>
                <a:close/>
              </a:path>
            </a:pathLst>
          </a:cu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48854761"/>
      </p:ext>
    </p:extLst>
  </p:cSld>
  <p:clrMap bg1="lt1" tx1="dk1" bg2="lt2" tx2="dk2" accent1="accent1" accent2="accent2" accent3="accent3" accent4="accent4" accent5="accent5" accent6="accent6" hlink="hlink" folHlink="folHlink"/>
  <p:sldLayoutIdLst>
    <p:sldLayoutId id="2147483683" r:id="rId1"/>
    <p:sldLayoutId id="2147483682" r:id="rId2"/>
    <p:sldLayoutId id="2147483681" r:id="rId3"/>
    <p:sldLayoutId id="2147483680" r:id="rId4"/>
    <p:sldLayoutId id="2147483679" r:id="rId5"/>
    <p:sldLayoutId id="2147483678" r:id="rId6"/>
    <p:sldLayoutId id="2147483677" r:id="rId7"/>
    <p:sldLayoutId id="2147483676" r:id="rId8"/>
    <p:sldLayoutId id="2147483675" r:id="rId9"/>
    <p:sldLayoutId id="2147483674" r:id="rId10"/>
    <p:sldLayoutId id="2147483673" r:id="rId11"/>
  </p:sldLayoutIdLst>
  <p:txStyles>
    <p:titleStyle>
      <a:lvl1pPr algn="l" defTabSz="914400" rtl="0" eaLnBrk="1" latinLnBrk="0" hangingPunct="1">
        <a:lnSpc>
          <a:spcPct val="110000"/>
        </a:lnSpc>
        <a:spcBef>
          <a:spcPct val="0"/>
        </a:spcBef>
        <a:buNone/>
        <a:defRPr sz="3200" kern="1200" cap="none" baseline="0">
          <a:solidFill>
            <a:schemeClr val="tx2"/>
          </a:solidFill>
          <a:latin typeface="+mj-lt"/>
          <a:ea typeface="+mj-ea"/>
          <a:cs typeface="+mj-cs"/>
        </a:defRPr>
      </a:lvl1pPr>
    </p:titleStyle>
    <p:bodyStyle>
      <a:lvl1pPr marL="0" indent="0" algn="l" defTabSz="914400" rtl="0" eaLnBrk="1" latinLnBrk="0" hangingPunct="1">
        <a:lnSpc>
          <a:spcPct val="110000"/>
        </a:lnSpc>
        <a:spcBef>
          <a:spcPts val="1000"/>
        </a:spcBef>
        <a:buFontTx/>
        <a:buNone/>
        <a:defRPr sz="2000" kern="1200">
          <a:solidFill>
            <a:schemeClr val="tx2"/>
          </a:solidFill>
          <a:latin typeface="+mn-lt"/>
          <a:ea typeface="+mn-ea"/>
          <a:cs typeface="+mn-cs"/>
        </a:defRPr>
      </a:lvl1pPr>
      <a:lvl2pPr marL="274320" indent="-228600" algn="l" defTabSz="914400" rtl="0" eaLnBrk="1" latinLnBrk="0" hangingPunct="1">
        <a:lnSpc>
          <a:spcPct val="110000"/>
        </a:lnSpc>
        <a:spcBef>
          <a:spcPts val="500"/>
        </a:spcBef>
        <a:buSzPct val="85000"/>
        <a:buFont typeface="Arial" panose="020B0604020202020204" pitchFamily="34" charset="0"/>
        <a:buChar char="•"/>
        <a:defRPr sz="1800" kern="1200">
          <a:solidFill>
            <a:schemeClr val="tx2"/>
          </a:solidFill>
          <a:latin typeface="+mn-lt"/>
          <a:ea typeface="+mn-ea"/>
          <a:cs typeface="+mn-cs"/>
        </a:defRPr>
      </a:lvl2pPr>
      <a:lvl3pPr marL="274320" indent="0" algn="l" defTabSz="914400" rtl="0" eaLnBrk="1" latinLnBrk="0" hangingPunct="1">
        <a:lnSpc>
          <a:spcPct val="110000"/>
        </a:lnSpc>
        <a:spcBef>
          <a:spcPts val="500"/>
        </a:spcBef>
        <a:buFontTx/>
        <a:buNone/>
        <a:defRPr sz="1600" kern="1200">
          <a:solidFill>
            <a:schemeClr val="tx2"/>
          </a:solidFill>
          <a:latin typeface="+mn-lt"/>
          <a:ea typeface="+mn-ea"/>
          <a:cs typeface="+mn-cs"/>
        </a:defRPr>
      </a:lvl3pPr>
      <a:lvl4pPr marL="548640" indent="-228600" algn="l" defTabSz="914400" rtl="0" eaLnBrk="1" latinLnBrk="0" hangingPunct="1">
        <a:lnSpc>
          <a:spcPct val="110000"/>
        </a:lnSpc>
        <a:spcBef>
          <a:spcPts val="500"/>
        </a:spcBef>
        <a:buFont typeface="Arial" panose="020B0604020202020204" pitchFamily="34" charset="0"/>
        <a:buChar char="•"/>
        <a:defRPr sz="1400" kern="1200">
          <a:solidFill>
            <a:schemeClr val="tx2"/>
          </a:solidFill>
          <a:latin typeface="+mn-lt"/>
          <a:ea typeface="+mn-ea"/>
          <a:cs typeface="+mn-cs"/>
        </a:defRPr>
      </a:lvl4pPr>
      <a:lvl5pPr marL="548640" indent="0" algn="l" defTabSz="914400" rtl="0" eaLnBrk="1" latinLnBrk="0" hangingPunct="1">
        <a:lnSpc>
          <a:spcPct val="110000"/>
        </a:lnSpc>
        <a:spcBef>
          <a:spcPts val="500"/>
        </a:spcBef>
        <a:buFontTx/>
        <a:buNone/>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video" Target="https://www.youtube.com/embed/tYyMjyfiBw8?feature=oembed"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2.xml"/><Relationship Id="rId1" Type="http://schemas.openxmlformats.org/officeDocument/2006/relationships/video" Target="https://www.youtube.com/embed/D1ca3vH5cjA?feature=oembed" TargetMode="Externa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youtube.com/watch?v=jB1Bgoddzvg" TargetMode="External"/><Relationship Id="rId2" Type="http://schemas.openxmlformats.org/officeDocument/2006/relationships/slideLayout" Target="../slideLayouts/slideLayout2.xml"/><Relationship Id="rId1" Type="http://schemas.openxmlformats.org/officeDocument/2006/relationships/video" Target="https://www.youtube.com/embed/jB1Bgoddzvg?feature=oembed" TargetMode="External"/><Relationship Id="rId4" Type="http://schemas.openxmlformats.org/officeDocument/2006/relationships/image" Target="../media/image18.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DD8EACB7-D372-470B-B76E-A829D00310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5">
            <a:extLst>
              <a:ext uri="{FF2B5EF4-FFF2-40B4-BE49-F238E27FC236}">
                <a16:creationId xmlns:a16="http://schemas.microsoft.com/office/drawing/2014/main" id="{FBE11A49-02A1-4D4C-9A49-CDF496B109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3900" y="723900"/>
            <a:ext cx="4614421" cy="5494694"/>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 name="connsiteX4" fmla="*/ 0 w 6096000"/>
              <a:gd name="connsiteY4" fmla="*/ 0 h 6858000"/>
              <a:gd name="connsiteX0" fmla="*/ 0 w 6096000"/>
              <a:gd name="connsiteY0" fmla="*/ 0 h 6858000"/>
              <a:gd name="connsiteX1" fmla="*/ 6096000 w 6096000"/>
              <a:gd name="connsiteY1" fmla="*/ 0 h 6858000"/>
              <a:gd name="connsiteX2" fmla="*/ 6096000 w 6096000"/>
              <a:gd name="connsiteY2" fmla="*/ 6858000 h 6858000"/>
              <a:gd name="connsiteX3" fmla="*/ 3058886 w 6096000"/>
              <a:gd name="connsiteY3" fmla="*/ 6858000 h 6858000"/>
              <a:gd name="connsiteX4" fmla="*/ 0 w 6096000"/>
              <a:gd name="connsiteY4" fmla="*/ 6858000 h 6858000"/>
              <a:gd name="connsiteX5" fmla="*/ 0 w 6096000"/>
              <a:gd name="connsiteY5" fmla="*/ 0 h 6858000"/>
              <a:gd name="connsiteX0" fmla="*/ 0 w 6096000"/>
              <a:gd name="connsiteY0" fmla="*/ 0 h 6858000"/>
              <a:gd name="connsiteX1" fmla="*/ 6096000 w 6096000"/>
              <a:gd name="connsiteY1" fmla="*/ 0 h 6858000"/>
              <a:gd name="connsiteX2" fmla="*/ 6096000 w 6096000"/>
              <a:gd name="connsiteY2" fmla="*/ 6858000 h 6858000"/>
              <a:gd name="connsiteX3" fmla="*/ 3037115 w 6096000"/>
              <a:gd name="connsiteY3" fmla="*/ 5889172 h 6858000"/>
              <a:gd name="connsiteX4" fmla="*/ 0 w 6096000"/>
              <a:gd name="connsiteY4" fmla="*/ 6858000 h 6858000"/>
              <a:gd name="connsiteX5" fmla="*/ 0 w 6096000"/>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0" h="6858000">
                <a:moveTo>
                  <a:pt x="0" y="0"/>
                </a:moveTo>
                <a:lnTo>
                  <a:pt x="6096000" y="0"/>
                </a:lnTo>
                <a:lnTo>
                  <a:pt x="6096000" y="6858000"/>
                </a:lnTo>
                <a:lnTo>
                  <a:pt x="3037115" y="5889172"/>
                </a:lnTo>
                <a:lnTo>
                  <a:pt x="0" y="6858000"/>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6D89128-5C69-4047-9DA8-8B79D6358682}"/>
              </a:ext>
            </a:extLst>
          </p:cNvPr>
          <p:cNvSpPr>
            <a:spLocks noGrp="1"/>
          </p:cNvSpPr>
          <p:nvPr>
            <p:ph type="ctrTitle"/>
          </p:nvPr>
        </p:nvSpPr>
        <p:spPr>
          <a:xfrm>
            <a:off x="1082340" y="1066800"/>
            <a:ext cx="3931320" cy="2267193"/>
          </a:xfrm>
        </p:spPr>
        <p:txBody>
          <a:bodyPr>
            <a:normAutofit/>
          </a:bodyPr>
          <a:lstStyle/>
          <a:p>
            <a:r>
              <a:rPr lang="en-US" dirty="0"/>
              <a:t>DIVERSITY</a:t>
            </a:r>
          </a:p>
        </p:txBody>
      </p:sp>
      <p:pic>
        <p:nvPicPr>
          <p:cNvPr id="3" name="Video 2">
            <a:extLst>
              <a:ext uri="{FF2B5EF4-FFF2-40B4-BE49-F238E27FC236}">
                <a16:creationId xmlns:a16="http://schemas.microsoft.com/office/drawing/2014/main" id="{43523812-C8EE-4218-B7A9-86C881E9C786}"/>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t="284" r="-1" b="-1"/>
          <a:stretch/>
        </p:blipFill>
        <p:spPr>
          <a:xfrm>
            <a:off x="5430982" y="979055"/>
            <a:ext cx="6696363" cy="4849090"/>
          </a:xfrm>
          <a:prstGeom prst="rect">
            <a:avLst/>
          </a:prstGeom>
        </p:spPr>
      </p:pic>
      <p:grpSp>
        <p:nvGrpSpPr>
          <p:cNvPr id="28" name="Group 27">
            <a:extLst>
              <a:ext uri="{FF2B5EF4-FFF2-40B4-BE49-F238E27FC236}">
                <a16:creationId xmlns:a16="http://schemas.microsoft.com/office/drawing/2014/main" id="{F1732D3A-CFF0-45BE-AD79-F83D0272C6C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614258" y="3871114"/>
            <a:ext cx="867485" cy="115439"/>
            <a:chOff x="8910933" y="1861308"/>
            <a:chExt cx="867485" cy="115439"/>
          </a:xfrm>
        </p:grpSpPr>
        <p:sp>
          <p:nvSpPr>
            <p:cNvPr id="29" name="Rectangle 28">
              <a:extLst>
                <a:ext uri="{FF2B5EF4-FFF2-40B4-BE49-F238E27FC236}">
                  <a16:creationId xmlns:a16="http://schemas.microsoft.com/office/drawing/2014/main" id="{C892F72C-7FB6-49C8-A402-D5DC42DB67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8964825" flipH="1">
              <a:off x="9286956" y="1861308"/>
              <a:ext cx="115439" cy="115439"/>
            </a:xfrm>
            <a:prstGeom prst="rect">
              <a:avLst/>
            </a:prstGeom>
            <a:no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0" name="Straight Connector 29">
              <a:extLst>
                <a:ext uri="{FF2B5EF4-FFF2-40B4-BE49-F238E27FC236}">
                  <a16:creationId xmlns:a16="http://schemas.microsoft.com/office/drawing/2014/main" id="{FC92C2E1-605F-49BD-8AC8-DC52B3015E3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426289"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38BE2E0F-EE6D-4748-AB8F-724D0DDC6E0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8910933"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893778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0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mute="1">
                <p:cTn id="12" repeatCount="indefinite" fill="hold" display="0">
                  <p:stCondLst>
                    <p:cond delay="indefinite"/>
                  </p:stCondLst>
                </p:cTn>
                <p:tgtEl>
                  <p:spTgt spid="3"/>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F505B48-C102-459D-932E-9E5E622035FE}"/>
              </a:ext>
            </a:extLst>
          </p:cNvPr>
          <p:cNvSpPr>
            <a:spLocks noGrp="1"/>
          </p:cNvSpPr>
          <p:nvPr>
            <p:ph idx="1"/>
          </p:nvPr>
        </p:nvSpPr>
        <p:spPr>
          <a:xfrm>
            <a:off x="215659" y="258792"/>
            <a:ext cx="11809563" cy="6383548"/>
          </a:xfrm>
        </p:spPr>
        <p:txBody>
          <a:bodyPr>
            <a:normAutofit/>
          </a:bodyPr>
          <a:lstStyle/>
          <a:p>
            <a:r>
              <a:rPr lang="en-US" sz="2000" b="0" i="0" dirty="0">
                <a:effectLst/>
                <a:latin typeface="Roboto" panose="020B0604020202020204" pitchFamily="2" charset="0"/>
              </a:rPr>
              <a:t>“All Humanity,” a Baha'i Prayer for Mankind, (performed by Alessandro)</a:t>
            </a:r>
          </a:p>
          <a:p>
            <a:endParaRPr lang="en-US" sz="2400" dirty="0">
              <a:latin typeface="+mj-lt"/>
            </a:endParaRPr>
          </a:p>
          <a:p>
            <a:endParaRPr lang="en-US" sz="2400" dirty="0">
              <a:latin typeface="+mj-lt"/>
            </a:endParaRPr>
          </a:p>
          <a:p>
            <a:r>
              <a:rPr lang="en-US" sz="2000" dirty="0"/>
              <a:t>                                        https://youtu.be/tYyMjyfiBw8?t=47</a:t>
            </a:r>
          </a:p>
          <a:p>
            <a:r>
              <a:rPr lang="en-US" sz="2400" dirty="0">
                <a:latin typeface="+mj-lt"/>
              </a:rPr>
              <a:t>                                                     </a:t>
            </a:r>
          </a:p>
        </p:txBody>
      </p:sp>
      <p:pic>
        <p:nvPicPr>
          <p:cNvPr id="4" name="Online Media 3" title="&quot;All Humanity,&quot; a Baha'i Prayer for Mankind, (performed by Alessandro)">
            <a:hlinkClick r:id="" action="ppaction://media"/>
            <a:extLst>
              <a:ext uri="{FF2B5EF4-FFF2-40B4-BE49-F238E27FC236}">
                <a16:creationId xmlns:a16="http://schemas.microsoft.com/office/drawing/2014/main" id="{1D65A263-C1CF-4DC2-B254-D7F00336107C}"/>
              </a:ext>
            </a:extLst>
          </p:cNvPr>
          <p:cNvPicPr>
            <a:picLocks noRot="1" noChangeAspect="1"/>
          </p:cNvPicPr>
          <p:nvPr>
            <a:videoFile r:link="rId1"/>
          </p:nvPr>
        </p:nvPicPr>
        <p:blipFill>
          <a:blip r:embed="rId3"/>
          <a:stretch>
            <a:fillRect/>
          </a:stretch>
        </p:blipFill>
        <p:spPr>
          <a:xfrm>
            <a:off x="1250593" y="769635"/>
            <a:ext cx="10198725" cy="5762280"/>
          </a:xfrm>
          <a:prstGeom prst="rect">
            <a:avLst/>
          </a:prstGeom>
        </p:spPr>
      </p:pic>
    </p:spTree>
    <p:extLst>
      <p:ext uri="{BB962C8B-B14F-4D97-AF65-F5344CB8AC3E}">
        <p14:creationId xmlns:p14="http://schemas.microsoft.com/office/powerpoint/2010/main" val="1440722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F505B48-C102-459D-932E-9E5E622035FE}"/>
              </a:ext>
            </a:extLst>
          </p:cNvPr>
          <p:cNvSpPr>
            <a:spLocks noGrp="1"/>
          </p:cNvSpPr>
          <p:nvPr>
            <p:ph idx="1"/>
          </p:nvPr>
        </p:nvSpPr>
        <p:spPr>
          <a:xfrm>
            <a:off x="215659" y="258792"/>
            <a:ext cx="11809563" cy="6383548"/>
          </a:xfrm>
        </p:spPr>
        <p:txBody>
          <a:bodyPr>
            <a:normAutofit/>
          </a:bodyPr>
          <a:lstStyle/>
          <a:p>
            <a:r>
              <a:rPr lang="en-US" sz="2400" dirty="0">
                <a:latin typeface="+mj-lt"/>
              </a:rPr>
              <a:t>                                                             1</a:t>
            </a:r>
            <a:r>
              <a:rPr lang="en-US" sz="2400" b="1" dirty="0">
                <a:latin typeface="+mj-lt"/>
              </a:rPr>
              <a:t> </a:t>
            </a:r>
          </a:p>
          <a:p>
            <a:pPr marL="0" indent="0">
              <a:lnSpc>
                <a:spcPct val="150000"/>
              </a:lnSpc>
              <a:buNone/>
            </a:pPr>
            <a:r>
              <a:rPr lang="en-US" sz="2400" b="1" dirty="0">
                <a:latin typeface="+mj-lt"/>
              </a:rPr>
              <a:t>  O my God! O my God! Unite the hearts of Thy servants, and reveal to them Thy great purpose. May they follow Thy commandments, and abide in Thy law. Help them, O God, in their endeavor, and grant them strength to serve Thee. O God! Leave them not to themselves, but guide their steps by the light of Thy knowledge, and cheer their hearts by Thy love. Verily, Thou art their Helper and their Lord. </a:t>
            </a:r>
          </a:p>
          <a:p>
            <a:pPr marL="0" indent="0">
              <a:lnSpc>
                <a:spcPct val="150000"/>
              </a:lnSpc>
              <a:buNone/>
            </a:pPr>
            <a:r>
              <a:rPr lang="en-US" sz="2400" b="1" dirty="0">
                <a:latin typeface="+mj-lt"/>
              </a:rPr>
              <a:t>  Bahá’u’lláh</a:t>
            </a:r>
            <a:endParaRPr lang="en-US" sz="2400" dirty="0">
              <a:latin typeface="+mj-lt"/>
            </a:endParaRPr>
          </a:p>
        </p:txBody>
      </p:sp>
    </p:spTree>
    <p:extLst>
      <p:ext uri="{BB962C8B-B14F-4D97-AF65-F5344CB8AC3E}">
        <p14:creationId xmlns:p14="http://schemas.microsoft.com/office/powerpoint/2010/main" val="37633024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F505B48-C102-459D-932E-9E5E622035FE}"/>
              </a:ext>
            </a:extLst>
          </p:cNvPr>
          <p:cNvSpPr>
            <a:spLocks noGrp="1"/>
          </p:cNvSpPr>
          <p:nvPr>
            <p:ph idx="1"/>
          </p:nvPr>
        </p:nvSpPr>
        <p:spPr>
          <a:xfrm>
            <a:off x="215659" y="258792"/>
            <a:ext cx="11809563" cy="6383548"/>
          </a:xfrm>
        </p:spPr>
        <p:txBody>
          <a:bodyPr>
            <a:normAutofit/>
          </a:bodyPr>
          <a:lstStyle/>
          <a:p>
            <a:r>
              <a:rPr lang="en-US" dirty="0"/>
              <a:t>                                                                            </a:t>
            </a:r>
            <a:r>
              <a:rPr lang="en-US" sz="2400" dirty="0"/>
              <a:t>2</a:t>
            </a:r>
          </a:p>
          <a:p>
            <a:endParaRPr lang="en-US" dirty="0"/>
          </a:p>
          <a:p>
            <a:endParaRPr lang="en-US" dirty="0"/>
          </a:p>
          <a:p>
            <a:endParaRPr lang="en-US" dirty="0"/>
          </a:p>
        </p:txBody>
      </p:sp>
      <p:pic>
        <p:nvPicPr>
          <p:cNvPr id="3074" name="Picture 2" descr="See the source image">
            <a:extLst>
              <a:ext uri="{FF2B5EF4-FFF2-40B4-BE49-F238E27FC236}">
                <a16:creationId xmlns:a16="http://schemas.microsoft.com/office/drawing/2014/main" id="{1300DF90-60C0-4E05-8458-0250E0275EAB}"/>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047875" y="1524000"/>
            <a:ext cx="8096250" cy="381000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8005977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F505B48-C102-459D-932E-9E5E622035FE}"/>
              </a:ext>
            </a:extLst>
          </p:cNvPr>
          <p:cNvSpPr>
            <a:spLocks noGrp="1"/>
          </p:cNvSpPr>
          <p:nvPr>
            <p:ph idx="1"/>
          </p:nvPr>
        </p:nvSpPr>
        <p:spPr>
          <a:xfrm>
            <a:off x="215659" y="258792"/>
            <a:ext cx="11809563" cy="6383548"/>
          </a:xfrm>
        </p:spPr>
        <p:txBody>
          <a:bodyPr>
            <a:normAutofit/>
          </a:bodyPr>
          <a:lstStyle/>
          <a:p>
            <a:r>
              <a:rPr lang="en-US" dirty="0"/>
              <a:t>                                                                                 </a:t>
            </a:r>
            <a:r>
              <a:rPr lang="en-US" sz="2400" dirty="0"/>
              <a:t> 3</a:t>
            </a:r>
          </a:p>
          <a:p>
            <a:endParaRPr lang="en-US" dirty="0"/>
          </a:p>
        </p:txBody>
      </p:sp>
      <p:pic>
        <p:nvPicPr>
          <p:cNvPr id="4" name="Picture 2" descr="See the source image">
            <a:extLst>
              <a:ext uri="{FF2B5EF4-FFF2-40B4-BE49-F238E27FC236}">
                <a16:creationId xmlns:a16="http://schemas.microsoft.com/office/drawing/2014/main" id="{276C491A-38E2-4E9C-BC8E-9F8E699A34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21769" y="637309"/>
            <a:ext cx="6780212" cy="6005032"/>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4594923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F505B48-C102-459D-932E-9E5E622035FE}"/>
              </a:ext>
            </a:extLst>
          </p:cNvPr>
          <p:cNvSpPr>
            <a:spLocks noGrp="1"/>
          </p:cNvSpPr>
          <p:nvPr>
            <p:ph idx="1"/>
          </p:nvPr>
        </p:nvSpPr>
        <p:spPr>
          <a:xfrm>
            <a:off x="215659" y="258792"/>
            <a:ext cx="11809563" cy="6383548"/>
          </a:xfrm>
        </p:spPr>
        <p:txBody>
          <a:bodyPr>
            <a:normAutofit/>
          </a:bodyPr>
          <a:lstStyle/>
          <a:p>
            <a:r>
              <a:rPr lang="en-US" dirty="0"/>
              <a:t>                                                                         </a:t>
            </a:r>
            <a:r>
              <a:rPr lang="en-US" sz="2400" dirty="0"/>
              <a:t>  4</a:t>
            </a:r>
          </a:p>
        </p:txBody>
      </p:sp>
      <p:pic>
        <p:nvPicPr>
          <p:cNvPr id="4" name="Picture 3"/>
          <p:cNvPicPr>
            <a:picLocks noChangeAspect="1"/>
          </p:cNvPicPr>
          <p:nvPr/>
        </p:nvPicPr>
        <p:blipFill>
          <a:blip r:embed="rId2"/>
          <a:stretch>
            <a:fillRect/>
          </a:stretch>
        </p:blipFill>
        <p:spPr>
          <a:xfrm>
            <a:off x="974622" y="889000"/>
            <a:ext cx="9923420" cy="5080000"/>
          </a:xfrm>
          <a:prstGeom prst="rect">
            <a:avLst/>
          </a:prstGeom>
        </p:spPr>
      </p:pic>
    </p:spTree>
    <p:extLst>
      <p:ext uri="{BB962C8B-B14F-4D97-AF65-F5344CB8AC3E}">
        <p14:creationId xmlns:p14="http://schemas.microsoft.com/office/powerpoint/2010/main" val="13479878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8">
            <a:extLst>
              <a:ext uri="{FF2B5EF4-FFF2-40B4-BE49-F238E27FC236}">
                <a16:creationId xmlns:a16="http://schemas.microsoft.com/office/drawing/2014/main" id="{51A01047-632B-4F57-9CDB-AA680D5BBB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98"/>
            <a:ext cx="12192000" cy="6858000"/>
          </a:xfrm>
          <a:prstGeom prst="rect">
            <a:avLst/>
          </a:prstGeom>
          <a:solidFill>
            <a:srgbClr val="FFFFFF"/>
          </a:solidFill>
          <a:ln w="12700" cap="flat" cmpd="sng" algn="ctr">
            <a:noFill/>
            <a:prstDash val="solid"/>
            <a:miter lim="800000"/>
          </a:ln>
          <a:effectLst/>
          <a:extLst>
            <a:ext uri="{91240B29-F687-4f45-9708-019B960494DF}">
              <a14:hiddenLine xmlns=""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Landscape of potted plants and shrubs with variegated leaves in vivid warm colors and green hues, viewed from overhead">
            <a:extLst>
              <a:ext uri="{FF2B5EF4-FFF2-40B4-BE49-F238E27FC236}">
                <a16:creationId xmlns:a16="http://schemas.microsoft.com/office/drawing/2014/main" id="{6A0C59BD-A196-4C68-BAD7-F6194809A53F}"/>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0" y="105039"/>
            <a:ext cx="12191980" cy="6863798"/>
          </a:xfrm>
          <a:prstGeom prst="rect">
            <a:avLst/>
          </a:prstGeom>
        </p:spPr>
      </p:pic>
      <p:sp>
        <p:nvSpPr>
          <p:cNvPr id="19" name="Rectangle 10">
            <a:extLst>
              <a:ext uri="{FF2B5EF4-FFF2-40B4-BE49-F238E27FC236}">
                <a16:creationId xmlns:a16="http://schemas.microsoft.com/office/drawing/2014/main" id="{EA7FD6EC-4D99-4AB0-9AC8-CFBD9D47C1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3901" y="723900"/>
            <a:ext cx="10744199" cy="5398604"/>
          </a:xfrm>
          <a:prstGeom prst="rect">
            <a:avLst/>
          </a:prstGeom>
          <a:solidFill>
            <a:schemeClr val="bg2">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F505B48-C102-459D-932E-9E5E622035FE}"/>
              </a:ext>
            </a:extLst>
          </p:cNvPr>
          <p:cNvSpPr>
            <a:spLocks noGrp="1"/>
          </p:cNvSpPr>
          <p:nvPr>
            <p:ph idx="1"/>
          </p:nvPr>
        </p:nvSpPr>
        <p:spPr>
          <a:xfrm>
            <a:off x="1233578" y="1209967"/>
            <a:ext cx="9566694" cy="3832126"/>
          </a:xfrm>
        </p:spPr>
        <p:txBody>
          <a:bodyPr>
            <a:normAutofit lnSpcReduction="10000"/>
          </a:bodyPr>
          <a:lstStyle/>
          <a:p>
            <a:pPr marL="45720" lvl="1" indent="0" algn="just">
              <a:lnSpc>
                <a:spcPct val="100000"/>
              </a:lnSpc>
              <a:buNone/>
            </a:pPr>
            <a:r>
              <a:rPr lang="en-US" b="1" dirty="0"/>
              <a:t>					</a:t>
            </a:r>
            <a:r>
              <a:rPr lang="en-US" sz="2600" b="1" dirty="0"/>
              <a:t>5</a:t>
            </a:r>
          </a:p>
          <a:p>
            <a:pPr marL="45720" lvl="1" indent="0" algn="just">
              <a:lnSpc>
                <a:spcPct val="100000"/>
              </a:lnSpc>
              <a:buNone/>
            </a:pPr>
            <a:endParaRPr lang="en-US" b="1" dirty="0"/>
          </a:p>
          <a:p>
            <a:pPr marL="45720" lvl="1" indent="0" algn="just">
              <a:lnSpc>
                <a:spcPct val="100000"/>
              </a:lnSpc>
              <a:buNone/>
            </a:pPr>
            <a:r>
              <a:rPr lang="en-US" sz="2400" b="1" dirty="0"/>
              <a:t>Behold a beautiful garden full of flowers, shrubs, and trees. Each flower has a different form, a peculiar beauty, its own delicious perfume and beautiful color. So it is with humanity. It is made up of many races, and its peoples are of different colour, white, black, yellow, brown and red – but they all come from the same God, and all are servants to Him. </a:t>
            </a:r>
          </a:p>
          <a:p>
            <a:pPr algn="just">
              <a:lnSpc>
                <a:spcPct val="150000"/>
              </a:lnSpc>
            </a:pPr>
            <a:endParaRPr lang="en-US" sz="2400" b="1" dirty="0"/>
          </a:p>
          <a:p>
            <a:pPr algn="just">
              <a:lnSpc>
                <a:spcPct val="150000"/>
              </a:lnSpc>
            </a:pPr>
            <a:r>
              <a:rPr lang="en-US" b="1" dirty="0"/>
              <a:t>  ‘Abdu’l-Bahá, Paris Talks, p. 52.</a:t>
            </a:r>
          </a:p>
          <a:p>
            <a:pPr algn="ctr">
              <a:lnSpc>
                <a:spcPct val="100000"/>
              </a:lnSpc>
            </a:pPr>
            <a:endParaRPr lang="en-US" dirty="0"/>
          </a:p>
        </p:txBody>
      </p:sp>
      <p:grpSp>
        <p:nvGrpSpPr>
          <p:cNvPr id="20" name="Group 12">
            <a:extLst>
              <a:ext uri="{FF2B5EF4-FFF2-40B4-BE49-F238E27FC236}">
                <a16:creationId xmlns:a16="http://schemas.microsoft.com/office/drawing/2014/main" id="{D5ADB088-C125-457F-9C61-DFE21DCEF4A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62258" y="5357309"/>
            <a:ext cx="867485" cy="115439"/>
            <a:chOff x="8910933" y="1861308"/>
            <a:chExt cx="867485" cy="115439"/>
          </a:xfrm>
        </p:grpSpPr>
        <p:sp>
          <p:nvSpPr>
            <p:cNvPr id="21" name="Rectangle 13">
              <a:extLst>
                <a:ext uri="{FF2B5EF4-FFF2-40B4-BE49-F238E27FC236}">
                  <a16:creationId xmlns:a16="http://schemas.microsoft.com/office/drawing/2014/main" id="{6DE177E3-7A50-4A27-B466-79375BA19D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8964825" flipH="1">
              <a:off x="9286956" y="1861308"/>
              <a:ext cx="115439" cy="115439"/>
            </a:xfrm>
            <a:prstGeom prst="rect">
              <a:avLst/>
            </a:prstGeom>
            <a:no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6F53D207-3550-41FA-BBC0-A5220E7346D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426289"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6EF5A581-4EC8-4E1B-BF64-8A1FE8530F2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8910933"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4350754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F505B48-C102-459D-932E-9E5E622035FE}"/>
              </a:ext>
            </a:extLst>
          </p:cNvPr>
          <p:cNvSpPr>
            <a:spLocks noGrp="1"/>
          </p:cNvSpPr>
          <p:nvPr>
            <p:ph idx="1"/>
          </p:nvPr>
        </p:nvSpPr>
        <p:spPr>
          <a:xfrm>
            <a:off x="215659" y="258792"/>
            <a:ext cx="11809563" cy="6383548"/>
          </a:xfrm>
        </p:spPr>
        <p:txBody>
          <a:bodyPr>
            <a:normAutofit/>
          </a:bodyPr>
          <a:lstStyle/>
          <a:p>
            <a:r>
              <a:rPr lang="en-US" dirty="0"/>
              <a:t>                                                                            </a:t>
            </a:r>
            <a:r>
              <a:rPr lang="en-US" sz="2400" dirty="0"/>
              <a:t>6</a:t>
            </a:r>
          </a:p>
        </p:txBody>
      </p:sp>
      <p:pic>
        <p:nvPicPr>
          <p:cNvPr id="2" name="Picture 1"/>
          <p:cNvPicPr>
            <a:picLocks noChangeAspect="1"/>
          </p:cNvPicPr>
          <p:nvPr/>
        </p:nvPicPr>
        <p:blipFill>
          <a:blip r:embed="rId2"/>
          <a:stretch>
            <a:fillRect/>
          </a:stretch>
        </p:blipFill>
        <p:spPr>
          <a:xfrm>
            <a:off x="2850030" y="886094"/>
            <a:ext cx="6290740" cy="5641467"/>
          </a:xfrm>
          <a:prstGeom prst="rect">
            <a:avLst/>
          </a:prstGeom>
        </p:spPr>
      </p:pic>
    </p:spTree>
    <p:extLst>
      <p:ext uri="{BB962C8B-B14F-4D97-AF65-F5344CB8AC3E}">
        <p14:creationId xmlns:p14="http://schemas.microsoft.com/office/powerpoint/2010/main" val="41819675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F505B48-C102-459D-932E-9E5E622035FE}"/>
              </a:ext>
            </a:extLst>
          </p:cNvPr>
          <p:cNvSpPr>
            <a:spLocks noGrp="1"/>
          </p:cNvSpPr>
          <p:nvPr>
            <p:ph idx="1"/>
          </p:nvPr>
        </p:nvSpPr>
        <p:spPr>
          <a:xfrm>
            <a:off x="215659" y="258792"/>
            <a:ext cx="11809563" cy="6383548"/>
          </a:xfrm>
        </p:spPr>
        <p:txBody>
          <a:bodyPr>
            <a:normAutofit/>
          </a:bodyPr>
          <a:lstStyle/>
          <a:p>
            <a:r>
              <a:rPr lang="en-US" dirty="0"/>
              <a:t>                                                                          </a:t>
            </a:r>
            <a:r>
              <a:rPr lang="en-US" sz="2400" dirty="0"/>
              <a:t> 7</a:t>
            </a:r>
          </a:p>
          <a:p>
            <a:pPr>
              <a:lnSpc>
                <a:spcPct val="150000"/>
              </a:lnSpc>
            </a:pPr>
            <a:r>
              <a:rPr lang="en-US" sz="2400" dirty="0"/>
              <a:t>Please God, that we avoid the land of denial, and advance into the ocean of acceptance, so that we may perceive, with an eye purged from all conflicting elements, the worlds of unity and diversity, of variation and oneness, of limitation and detachment, and wing our flight unto the highest and innermost sanctuary of the inner meaning of the Word of God. </a:t>
            </a:r>
          </a:p>
          <a:p>
            <a:pPr>
              <a:lnSpc>
                <a:spcPct val="150000"/>
              </a:lnSpc>
            </a:pPr>
            <a:r>
              <a:rPr lang="en-US" dirty="0"/>
              <a:t>  Bahá’u’lláh, The Book of Certitude, p.160.</a:t>
            </a:r>
          </a:p>
          <a:p>
            <a:pPr>
              <a:lnSpc>
                <a:spcPct val="150000"/>
              </a:lnSpc>
            </a:pPr>
            <a:endParaRPr lang="en-US" dirty="0"/>
          </a:p>
          <a:p>
            <a:endParaRPr lang="en-US" dirty="0"/>
          </a:p>
        </p:txBody>
      </p:sp>
      <p:pic>
        <p:nvPicPr>
          <p:cNvPr id="4" name="Picture 3" descr="Friends laughing">
            <a:extLst>
              <a:ext uri="{FF2B5EF4-FFF2-40B4-BE49-F238E27FC236}">
                <a16:creationId xmlns:a16="http://schemas.microsoft.com/office/drawing/2014/main" id="{DF65DF83-8A10-48A2-AE9B-DF137E2EBF6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556546" y="3140364"/>
            <a:ext cx="4961710" cy="3501976"/>
          </a:xfrm>
          <a:prstGeom prst="rect">
            <a:avLst/>
          </a:prstGeom>
        </p:spPr>
      </p:pic>
    </p:spTree>
    <p:extLst>
      <p:ext uri="{BB962C8B-B14F-4D97-AF65-F5344CB8AC3E}">
        <p14:creationId xmlns:p14="http://schemas.microsoft.com/office/powerpoint/2010/main" val="2326037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EA1A265-65BC-4038-B0FF-96EE09529341}"/>
              </a:ext>
            </a:extLst>
          </p:cNvPr>
          <p:cNvSpPr>
            <a:spLocks noGrp="1"/>
          </p:cNvSpPr>
          <p:nvPr>
            <p:ph idx="1"/>
          </p:nvPr>
        </p:nvSpPr>
        <p:spPr>
          <a:xfrm>
            <a:off x="189781" y="163902"/>
            <a:ext cx="11809562" cy="6547449"/>
          </a:xfrm>
        </p:spPr>
        <p:txBody>
          <a:bodyPr/>
          <a:lstStyle/>
          <a:p>
            <a:r>
              <a:rPr lang="en-US" dirty="0"/>
              <a:t>                                                                             </a:t>
            </a:r>
            <a:r>
              <a:rPr lang="en-US" sz="2400" dirty="0"/>
              <a:t>8</a:t>
            </a:r>
          </a:p>
          <a:p>
            <a:endParaRPr lang="en-US" dirty="0"/>
          </a:p>
          <a:p>
            <a:endParaRPr lang="en-US" dirty="0"/>
          </a:p>
        </p:txBody>
      </p:sp>
      <p:sp>
        <p:nvSpPr>
          <p:cNvPr id="5" name="Content Placeholder 2">
            <a:extLst>
              <a:ext uri="{FF2B5EF4-FFF2-40B4-BE49-F238E27FC236}">
                <a16:creationId xmlns:a16="http://schemas.microsoft.com/office/drawing/2014/main" id="{F92B33E6-C101-4167-922A-7A9272E007B2}"/>
              </a:ext>
            </a:extLst>
          </p:cNvPr>
          <p:cNvSpPr txBox="1">
            <a:spLocks/>
          </p:cNvSpPr>
          <p:nvPr/>
        </p:nvSpPr>
        <p:spPr>
          <a:xfrm>
            <a:off x="103516" y="821108"/>
            <a:ext cx="12775800" cy="4917209"/>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1000"/>
              </a:spcBef>
              <a:buFontTx/>
              <a:buNone/>
              <a:defRPr sz="2000" kern="1200">
                <a:solidFill>
                  <a:schemeClr val="tx2"/>
                </a:solidFill>
                <a:latin typeface="+mn-lt"/>
                <a:ea typeface="+mn-ea"/>
                <a:cs typeface="+mn-cs"/>
              </a:defRPr>
            </a:lvl1pPr>
            <a:lvl2pPr marL="274320" indent="-228600" algn="l" defTabSz="914400" rtl="0" eaLnBrk="1" latinLnBrk="0" hangingPunct="1">
              <a:lnSpc>
                <a:spcPct val="110000"/>
              </a:lnSpc>
              <a:spcBef>
                <a:spcPts val="500"/>
              </a:spcBef>
              <a:buSzPct val="85000"/>
              <a:buFont typeface="Arial" panose="020B0604020202020204" pitchFamily="34" charset="0"/>
              <a:buChar char="•"/>
              <a:defRPr sz="1800" kern="1200">
                <a:solidFill>
                  <a:schemeClr val="tx2"/>
                </a:solidFill>
                <a:latin typeface="+mn-lt"/>
                <a:ea typeface="+mn-ea"/>
                <a:cs typeface="+mn-cs"/>
              </a:defRPr>
            </a:lvl2pPr>
            <a:lvl3pPr marL="274320" indent="0" algn="l" defTabSz="914400" rtl="0" eaLnBrk="1" latinLnBrk="0" hangingPunct="1">
              <a:lnSpc>
                <a:spcPct val="110000"/>
              </a:lnSpc>
              <a:spcBef>
                <a:spcPts val="500"/>
              </a:spcBef>
              <a:buFontTx/>
              <a:buNone/>
              <a:defRPr sz="1600" kern="1200">
                <a:solidFill>
                  <a:schemeClr val="tx2"/>
                </a:solidFill>
                <a:latin typeface="+mn-lt"/>
                <a:ea typeface="+mn-ea"/>
                <a:cs typeface="+mn-cs"/>
              </a:defRPr>
            </a:lvl3pPr>
            <a:lvl4pPr marL="548640" indent="-228600" algn="l" defTabSz="914400" rtl="0" eaLnBrk="1" latinLnBrk="0" hangingPunct="1">
              <a:lnSpc>
                <a:spcPct val="110000"/>
              </a:lnSpc>
              <a:spcBef>
                <a:spcPts val="500"/>
              </a:spcBef>
              <a:buFont typeface="Arial" panose="020B0604020202020204" pitchFamily="34" charset="0"/>
              <a:buChar char="•"/>
              <a:defRPr sz="1400" kern="1200">
                <a:solidFill>
                  <a:schemeClr val="tx2"/>
                </a:solidFill>
                <a:latin typeface="+mn-lt"/>
                <a:ea typeface="+mn-ea"/>
                <a:cs typeface="+mn-cs"/>
              </a:defRPr>
            </a:lvl4pPr>
            <a:lvl5pPr marL="548640" indent="0" algn="l" defTabSz="914400" rtl="0" eaLnBrk="1" latinLnBrk="0" hangingPunct="1">
              <a:lnSpc>
                <a:spcPct val="110000"/>
              </a:lnSpc>
              <a:spcBef>
                <a:spcPts val="500"/>
              </a:spcBef>
              <a:buFontTx/>
              <a:buNone/>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                                                                            6</a:t>
            </a:r>
          </a:p>
          <a:p>
            <a:endParaRPr lang="en-US" dirty="0"/>
          </a:p>
        </p:txBody>
      </p:sp>
      <p:pic>
        <p:nvPicPr>
          <p:cNvPr id="6" name="Picture 2" descr="See the source image">
            <a:extLst>
              <a:ext uri="{FF2B5EF4-FFF2-40B4-BE49-F238E27FC236}">
                <a16:creationId xmlns:a16="http://schemas.microsoft.com/office/drawing/2014/main" id="{01647710-3844-4720-9393-4DD06B06C4A9}"/>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087592" y="621102"/>
            <a:ext cx="7272068" cy="597810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4933382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F505B48-C102-459D-932E-9E5E622035FE}"/>
              </a:ext>
            </a:extLst>
          </p:cNvPr>
          <p:cNvSpPr>
            <a:spLocks noGrp="1"/>
          </p:cNvSpPr>
          <p:nvPr>
            <p:ph idx="1"/>
          </p:nvPr>
        </p:nvSpPr>
        <p:spPr>
          <a:xfrm>
            <a:off x="215659" y="258792"/>
            <a:ext cx="11809563" cy="6383548"/>
          </a:xfrm>
        </p:spPr>
        <p:txBody>
          <a:bodyPr>
            <a:normAutofit/>
          </a:bodyPr>
          <a:lstStyle/>
          <a:p>
            <a:r>
              <a:rPr lang="en-US" dirty="0"/>
              <a:t>                                                                            </a:t>
            </a:r>
          </a:p>
          <a:p>
            <a:endParaRPr lang="en-US" dirty="0"/>
          </a:p>
          <a:p>
            <a:endParaRPr lang="en-US" dirty="0"/>
          </a:p>
          <a:p>
            <a:endParaRPr lang="en-US" dirty="0"/>
          </a:p>
          <a:p>
            <a:r>
              <a:rPr lang="en-US" dirty="0"/>
              <a:t>			</a:t>
            </a:r>
            <a:r>
              <a:rPr lang="en-US" sz="2400" dirty="0"/>
              <a:t>https://</a:t>
            </a:r>
            <a:r>
              <a:rPr lang="en-US" sz="2400" dirty="0" err="1"/>
              <a:t>www.youtube.com</a:t>
            </a:r>
            <a:r>
              <a:rPr lang="en-US" sz="2400" dirty="0"/>
              <a:t>/</a:t>
            </a:r>
            <a:r>
              <a:rPr lang="en-US" sz="2400" dirty="0" err="1"/>
              <a:t>watch?v</a:t>
            </a:r>
            <a:r>
              <a:rPr lang="en-US" sz="2400" dirty="0"/>
              <a:t>=D1ca3vH5cjA</a:t>
            </a:r>
          </a:p>
          <a:p>
            <a:r>
              <a:rPr lang="en-US" sz="2400" dirty="0"/>
              <a:t> </a:t>
            </a:r>
          </a:p>
          <a:p>
            <a:r>
              <a:rPr lang="en-US" sz="2400" dirty="0"/>
              <a:t>			</a:t>
            </a:r>
            <a:r>
              <a:rPr lang="en-US" sz="2400" b="1" dirty="0"/>
              <a:t>Unity amidst diversity</a:t>
            </a:r>
            <a:r>
              <a:rPr lang="en-US" sz="2400" dirty="0"/>
              <a:t> </a:t>
            </a:r>
          </a:p>
        </p:txBody>
      </p:sp>
      <p:pic>
        <p:nvPicPr>
          <p:cNvPr id="2" name="Online Media 1" title="Unity amidst diversity">
            <a:hlinkClick r:id="" action="ppaction://media"/>
            <a:extLst>
              <a:ext uri="{FF2B5EF4-FFF2-40B4-BE49-F238E27FC236}">
                <a16:creationId xmlns:a16="http://schemas.microsoft.com/office/drawing/2014/main" id="{6C56111E-5A64-42D8-AD58-36729F728332}"/>
              </a:ext>
            </a:extLst>
          </p:cNvPr>
          <p:cNvPicPr>
            <a:picLocks noRot="1" noChangeAspect="1"/>
          </p:cNvPicPr>
          <p:nvPr>
            <a:videoFile r:link="rId1"/>
          </p:nvPr>
        </p:nvPicPr>
        <p:blipFill>
          <a:blip r:embed="rId3"/>
          <a:stretch>
            <a:fillRect/>
          </a:stretch>
        </p:blipFill>
        <p:spPr>
          <a:xfrm>
            <a:off x="1186874" y="655344"/>
            <a:ext cx="9818251" cy="5547312"/>
          </a:xfrm>
          <a:prstGeom prst="rect">
            <a:avLst/>
          </a:prstGeom>
        </p:spPr>
      </p:pic>
    </p:spTree>
    <p:extLst>
      <p:ext uri="{BB962C8B-B14F-4D97-AF65-F5344CB8AC3E}">
        <p14:creationId xmlns:p14="http://schemas.microsoft.com/office/powerpoint/2010/main" val="529024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Group of people having fun at music concert">
            <a:extLst>
              <a:ext uri="{FF2B5EF4-FFF2-40B4-BE49-F238E27FC236}">
                <a16:creationId xmlns:a16="http://schemas.microsoft.com/office/drawing/2014/main" id="{213C997A-CA29-4CC8-A7A2-DE0B516BEECE}"/>
              </a:ext>
            </a:extLst>
          </p:cNvPr>
          <p:cNvPicPr>
            <a:picLocks noChangeAspect="1"/>
          </p:cNvPicPr>
          <p:nvPr/>
        </p:nvPicPr>
        <p:blipFill rotWithShape="1">
          <a:blip r:embed="rId2" cstate="email">
            <a:alphaModFix amt="40000"/>
            <a:extLst>
              <a:ext uri="{28A0092B-C50C-407E-A947-70E740481C1C}">
                <a14:useLocalDpi xmlns:a14="http://schemas.microsoft.com/office/drawing/2010/main"/>
              </a:ext>
            </a:extLst>
          </a:blip>
          <a:srcRect/>
          <a:stretch/>
        </p:blipFill>
        <p:spPr>
          <a:xfrm>
            <a:off x="20" y="10"/>
            <a:ext cx="12191979" cy="6869638"/>
          </a:xfrm>
          <a:prstGeom prst="rect">
            <a:avLst/>
          </a:prstGeom>
        </p:spPr>
      </p:pic>
      <p:sp>
        <p:nvSpPr>
          <p:cNvPr id="2" name="Content Placeholder 1">
            <a:extLst>
              <a:ext uri="{FF2B5EF4-FFF2-40B4-BE49-F238E27FC236}">
                <a16:creationId xmlns:a16="http://schemas.microsoft.com/office/drawing/2014/main" id="{CB259383-9C3D-44F2-9F15-2492028353CD}"/>
              </a:ext>
            </a:extLst>
          </p:cNvPr>
          <p:cNvSpPr>
            <a:spLocks noGrp="1"/>
          </p:cNvSpPr>
          <p:nvPr>
            <p:ph idx="1"/>
          </p:nvPr>
        </p:nvSpPr>
        <p:spPr>
          <a:xfrm>
            <a:off x="480291" y="286329"/>
            <a:ext cx="10908145" cy="6179126"/>
          </a:xfrm>
          <a:effectLst>
            <a:outerShdw blurRad="50800" dist="12700" dir="2700000" algn="tl" rotWithShape="0">
              <a:prstClr val="black">
                <a:alpha val="40000"/>
              </a:prstClr>
            </a:outerShdw>
          </a:effectLst>
        </p:spPr>
        <p:txBody>
          <a:bodyPr>
            <a:normAutofit/>
          </a:bodyPr>
          <a:lstStyle/>
          <a:p>
            <a:pPr algn="ctr">
              <a:lnSpc>
                <a:spcPct val="100000"/>
              </a:lnSpc>
            </a:pPr>
            <a:r>
              <a:rPr lang="en-US" sz="2400" dirty="0">
                <a:solidFill>
                  <a:schemeClr val="tx1"/>
                </a:solidFill>
              </a:rPr>
              <a:t>9</a:t>
            </a:r>
          </a:p>
          <a:p>
            <a:pPr algn="ctr">
              <a:lnSpc>
                <a:spcPct val="100000"/>
              </a:lnSpc>
            </a:pPr>
            <a:endParaRPr lang="en-US" sz="2400" dirty="0">
              <a:solidFill>
                <a:schemeClr val="tx1"/>
              </a:solidFill>
            </a:endParaRPr>
          </a:p>
          <a:p>
            <a:pPr algn="ctr">
              <a:lnSpc>
                <a:spcPct val="100000"/>
              </a:lnSpc>
            </a:pPr>
            <a:r>
              <a:rPr lang="en-US" sz="2800" dirty="0">
                <a:solidFill>
                  <a:schemeClr val="tx1"/>
                </a:solidFill>
              </a:rPr>
              <a:t>God does not look at colors, He looks at the hearts.</a:t>
            </a:r>
          </a:p>
          <a:p>
            <a:pPr algn="ctr">
              <a:lnSpc>
                <a:spcPct val="100000"/>
              </a:lnSpc>
            </a:pPr>
            <a:r>
              <a:rPr lang="en-US" sz="2800" dirty="0">
                <a:solidFill>
                  <a:schemeClr val="tx1"/>
                </a:solidFill>
              </a:rPr>
              <a:t>‘Abdu’l-Bahá</a:t>
            </a:r>
          </a:p>
          <a:p>
            <a:pPr algn="ctr">
              <a:lnSpc>
                <a:spcPct val="100000"/>
              </a:lnSpc>
            </a:pPr>
            <a:endParaRPr lang="en-US" sz="1400" dirty="0">
              <a:solidFill>
                <a:schemeClr val="tx1"/>
              </a:solidFill>
            </a:endParaRPr>
          </a:p>
          <a:p>
            <a:pPr algn="ctr">
              <a:lnSpc>
                <a:spcPct val="100000"/>
              </a:lnSpc>
            </a:pPr>
            <a:endParaRPr lang="en-US" sz="1400" dirty="0">
              <a:solidFill>
                <a:schemeClr val="tx1"/>
              </a:solidFill>
            </a:endParaRPr>
          </a:p>
          <a:p>
            <a:pPr algn="ctr">
              <a:lnSpc>
                <a:spcPct val="100000"/>
              </a:lnSpc>
            </a:pPr>
            <a:endParaRPr lang="en-US" sz="1400" dirty="0">
              <a:solidFill>
                <a:schemeClr val="tx1"/>
              </a:solidFill>
            </a:endParaRPr>
          </a:p>
          <a:p>
            <a:pPr algn="ctr">
              <a:lnSpc>
                <a:spcPct val="100000"/>
              </a:lnSpc>
            </a:pPr>
            <a:endParaRPr lang="en-US" sz="1400" dirty="0">
              <a:solidFill>
                <a:schemeClr val="tx1"/>
              </a:solidFill>
            </a:endParaRPr>
          </a:p>
          <a:p>
            <a:pPr algn="ctr">
              <a:lnSpc>
                <a:spcPct val="100000"/>
              </a:lnSpc>
            </a:pPr>
            <a:endParaRPr lang="en-US" sz="1400" dirty="0">
              <a:solidFill>
                <a:schemeClr val="tx1"/>
              </a:solidFill>
            </a:endParaRPr>
          </a:p>
          <a:p>
            <a:pPr algn="ctr">
              <a:lnSpc>
                <a:spcPct val="100000"/>
              </a:lnSpc>
            </a:pPr>
            <a:r>
              <a:rPr lang="en-US" sz="1400" dirty="0">
                <a:solidFill>
                  <a:schemeClr val="tx1"/>
                </a:solidFill>
              </a:rPr>
              <a:t> </a:t>
            </a:r>
          </a:p>
        </p:txBody>
      </p:sp>
    </p:spTree>
    <p:extLst>
      <p:ext uri="{BB962C8B-B14F-4D97-AF65-F5344CB8AC3E}">
        <p14:creationId xmlns:p14="http://schemas.microsoft.com/office/powerpoint/2010/main" val="33574373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C07271E9-21F4-400B-84B6-052EAFCFE5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xmlns=""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E3D78ED-34B7-4F8E-8377-994DCAD3C8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69648"/>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Group of people having fun at music concert">
            <a:extLst>
              <a:ext uri="{FF2B5EF4-FFF2-40B4-BE49-F238E27FC236}">
                <a16:creationId xmlns:a16="http://schemas.microsoft.com/office/drawing/2014/main" id="{213C997A-CA29-4CC8-A7A2-DE0B516BEECE}"/>
              </a:ext>
            </a:extLst>
          </p:cNvPr>
          <p:cNvPicPr>
            <a:picLocks noChangeAspect="1"/>
          </p:cNvPicPr>
          <p:nvPr/>
        </p:nvPicPr>
        <p:blipFill rotWithShape="1">
          <a:blip r:embed="rId2" cstate="email">
            <a:alphaModFix amt="40000"/>
            <a:extLst>
              <a:ext uri="{28A0092B-C50C-407E-A947-70E740481C1C}">
                <a14:useLocalDpi xmlns:a14="http://schemas.microsoft.com/office/drawing/2010/main"/>
              </a:ext>
            </a:extLst>
          </a:blip>
          <a:srcRect/>
          <a:stretch/>
        </p:blipFill>
        <p:spPr>
          <a:xfrm>
            <a:off x="20" y="10"/>
            <a:ext cx="12191979" cy="6869638"/>
          </a:xfrm>
          <a:prstGeom prst="rect">
            <a:avLst/>
          </a:prstGeom>
        </p:spPr>
      </p:pic>
      <p:sp>
        <p:nvSpPr>
          <p:cNvPr id="2" name="Content Placeholder 1">
            <a:extLst>
              <a:ext uri="{FF2B5EF4-FFF2-40B4-BE49-F238E27FC236}">
                <a16:creationId xmlns:a16="http://schemas.microsoft.com/office/drawing/2014/main" id="{CB259383-9C3D-44F2-9F15-2492028353CD}"/>
              </a:ext>
            </a:extLst>
          </p:cNvPr>
          <p:cNvSpPr>
            <a:spLocks noGrp="1"/>
          </p:cNvSpPr>
          <p:nvPr>
            <p:ph idx="1"/>
          </p:nvPr>
        </p:nvSpPr>
        <p:spPr>
          <a:xfrm>
            <a:off x="480291" y="286329"/>
            <a:ext cx="10908145" cy="6179126"/>
          </a:xfrm>
          <a:effectLst>
            <a:outerShdw blurRad="50800" dist="12700" dir="2700000" algn="tl" rotWithShape="0">
              <a:prstClr val="black">
                <a:alpha val="40000"/>
              </a:prstClr>
            </a:outerShdw>
          </a:effectLst>
        </p:spPr>
        <p:txBody>
          <a:bodyPr>
            <a:normAutofit/>
          </a:bodyPr>
          <a:lstStyle/>
          <a:p>
            <a:pPr algn="ctr">
              <a:lnSpc>
                <a:spcPct val="100000"/>
              </a:lnSpc>
            </a:pPr>
            <a:r>
              <a:rPr lang="en-US" sz="2400" dirty="0">
                <a:solidFill>
                  <a:schemeClr val="tx1"/>
                </a:solidFill>
              </a:rPr>
              <a:t>9</a:t>
            </a:r>
          </a:p>
          <a:p>
            <a:pPr algn="ctr">
              <a:lnSpc>
                <a:spcPct val="100000"/>
              </a:lnSpc>
            </a:pPr>
            <a:endParaRPr lang="en-US" sz="2400" dirty="0">
              <a:solidFill>
                <a:schemeClr val="tx1"/>
              </a:solidFill>
            </a:endParaRPr>
          </a:p>
          <a:p>
            <a:pPr algn="ctr">
              <a:lnSpc>
                <a:spcPct val="100000"/>
              </a:lnSpc>
            </a:pPr>
            <a:r>
              <a:rPr lang="en-US" sz="2800" dirty="0">
                <a:solidFill>
                  <a:schemeClr val="tx1"/>
                </a:solidFill>
              </a:rPr>
              <a:t>God does not look at colors, He looks at the hearts.</a:t>
            </a:r>
          </a:p>
          <a:p>
            <a:pPr algn="ctr">
              <a:lnSpc>
                <a:spcPct val="100000"/>
              </a:lnSpc>
            </a:pPr>
            <a:r>
              <a:rPr lang="en-US" sz="2800" dirty="0">
                <a:solidFill>
                  <a:schemeClr val="tx1"/>
                </a:solidFill>
              </a:rPr>
              <a:t>‘Abdu’l-Bahá</a:t>
            </a:r>
          </a:p>
          <a:p>
            <a:pPr algn="ctr">
              <a:lnSpc>
                <a:spcPct val="100000"/>
              </a:lnSpc>
            </a:pPr>
            <a:endParaRPr lang="en-US" sz="1400" dirty="0">
              <a:solidFill>
                <a:schemeClr val="tx1"/>
              </a:solidFill>
            </a:endParaRPr>
          </a:p>
          <a:p>
            <a:pPr algn="ctr">
              <a:lnSpc>
                <a:spcPct val="100000"/>
              </a:lnSpc>
            </a:pPr>
            <a:endParaRPr lang="en-US" sz="1400" dirty="0">
              <a:solidFill>
                <a:schemeClr val="tx1"/>
              </a:solidFill>
            </a:endParaRPr>
          </a:p>
          <a:p>
            <a:pPr algn="ctr">
              <a:lnSpc>
                <a:spcPct val="100000"/>
              </a:lnSpc>
            </a:pPr>
            <a:endParaRPr lang="en-US" sz="1400" dirty="0">
              <a:solidFill>
                <a:schemeClr val="tx1"/>
              </a:solidFill>
            </a:endParaRPr>
          </a:p>
          <a:p>
            <a:pPr algn="ctr">
              <a:lnSpc>
                <a:spcPct val="100000"/>
              </a:lnSpc>
            </a:pPr>
            <a:endParaRPr lang="en-US" sz="1400" dirty="0">
              <a:solidFill>
                <a:schemeClr val="tx1"/>
              </a:solidFill>
            </a:endParaRPr>
          </a:p>
          <a:p>
            <a:pPr algn="ctr">
              <a:lnSpc>
                <a:spcPct val="100000"/>
              </a:lnSpc>
            </a:pPr>
            <a:endParaRPr lang="en-US" sz="1400" dirty="0">
              <a:solidFill>
                <a:schemeClr val="tx1"/>
              </a:solidFill>
            </a:endParaRPr>
          </a:p>
          <a:p>
            <a:pPr algn="ctr">
              <a:lnSpc>
                <a:spcPct val="100000"/>
              </a:lnSpc>
            </a:pPr>
            <a:r>
              <a:rPr lang="en-US" sz="1400" dirty="0">
                <a:solidFill>
                  <a:schemeClr val="tx1"/>
                </a:solidFill>
              </a:rPr>
              <a:t> </a:t>
            </a:r>
          </a:p>
        </p:txBody>
      </p:sp>
      <p:grpSp>
        <p:nvGrpSpPr>
          <p:cNvPr id="16" name="Group 15">
            <a:extLst>
              <a:ext uri="{FF2B5EF4-FFF2-40B4-BE49-F238E27FC236}">
                <a16:creationId xmlns:a16="http://schemas.microsoft.com/office/drawing/2014/main" id="{A1527245-C5C2-4BD3-8317-C4D6D7A1021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62258" y="5849932"/>
            <a:ext cx="867485" cy="115439"/>
            <a:chOff x="8910933" y="1861308"/>
            <a:chExt cx="867485" cy="115439"/>
          </a:xfrm>
        </p:grpSpPr>
        <p:sp>
          <p:nvSpPr>
            <p:cNvPr id="17" name="Rectangle 16">
              <a:extLst>
                <a:ext uri="{FF2B5EF4-FFF2-40B4-BE49-F238E27FC236}">
                  <a16:creationId xmlns:a16="http://schemas.microsoft.com/office/drawing/2014/main" id="{E03BA463-C04F-4127-9100-1F376E519B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8964825" flipH="1">
              <a:off x="9286956" y="1861308"/>
              <a:ext cx="115439" cy="115439"/>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ffectLst>
                  <a:outerShdw blurRad="38100" dist="38100" dir="2700000" algn="tl">
                    <a:srgbClr val="000000">
                      <a:alpha val="43137"/>
                    </a:srgbClr>
                  </a:outerShdw>
                </a:effectLst>
              </a:endParaRPr>
            </a:p>
          </p:txBody>
        </p:sp>
        <p:cxnSp>
          <p:nvCxnSpPr>
            <p:cNvPr id="18" name="Straight Connector 17">
              <a:extLst>
                <a:ext uri="{FF2B5EF4-FFF2-40B4-BE49-F238E27FC236}">
                  <a16:creationId xmlns:a16="http://schemas.microsoft.com/office/drawing/2014/main" id="{01FD6DA6-F7BC-4426-8465-928C4EC4A4C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426289" y="1919027"/>
              <a:ext cx="352129"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9A28AE3-3C29-44E4-80A5-C2937F8E7AA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8910933" y="1919027"/>
              <a:ext cx="352129"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57165268"/>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F505B48-C102-459D-932E-9E5E622035FE}"/>
              </a:ext>
            </a:extLst>
          </p:cNvPr>
          <p:cNvSpPr>
            <a:spLocks noGrp="1"/>
          </p:cNvSpPr>
          <p:nvPr>
            <p:ph idx="1"/>
          </p:nvPr>
        </p:nvSpPr>
        <p:spPr>
          <a:xfrm>
            <a:off x="215659" y="258792"/>
            <a:ext cx="11809563" cy="6383548"/>
          </a:xfrm>
        </p:spPr>
        <p:txBody>
          <a:bodyPr>
            <a:normAutofit/>
          </a:bodyPr>
          <a:lstStyle/>
          <a:p>
            <a:r>
              <a:rPr lang="en-US" dirty="0"/>
              <a:t>                                                                        </a:t>
            </a:r>
            <a:r>
              <a:rPr lang="en-US" sz="2400" dirty="0"/>
              <a:t>  10</a:t>
            </a:r>
          </a:p>
          <a:p>
            <a:endParaRPr lang="en-US" dirty="0"/>
          </a:p>
          <a:p>
            <a:endParaRPr lang="en-US" dirty="0"/>
          </a:p>
        </p:txBody>
      </p:sp>
      <p:pic>
        <p:nvPicPr>
          <p:cNvPr id="5122" name="Picture 2">
            <a:extLst>
              <a:ext uri="{FF2B5EF4-FFF2-40B4-BE49-F238E27FC236}">
                <a16:creationId xmlns:a16="http://schemas.microsoft.com/office/drawing/2014/main" id="{D6FB9519-CDFD-49FC-859A-4F2E3EC8B6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95782" y="1285875"/>
            <a:ext cx="4959927" cy="505027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9649570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F505B48-C102-459D-932E-9E5E622035FE}"/>
              </a:ext>
            </a:extLst>
          </p:cNvPr>
          <p:cNvSpPr>
            <a:spLocks noGrp="1"/>
          </p:cNvSpPr>
          <p:nvPr>
            <p:ph idx="1"/>
          </p:nvPr>
        </p:nvSpPr>
        <p:spPr>
          <a:xfrm>
            <a:off x="1023503" y="258792"/>
            <a:ext cx="10386655" cy="6383548"/>
          </a:xfrm>
        </p:spPr>
        <p:txBody>
          <a:bodyPr>
            <a:normAutofit/>
          </a:bodyPr>
          <a:lstStyle/>
          <a:p>
            <a:r>
              <a:rPr lang="en-US" dirty="0"/>
              <a:t>                                                                            </a:t>
            </a:r>
            <a:r>
              <a:rPr lang="en-US" sz="2400" dirty="0"/>
              <a:t>11</a:t>
            </a:r>
          </a:p>
          <a:p>
            <a:endParaRPr lang="en-US" sz="2400" dirty="0"/>
          </a:p>
          <a:p>
            <a:endParaRPr lang="en-US" sz="2400" dirty="0"/>
          </a:p>
          <a:p>
            <a:r>
              <a:rPr lang="en-US" sz="2400" dirty="0"/>
              <a:t>Consider the flowers of a garden: though differing in kind, color, form and shape, yet, inasmuch as they are refreshed by the waters of one spring, revived by the breath of one wind, invigorated by the rays of one sun, this diversity </a:t>
            </a:r>
            <a:r>
              <a:rPr lang="en-US" sz="2400" dirty="0" err="1"/>
              <a:t>increaseth</a:t>
            </a:r>
            <a:r>
              <a:rPr lang="en-US" sz="2400" dirty="0"/>
              <a:t> their charm, and </a:t>
            </a:r>
            <a:r>
              <a:rPr lang="en-US" sz="2400" dirty="0" err="1"/>
              <a:t>addeth</a:t>
            </a:r>
            <a:r>
              <a:rPr lang="en-US" sz="2400" dirty="0"/>
              <a:t> unto their beauty.</a:t>
            </a:r>
          </a:p>
          <a:p>
            <a:endParaRPr lang="en-US" sz="2400" dirty="0"/>
          </a:p>
          <a:p>
            <a:r>
              <a:rPr lang="en-US" dirty="0"/>
              <a:t>Selections from the Writings of ‘</a:t>
            </a:r>
            <a:r>
              <a:rPr lang="en-US" dirty="0" err="1"/>
              <a:t>Abdu’l-Bahá</a:t>
            </a:r>
            <a:endParaRPr lang="en-US" dirty="0"/>
          </a:p>
          <a:p>
            <a:endParaRPr lang="en-US" sz="2400" dirty="0"/>
          </a:p>
        </p:txBody>
      </p:sp>
    </p:spTree>
    <p:extLst>
      <p:ext uri="{BB962C8B-B14F-4D97-AF65-F5344CB8AC3E}">
        <p14:creationId xmlns:p14="http://schemas.microsoft.com/office/powerpoint/2010/main" val="29799003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F505B48-C102-459D-932E-9E5E622035FE}"/>
              </a:ext>
            </a:extLst>
          </p:cNvPr>
          <p:cNvSpPr>
            <a:spLocks noGrp="1"/>
          </p:cNvSpPr>
          <p:nvPr>
            <p:ph idx="1"/>
          </p:nvPr>
        </p:nvSpPr>
        <p:spPr>
          <a:xfrm>
            <a:off x="215659" y="258792"/>
            <a:ext cx="11809563" cy="6383548"/>
          </a:xfrm>
        </p:spPr>
        <p:txBody>
          <a:bodyPr>
            <a:normAutofit/>
          </a:bodyPr>
          <a:lstStyle/>
          <a:p>
            <a:r>
              <a:rPr lang="en-US" dirty="0"/>
              <a:t>                                                                        </a:t>
            </a:r>
            <a:r>
              <a:rPr lang="en-US" sz="2400" dirty="0"/>
              <a:t>   12</a:t>
            </a:r>
          </a:p>
        </p:txBody>
      </p:sp>
      <p:pic>
        <p:nvPicPr>
          <p:cNvPr id="4" name="Picture 3"/>
          <p:cNvPicPr>
            <a:picLocks noChangeAspect="1"/>
          </p:cNvPicPr>
          <p:nvPr/>
        </p:nvPicPr>
        <p:blipFill>
          <a:blip r:embed="rId2"/>
          <a:stretch>
            <a:fillRect/>
          </a:stretch>
        </p:blipFill>
        <p:spPr>
          <a:xfrm>
            <a:off x="2539803" y="720398"/>
            <a:ext cx="7164517" cy="5681791"/>
          </a:xfrm>
          <a:prstGeom prst="rect">
            <a:avLst/>
          </a:prstGeom>
        </p:spPr>
      </p:pic>
    </p:spTree>
    <p:extLst>
      <p:ext uri="{BB962C8B-B14F-4D97-AF65-F5344CB8AC3E}">
        <p14:creationId xmlns:p14="http://schemas.microsoft.com/office/powerpoint/2010/main" val="40737182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F505B48-C102-459D-932E-9E5E622035FE}"/>
              </a:ext>
            </a:extLst>
          </p:cNvPr>
          <p:cNvSpPr>
            <a:spLocks noGrp="1"/>
          </p:cNvSpPr>
          <p:nvPr>
            <p:ph idx="1"/>
          </p:nvPr>
        </p:nvSpPr>
        <p:spPr>
          <a:xfrm>
            <a:off x="215659" y="258792"/>
            <a:ext cx="11809563" cy="6383548"/>
          </a:xfrm>
        </p:spPr>
        <p:txBody>
          <a:bodyPr>
            <a:normAutofit/>
          </a:bodyPr>
          <a:lstStyle/>
          <a:p>
            <a:r>
              <a:rPr lang="en-US" dirty="0"/>
              <a:t>                                                                           </a:t>
            </a:r>
            <a:r>
              <a:rPr lang="en-US" sz="2400" dirty="0"/>
              <a:t> 13</a:t>
            </a:r>
          </a:p>
        </p:txBody>
      </p:sp>
      <p:pic>
        <p:nvPicPr>
          <p:cNvPr id="4" name="Picture 3"/>
          <p:cNvPicPr>
            <a:picLocks noChangeAspect="1"/>
          </p:cNvPicPr>
          <p:nvPr/>
        </p:nvPicPr>
        <p:blipFill>
          <a:blip r:embed="rId2"/>
          <a:stretch>
            <a:fillRect/>
          </a:stretch>
        </p:blipFill>
        <p:spPr>
          <a:xfrm>
            <a:off x="2748294" y="854406"/>
            <a:ext cx="6937072" cy="5153928"/>
          </a:xfrm>
          <a:prstGeom prst="rect">
            <a:avLst/>
          </a:prstGeom>
        </p:spPr>
      </p:pic>
    </p:spTree>
    <p:extLst>
      <p:ext uri="{BB962C8B-B14F-4D97-AF65-F5344CB8AC3E}">
        <p14:creationId xmlns:p14="http://schemas.microsoft.com/office/powerpoint/2010/main" val="38015375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F505B48-C102-459D-932E-9E5E622035FE}"/>
              </a:ext>
            </a:extLst>
          </p:cNvPr>
          <p:cNvSpPr>
            <a:spLocks noGrp="1"/>
          </p:cNvSpPr>
          <p:nvPr>
            <p:ph idx="1"/>
          </p:nvPr>
        </p:nvSpPr>
        <p:spPr>
          <a:xfrm>
            <a:off x="215659" y="258792"/>
            <a:ext cx="11809563" cy="6383548"/>
          </a:xfrm>
        </p:spPr>
        <p:txBody>
          <a:bodyPr>
            <a:normAutofit/>
          </a:bodyPr>
          <a:lstStyle/>
          <a:p>
            <a:r>
              <a:rPr lang="en-US" dirty="0"/>
              <a:t>                                                                          </a:t>
            </a:r>
            <a:r>
              <a:rPr lang="en-US" sz="2400" dirty="0"/>
              <a:t>14</a:t>
            </a:r>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762699" y="1194344"/>
            <a:ext cx="8642910" cy="4852418"/>
          </a:xfrm>
          <a:prstGeom prst="rect">
            <a:avLst/>
          </a:prstGeom>
        </p:spPr>
      </p:pic>
    </p:spTree>
    <p:extLst>
      <p:ext uri="{BB962C8B-B14F-4D97-AF65-F5344CB8AC3E}">
        <p14:creationId xmlns:p14="http://schemas.microsoft.com/office/powerpoint/2010/main" val="24602524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F505B48-C102-459D-932E-9E5E622035FE}"/>
              </a:ext>
            </a:extLst>
          </p:cNvPr>
          <p:cNvSpPr>
            <a:spLocks noGrp="1"/>
          </p:cNvSpPr>
          <p:nvPr>
            <p:ph idx="1"/>
          </p:nvPr>
        </p:nvSpPr>
        <p:spPr>
          <a:xfrm>
            <a:off x="215659" y="258792"/>
            <a:ext cx="11809563" cy="6383548"/>
          </a:xfrm>
        </p:spPr>
        <p:txBody>
          <a:bodyPr>
            <a:normAutofit/>
          </a:bodyPr>
          <a:lstStyle/>
          <a:p>
            <a:r>
              <a:rPr lang="en-US" dirty="0"/>
              <a:t>                                                                            </a:t>
            </a:r>
            <a:r>
              <a:rPr lang="en-US" sz="2400" dirty="0"/>
              <a:t>15</a:t>
            </a:r>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52286" y="852714"/>
            <a:ext cx="10287000" cy="5261429"/>
          </a:xfrm>
          <a:prstGeom prst="rect">
            <a:avLst/>
          </a:prstGeom>
        </p:spPr>
      </p:pic>
    </p:spTree>
    <p:extLst>
      <p:ext uri="{BB962C8B-B14F-4D97-AF65-F5344CB8AC3E}">
        <p14:creationId xmlns:p14="http://schemas.microsoft.com/office/powerpoint/2010/main" val="33478670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F505B48-C102-459D-932E-9E5E622035FE}"/>
              </a:ext>
            </a:extLst>
          </p:cNvPr>
          <p:cNvSpPr>
            <a:spLocks noGrp="1"/>
          </p:cNvSpPr>
          <p:nvPr>
            <p:ph idx="1"/>
          </p:nvPr>
        </p:nvSpPr>
        <p:spPr>
          <a:xfrm>
            <a:off x="185843" y="635072"/>
            <a:ext cx="11839380" cy="5963478"/>
          </a:xfrm>
        </p:spPr>
        <p:txBody>
          <a:bodyPr>
            <a:normAutofit/>
          </a:bodyPr>
          <a:lstStyle/>
          <a:p>
            <a:r>
              <a:rPr lang="en-US" dirty="0"/>
              <a:t>                                                                            </a:t>
            </a:r>
            <a:r>
              <a:rPr lang="en-US" sz="2400" dirty="0"/>
              <a:t>16</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13000" y="1189425"/>
            <a:ext cx="7366000" cy="4705683"/>
          </a:xfrm>
          <a:prstGeom prst="rect">
            <a:avLst/>
          </a:prstGeom>
        </p:spPr>
      </p:pic>
    </p:spTree>
    <p:extLst>
      <p:ext uri="{BB962C8B-B14F-4D97-AF65-F5344CB8AC3E}">
        <p14:creationId xmlns:p14="http://schemas.microsoft.com/office/powerpoint/2010/main" val="14217936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F505B48-C102-459D-932E-9E5E622035FE}"/>
              </a:ext>
            </a:extLst>
          </p:cNvPr>
          <p:cNvSpPr>
            <a:spLocks noGrp="1"/>
          </p:cNvSpPr>
          <p:nvPr>
            <p:ph idx="1"/>
          </p:nvPr>
        </p:nvSpPr>
        <p:spPr>
          <a:xfrm>
            <a:off x="215659" y="258792"/>
            <a:ext cx="11809563" cy="6383548"/>
          </a:xfrm>
        </p:spPr>
        <p:txBody>
          <a:bodyPr>
            <a:normAutofit/>
          </a:bodyPr>
          <a:lstStyle/>
          <a:p>
            <a:r>
              <a:rPr lang="en-US" dirty="0"/>
              <a:t>                                                                            </a:t>
            </a:r>
          </a:p>
        </p:txBody>
      </p:sp>
      <p:sp>
        <p:nvSpPr>
          <p:cNvPr id="4" name="Rectangle 3"/>
          <p:cNvSpPr/>
          <p:nvPr/>
        </p:nvSpPr>
        <p:spPr>
          <a:xfrm>
            <a:off x="3048000" y="2967335"/>
            <a:ext cx="6096000" cy="923330"/>
          </a:xfrm>
          <a:prstGeom prst="rect">
            <a:avLst/>
          </a:prstGeom>
        </p:spPr>
        <p:txBody>
          <a:bodyPr>
            <a:spAutoFit/>
          </a:bodyPr>
          <a:lstStyle/>
          <a:p>
            <a:r>
              <a:rPr lang="en-US" u="sng" dirty="0">
                <a:hlinkClick r:id="rId3"/>
              </a:rPr>
              <a:t>https://www.youtube.com/watch?v=jB1Bgoddzvg</a:t>
            </a:r>
            <a:endParaRPr lang="en-US" dirty="0"/>
          </a:p>
          <a:p>
            <a:r>
              <a:rPr lang="en-US" dirty="0"/>
              <a:t> </a:t>
            </a:r>
          </a:p>
          <a:p>
            <a:r>
              <a:rPr lang="en-US" dirty="0"/>
              <a:t>India - Unity in Diversity - A land of 100 Nations </a:t>
            </a:r>
          </a:p>
        </p:txBody>
      </p:sp>
      <p:pic>
        <p:nvPicPr>
          <p:cNvPr id="2" name="Online Media 1" title="India - Unity in Diversity - A land of 100 Nations">
            <a:hlinkClick r:id="" action="ppaction://media"/>
            <a:extLst>
              <a:ext uri="{FF2B5EF4-FFF2-40B4-BE49-F238E27FC236}">
                <a16:creationId xmlns:a16="http://schemas.microsoft.com/office/drawing/2014/main" id="{793F2A7E-67C3-4465-9B3C-DF96E89125F9}"/>
              </a:ext>
            </a:extLst>
          </p:cNvPr>
          <p:cNvPicPr>
            <a:picLocks noRot="1" noChangeAspect="1"/>
          </p:cNvPicPr>
          <p:nvPr>
            <a:videoFile r:link="rId1"/>
          </p:nvPr>
        </p:nvPicPr>
        <p:blipFill>
          <a:blip r:embed="rId4"/>
          <a:stretch>
            <a:fillRect/>
          </a:stretch>
        </p:blipFill>
        <p:spPr>
          <a:xfrm>
            <a:off x="1745552" y="970997"/>
            <a:ext cx="8700896" cy="4916006"/>
          </a:xfrm>
          <a:prstGeom prst="rect">
            <a:avLst/>
          </a:prstGeom>
        </p:spPr>
      </p:pic>
    </p:spTree>
    <p:extLst>
      <p:ext uri="{BB962C8B-B14F-4D97-AF65-F5344CB8AC3E}">
        <p14:creationId xmlns:p14="http://schemas.microsoft.com/office/powerpoint/2010/main" val="1085899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theme/theme1.xml><?xml version="1.0" encoding="utf-8"?>
<a:theme xmlns:a="http://schemas.openxmlformats.org/drawingml/2006/main" name="AdornVTI">
  <a:themeElements>
    <a:clrScheme name="AnalogousFromLightSeedRightStep">
      <a:dk1>
        <a:srgbClr val="000000"/>
      </a:dk1>
      <a:lt1>
        <a:srgbClr val="FFFFFF"/>
      </a:lt1>
      <a:dk2>
        <a:srgbClr val="35371F"/>
      </a:dk2>
      <a:lt2>
        <a:srgbClr val="E2E4E8"/>
      </a:lt2>
      <a:accent1>
        <a:srgbClr val="B69F70"/>
      </a:accent1>
      <a:accent2>
        <a:srgbClr val="A1A662"/>
      </a:accent2>
      <a:accent3>
        <a:srgbClr val="8FAA74"/>
      </a:accent3>
      <a:accent4>
        <a:srgbClr val="6FB169"/>
      </a:accent4>
      <a:accent5>
        <a:srgbClr val="74AC86"/>
      </a:accent5>
      <a:accent6>
        <a:srgbClr val="67AE9C"/>
      </a:accent6>
      <a:hlink>
        <a:srgbClr val="6980AE"/>
      </a:hlink>
      <a:folHlink>
        <a:srgbClr val="7F7F7F"/>
      </a:folHlink>
    </a:clrScheme>
    <a:fontScheme name="Bembo">
      <a:majorFont>
        <a:latin typeface="Bembo"/>
        <a:ea typeface=""/>
        <a:cs typeface=""/>
      </a:majorFont>
      <a:minorFont>
        <a:latin typeface="Bemb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dornVTI" id="{497E3FA9-5A27-4D12-9D04-917BEF3D1303}" vid="{34192A01-61CA-4566-9818-841C607496F7}"/>
    </a:ext>
  </a:extLst>
</a:theme>
</file>

<file path=docProps/app.xml><?xml version="1.0" encoding="utf-8"?>
<Properties xmlns="http://schemas.openxmlformats.org/officeDocument/2006/extended-properties" xmlns:vt="http://schemas.openxmlformats.org/officeDocument/2006/docPropsVTypes">
  <Template>TM10001115[[fn=Parcel]]</Template>
  <TotalTime>731</TotalTime>
  <Words>484</Words>
  <Application>Microsoft Office PowerPoint</Application>
  <PresentationFormat>Widescreen</PresentationFormat>
  <Paragraphs>67</Paragraphs>
  <Slides>21</Slides>
  <Notes>0</Notes>
  <HiddenSlides>0</HiddenSlides>
  <MMClips>4</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Bembo</vt:lpstr>
      <vt:lpstr>Roboto</vt:lpstr>
      <vt:lpstr>AdornVTI</vt:lpstr>
      <vt:lpstr>DIVERSITY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DIVERSITY</dc:title>
  <dc:creator>GLADYS NAY</dc:creator>
  <cp:lastModifiedBy>Phil Dunmire</cp:lastModifiedBy>
  <cp:revision>21</cp:revision>
  <dcterms:created xsi:type="dcterms:W3CDTF">2022-02-08T15:25:30Z</dcterms:created>
  <dcterms:modified xsi:type="dcterms:W3CDTF">2022-02-26T01:13:52Z</dcterms:modified>
</cp:coreProperties>
</file>