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6" r:id="rId1"/>
  </p:sldMasterIdLst>
  <p:sldIdLst>
    <p:sldId id="256" r:id="rId2"/>
    <p:sldId id="258" r:id="rId3"/>
    <p:sldId id="257" r:id="rId4"/>
    <p:sldId id="260" r:id="rId5"/>
    <p:sldId id="259" r:id="rId6"/>
    <p:sldId id="261" r:id="rId7"/>
    <p:sldId id="272" r:id="rId8"/>
    <p:sldId id="267" r:id="rId9"/>
    <p:sldId id="265" r:id="rId10"/>
    <p:sldId id="262" r:id="rId11"/>
    <p:sldId id="266" r:id="rId12"/>
    <p:sldId id="270" r:id="rId13"/>
    <p:sldId id="269" r:id="rId14"/>
    <p:sldId id="268" r:id="rId15"/>
    <p:sldId id="271"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713A9EF-F939-4678-88D4-D9AFECE26F13}" v="95" dt="2022-01-22T17:34:06.41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104" d="100"/>
          <a:sy n="104" d="100"/>
        </p:scale>
        <p:origin x="420" y="10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21" Type="http://schemas.microsoft.com/office/2016/11/relationships/changesInfo" Target="changesInfos/changesInfo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GLADYS NAY" userId="97eb4254fa17524f" providerId="LiveId" clId="{9713A9EF-F939-4678-88D4-D9AFECE26F13}"/>
    <pc:docChg chg="undo custSel addSld delSld modSld sldOrd">
      <pc:chgData name="GLADYS NAY" userId="97eb4254fa17524f" providerId="LiveId" clId="{9713A9EF-F939-4678-88D4-D9AFECE26F13}" dt="2022-01-29T00:54:39.795" v="3036" actId="20577"/>
      <pc:docMkLst>
        <pc:docMk/>
      </pc:docMkLst>
      <pc:sldChg chg="addSp delSp modSp mod ord setBg">
        <pc:chgData name="GLADYS NAY" userId="97eb4254fa17524f" providerId="LiveId" clId="{9713A9EF-F939-4678-88D4-D9AFECE26F13}" dt="2022-01-21T19:15:52.182" v="577" actId="20577"/>
        <pc:sldMkLst>
          <pc:docMk/>
          <pc:sldMk cId="565472530" sldId="257"/>
        </pc:sldMkLst>
        <pc:spChg chg="del mod">
          <ac:chgData name="GLADYS NAY" userId="97eb4254fa17524f" providerId="LiveId" clId="{9713A9EF-F939-4678-88D4-D9AFECE26F13}" dt="2022-01-20T19:43:50.335" v="1" actId="931"/>
          <ac:spMkLst>
            <pc:docMk/>
            <pc:sldMk cId="565472530" sldId="257"/>
            <ac:spMk id="3" creationId="{CA8896D5-957C-4862-A10D-2B88A7A9387F}"/>
          </ac:spMkLst>
        </pc:spChg>
        <pc:spChg chg="add mod">
          <ac:chgData name="GLADYS NAY" userId="97eb4254fa17524f" providerId="LiveId" clId="{9713A9EF-F939-4678-88D4-D9AFECE26F13}" dt="2022-01-21T19:15:52.182" v="577" actId="20577"/>
          <ac:spMkLst>
            <pc:docMk/>
            <pc:sldMk cId="565472530" sldId="257"/>
            <ac:spMk id="9" creationId="{01DDCF0C-8A91-45FA-88A3-B1AF816543E2}"/>
          </ac:spMkLst>
        </pc:spChg>
        <pc:spChg chg="add del">
          <ac:chgData name="GLADYS NAY" userId="97eb4254fa17524f" providerId="LiveId" clId="{9713A9EF-F939-4678-88D4-D9AFECE26F13}" dt="2022-01-20T19:44:20.875" v="3" actId="26606"/>
          <ac:spMkLst>
            <pc:docMk/>
            <pc:sldMk cId="565472530" sldId="257"/>
            <ac:spMk id="10" creationId="{1E94681D-2A4C-4A8D-B9B5-31D440D0328D}"/>
          </ac:spMkLst>
        </pc:spChg>
        <pc:spChg chg="add del">
          <ac:chgData name="GLADYS NAY" userId="97eb4254fa17524f" providerId="LiveId" clId="{9713A9EF-F939-4678-88D4-D9AFECE26F13}" dt="2022-01-20T19:44:20.875" v="3" actId="26606"/>
          <ac:spMkLst>
            <pc:docMk/>
            <pc:sldMk cId="565472530" sldId="257"/>
            <ac:spMk id="12" creationId="{239EC50A-248F-46D1-97CD-65A2766F758B}"/>
          </ac:spMkLst>
        </pc:spChg>
        <pc:spChg chg="add del">
          <ac:chgData name="GLADYS NAY" userId="97eb4254fa17524f" providerId="LiveId" clId="{9713A9EF-F939-4678-88D4-D9AFECE26F13}" dt="2022-01-20T19:44:20.875" v="3" actId="26606"/>
          <ac:spMkLst>
            <pc:docMk/>
            <pc:sldMk cId="565472530" sldId="257"/>
            <ac:spMk id="14" creationId="{B4C843F0-96F8-4DFC-93E8-E3533F223874}"/>
          </ac:spMkLst>
        </pc:spChg>
        <pc:spChg chg="add">
          <ac:chgData name="GLADYS NAY" userId="97eb4254fa17524f" providerId="LiveId" clId="{9713A9EF-F939-4678-88D4-D9AFECE26F13}" dt="2022-01-20T19:44:20.891" v="4" actId="26606"/>
          <ac:spMkLst>
            <pc:docMk/>
            <pc:sldMk cId="565472530" sldId="257"/>
            <ac:spMk id="16" creationId="{7A1AE32B-3A6E-4C5E-8FEB-73861B9A26B5}"/>
          </ac:spMkLst>
        </pc:spChg>
        <pc:spChg chg="add">
          <ac:chgData name="GLADYS NAY" userId="97eb4254fa17524f" providerId="LiveId" clId="{9713A9EF-F939-4678-88D4-D9AFECE26F13}" dt="2022-01-20T19:44:20.891" v="4" actId="26606"/>
          <ac:spMkLst>
            <pc:docMk/>
            <pc:sldMk cId="565472530" sldId="257"/>
            <ac:spMk id="17" creationId="{B6EE7E08-B389-43E5-B019-1B0A8ACBBD93}"/>
          </ac:spMkLst>
        </pc:spChg>
        <pc:spChg chg="add">
          <ac:chgData name="GLADYS NAY" userId="97eb4254fa17524f" providerId="LiveId" clId="{9713A9EF-F939-4678-88D4-D9AFECE26F13}" dt="2022-01-20T19:44:20.891" v="4" actId="26606"/>
          <ac:spMkLst>
            <pc:docMk/>
            <pc:sldMk cId="565472530" sldId="257"/>
            <ac:spMk id="18" creationId="{E60D94A5-8A09-4BAB-8F7C-69BC34C54DDE}"/>
          </ac:spMkLst>
        </pc:spChg>
        <pc:picChg chg="add mod">
          <ac:chgData name="GLADYS NAY" userId="97eb4254fa17524f" providerId="LiveId" clId="{9713A9EF-F939-4678-88D4-D9AFECE26F13}" dt="2022-01-20T19:44:20.891" v="4" actId="26606"/>
          <ac:picMkLst>
            <pc:docMk/>
            <pc:sldMk cId="565472530" sldId="257"/>
            <ac:picMk id="5" creationId="{C2D28A8F-B9ED-474D-9741-DB180BEABA67}"/>
          </ac:picMkLst>
        </pc:picChg>
      </pc:sldChg>
      <pc:sldChg chg="addSp delSp modSp new mod ord modAnim">
        <pc:chgData name="GLADYS NAY" userId="97eb4254fa17524f" providerId="LiveId" clId="{9713A9EF-F939-4678-88D4-D9AFECE26F13}" dt="2022-01-22T17:24:10.888" v="3026"/>
        <pc:sldMkLst>
          <pc:docMk/>
          <pc:sldMk cId="978075514" sldId="258"/>
        </pc:sldMkLst>
        <pc:spChg chg="del">
          <ac:chgData name="GLADYS NAY" userId="97eb4254fa17524f" providerId="LiveId" clId="{9713A9EF-F939-4678-88D4-D9AFECE26F13}" dt="2022-01-20T19:45:34.263" v="12" actId="21"/>
          <ac:spMkLst>
            <pc:docMk/>
            <pc:sldMk cId="978075514" sldId="258"/>
            <ac:spMk id="2" creationId="{C24BCB6A-9A60-4835-969A-56388F668CCC}"/>
          </ac:spMkLst>
        </pc:spChg>
        <pc:spChg chg="del mod">
          <ac:chgData name="GLADYS NAY" userId="97eb4254fa17524f" providerId="LiveId" clId="{9713A9EF-F939-4678-88D4-D9AFECE26F13}" dt="2022-01-22T17:24:10.888" v="3026"/>
          <ac:spMkLst>
            <pc:docMk/>
            <pc:sldMk cId="978075514" sldId="258"/>
            <ac:spMk id="3" creationId="{514CA721-17E6-4147-9920-126B2F871574}"/>
          </ac:spMkLst>
        </pc:spChg>
        <pc:picChg chg="add mod">
          <ac:chgData name="GLADYS NAY" userId="97eb4254fa17524f" providerId="LiveId" clId="{9713A9EF-F939-4678-88D4-D9AFECE26F13}" dt="2022-01-22T17:24:10.888" v="3026"/>
          <ac:picMkLst>
            <pc:docMk/>
            <pc:sldMk cId="978075514" sldId="258"/>
            <ac:picMk id="2" creationId="{3B64E260-8876-4423-8F34-00E0ECF816BA}"/>
          </ac:picMkLst>
        </pc:picChg>
      </pc:sldChg>
      <pc:sldChg chg="addSp modSp add mod">
        <pc:chgData name="GLADYS NAY" userId="97eb4254fa17524f" providerId="LiveId" clId="{9713A9EF-F939-4678-88D4-D9AFECE26F13}" dt="2022-01-21T19:50:03.018" v="2656" actId="20577"/>
        <pc:sldMkLst>
          <pc:docMk/>
          <pc:sldMk cId="1530466192" sldId="259"/>
        </pc:sldMkLst>
        <pc:spChg chg="mod">
          <ac:chgData name="GLADYS NAY" userId="97eb4254fa17524f" providerId="LiveId" clId="{9713A9EF-F939-4678-88D4-D9AFECE26F13}" dt="2022-01-21T19:50:03.018" v="2656" actId="20577"/>
          <ac:spMkLst>
            <pc:docMk/>
            <pc:sldMk cId="1530466192" sldId="259"/>
            <ac:spMk id="3" creationId="{514CA721-17E6-4147-9920-126B2F871574}"/>
          </ac:spMkLst>
        </pc:spChg>
        <pc:picChg chg="add mod">
          <ac:chgData name="GLADYS NAY" userId="97eb4254fa17524f" providerId="LiveId" clId="{9713A9EF-F939-4678-88D4-D9AFECE26F13}" dt="2022-01-21T19:49:57.203" v="2572" actId="14100"/>
          <ac:picMkLst>
            <pc:docMk/>
            <pc:sldMk cId="1530466192" sldId="259"/>
            <ac:picMk id="3074" creationId="{614FEED5-AA6C-42A6-BF6E-1B65453D2BD0}"/>
          </ac:picMkLst>
        </pc:picChg>
      </pc:sldChg>
      <pc:sldChg chg="addSp delSp modSp add mod setBg setClrOvrMap">
        <pc:chgData name="GLADYS NAY" userId="97eb4254fa17524f" providerId="LiveId" clId="{9713A9EF-F939-4678-88D4-D9AFECE26F13}" dt="2022-01-21T19:49:48.661" v="2571" actId="20577"/>
        <pc:sldMkLst>
          <pc:docMk/>
          <pc:sldMk cId="365490000" sldId="260"/>
        </pc:sldMkLst>
        <pc:spChg chg="add mod">
          <ac:chgData name="GLADYS NAY" userId="97eb4254fa17524f" providerId="LiveId" clId="{9713A9EF-F939-4678-88D4-D9AFECE26F13}" dt="2022-01-21T19:49:48.661" v="2571" actId="20577"/>
          <ac:spMkLst>
            <pc:docMk/>
            <pc:sldMk cId="365490000" sldId="260"/>
            <ac:spMk id="2" creationId="{4CD8B68C-6957-48E1-A109-381F764AF53C}"/>
          </ac:spMkLst>
        </pc:spChg>
        <pc:spChg chg="del">
          <ac:chgData name="GLADYS NAY" userId="97eb4254fa17524f" providerId="LiveId" clId="{9713A9EF-F939-4678-88D4-D9AFECE26F13}" dt="2022-01-20T19:49:21.910" v="38"/>
          <ac:spMkLst>
            <pc:docMk/>
            <pc:sldMk cId="365490000" sldId="260"/>
            <ac:spMk id="3" creationId="{514CA721-17E6-4147-9920-126B2F871574}"/>
          </ac:spMkLst>
        </pc:spChg>
        <pc:spChg chg="add del">
          <ac:chgData name="GLADYS NAY" userId="97eb4254fa17524f" providerId="LiveId" clId="{9713A9EF-F939-4678-88D4-D9AFECE26F13}" dt="2022-01-20T19:49:34.498" v="40" actId="26606"/>
          <ac:spMkLst>
            <pc:docMk/>
            <pc:sldMk cId="365490000" sldId="260"/>
            <ac:spMk id="71" creationId="{1E94681D-2A4C-4A8D-B9B5-31D440D0328D}"/>
          </ac:spMkLst>
        </pc:spChg>
        <pc:spChg chg="add del">
          <ac:chgData name="GLADYS NAY" userId="97eb4254fa17524f" providerId="LiveId" clId="{9713A9EF-F939-4678-88D4-D9AFECE26F13}" dt="2022-01-20T19:49:34.498" v="40" actId="26606"/>
          <ac:spMkLst>
            <pc:docMk/>
            <pc:sldMk cId="365490000" sldId="260"/>
            <ac:spMk id="73" creationId="{4EC7E010-C712-408D-9787-0842AFC9F4BB}"/>
          </ac:spMkLst>
        </pc:spChg>
        <pc:spChg chg="add del">
          <ac:chgData name="GLADYS NAY" userId="97eb4254fa17524f" providerId="LiveId" clId="{9713A9EF-F939-4678-88D4-D9AFECE26F13}" dt="2022-01-20T19:49:34.498" v="40" actId="26606"/>
          <ac:spMkLst>
            <pc:docMk/>
            <pc:sldMk cId="365490000" sldId="260"/>
            <ac:spMk id="75" creationId="{0503FCEF-A9BA-4991-9220-E36615FB8B53}"/>
          </ac:spMkLst>
        </pc:spChg>
        <pc:spChg chg="add del">
          <ac:chgData name="GLADYS NAY" userId="97eb4254fa17524f" providerId="LiveId" clId="{9713A9EF-F939-4678-88D4-D9AFECE26F13}" dt="2022-01-20T19:49:34.498" v="40" actId="26606"/>
          <ac:spMkLst>
            <pc:docMk/>
            <pc:sldMk cId="365490000" sldId="260"/>
            <ac:spMk id="77" creationId="{A069235B-22DB-4231-8291-D64DA2CDEB4E}"/>
          </ac:spMkLst>
        </pc:spChg>
        <pc:spChg chg="add del">
          <ac:chgData name="GLADYS NAY" userId="97eb4254fa17524f" providerId="LiveId" clId="{9713A9EF-F939-4678-88D4-D9AFECE26F13}" dt="2022-01-20T19:49:47.932" v="42" actId="26606"/>
          <ac:spMkLst>
            <pc:docMk/>
            <pc:sldMk cId="365490000" sldId="260"/>
            <ac:spMk id="79" creationId="{DDA5539E-D8B4-4F5A-B46F-C304F5D7A847}"/>
          </ac:spMkLst>
        </pc:spChg>
        <pc:spChg chg="add del">
          <ac:chgData name="GLADYS NAY" userId="97eb4254fa17524f" providerId="LiveId" clId="{9713A9EF-F939-4678-88D4-D9AFECE26F13}" dt="2022-01-20T19:50:00.406" v="46" actId="26606"/>
          <ac:spMkLst>
            <pc:docMk/>
            <pc:sldMk cId="365490000" sldId="260"/>
            <ac:spMk id="81" creationId="{1E94681D-2A4C-4A8D-B9B5-31D440D0328D}"/>
          </ac:spMkLst>
        </pc:spChg>
        <pc:spChg chg="add del">
          <ac:chgData name="GLADYS NAY" userId="97eb4254fa17524f" providerId="LiveId" clId="{9713A9EF-F939-4678-88D4-D9AFECE26F13}" dt="2022-01-20T19:50:00.406" v="46" actId="26606"/>
          <ac:spMkLst>
            <pc:docMk/>
            <pc:sldMk cId="365490000" sldId="260"/>
            <ac:spMk id="83" creationId="{4EC7E010-C712-408D-9787-0842AFC9F4BB}"/>
          </ac:spMkLst>
        </pc:spChg>
        <pc:spChg chg="add del">
          <ac:chgData name="GLADYS NAY" userId="97eb4254fa17524f" providerId="LiveId" clId="{9713A9EF-F939-4678-88D4-D9AFECE26F13}" dt="2022-01-20T19:50:00.406" v="46" actId="26606"/>
          <ac:spMkLst>
            <pc:docMk/>
            <pc:sldMk cId="365490000" sldId="260"/>
            <ac:spMk id="85" creationId="{0503FCEF-A9BA-4991-9220-E36615FB8B53}"/>
          </ac:spMkLst>
        </pc:spChg>
        <pc:spChg chg="add del">
          <ac:chgData name="GLADYS NAY" userId="97eb4254fa17524f" providerId="LiveId" clId="{9713A9EF-F939-4678-88D4-D9AFECE26F13}" dt="2022-01-20T19:50:00.406" v="46" actId="26606"/>
          <ac:spMkLst>
            <pc:docMk/>
            <pc:sldMk cId="365490000" sldId="260"/>
            <ac:spMk id="87" creationId="{A069235B-22DB-4231-8291-D64DA2CDEB4E}"/>
          </ac:spMkLst>
        </pc:spChg>
        <pc:spChg chg="add del">
          <ac:chgData name="GLADYS NAY" userId="97eb4254fa17524f" providerId="LiveId" clId="{9713A9EF-F939-4678-88D4-D9AFECE26F13}" dt="2022-01-20T19:49:47.932" v="42" actId="26606"/>
          <ac:spMkLst>
            <pc:docMk/>
            <pc:sldMk cId="365490000" sldId="260"/>
            <ac:spMk id="1028" creationId="{1E94681D-2A4C-4A8D-B9B5-31D440D0328D}"/>
          </ac:spMkLst>
        </pc:spChg>
        <pc:spChg chg="add del">
          <ac:chgData name="GLADYS NAY" userId="97eb4254fa17524f" providerId="LiveId" clId="{9713A9EF-F939-4678-88D4-D9AFECE26F13}" dt="2022-01-20T19:49:47.932" v="42" actId="26606"/>
          <ac:spMkLst>
            <pc:docMk/>
            <pc:sldMk cId="365490000" sldId="260"/>
            <ac:spMk id="1029" creationId="{4EC7E010-C712-408D-9787-0842AFC9F4BB}"/>
          </ac:spMkLst>
        </pc:spChg>
        <pc:spChg chg="add del">
          <ac:chgData name="GLADYS NAY" userId="97eb4254fa17524f" providerId="LiveId" clId="{9713A9EF-F939-4678-88D4-D9AFECE26F13}" dt="2022-01-20T19:49:47.932" v="42" actId="26606"/>
          <ac:spMkLst>
            <pc:docMk/>
            <pc:sldMk cId="365490000" sldId="260"/>
            <ac:spMk id="1030" creationId="{0503FCEF-A9BA-4991-9220-E36615FB8B53}"/>
          </ac:spMkLst>
        </pc:spChg>
        <pc:spChg chg="add del">
          <ac:chgData name="GLADYS NAY" userId="97eb4254fa17524f" providerId="LiveId" clId="{9713A9EF-F939-4678-88D4-D9AFECE26F13}" dt="2022-01-20T19:49:47.932" v="42" actId="26606"/>
          <ac:spMkLst>
            <pc:docMk/>
            <pc:sldMk cId="365490000" sldId="260"/>
            <ac:spMk id="1031" creationId="{9664D085-C814-4D74-BCE0-2059F0DC0434}"/>
          </ac:spMkLst>
        </pc:spChg>
        <pc:spChg chg="add del">
          <ac:chgData name="GLADYS NAY" userId="97eb4254fa17524f" providerId="LiveId" clId="{9713A9EF-F939-4678-88D4-D9AFECE26F13}" dt="2022-01-20T19:50:00.406" v="47" actId="26606"/>
          <ac:spMkLst>
            <pc:docMk/>
            <pc:sldMk cId="365490000" sldId="260"/>
            <ac:spMk id="1033" creationId="{1E94681D-2A4C-4A8D-B9B5-31D440D0328D}"/>
          </ac:spMkLst>
        </pc:spChg>
        <pc:spChg chg="add del">
          <ac:chgData name="GLADYS NAY" userId="97eb4254fa17524f" providerId="LiveId" clId="{9713A9EF-F939-4678-88D4-D9AFECE26F13}" dt="2022-01-20T19:50:00.406" v="47" actId="26606"/>
          <ac:spMkLst>
            <pc:docMk/>
            <pc:sldMk cId="365490000" sldId="260"/>
            <ac:spMk id="1034" creationId="{4EC7E010-C712-408D-9787-0842AFC9F4BB}"/>
          </ac:spMkLst>
        </pc:spChg>
        <pc:spChg chg="add del">
          <ac:chgData name="GLADYS NAY" userId="97eb4254fa17524f" providerId="LiveId" clId="{9713A9EF-F939-4678-88D4-D9AFECE26F13}" dt="2022-01-20T19:50:00.406" v="47" actId="26606"/>
          <ac:spMkLst>
            <pc:docMk/>
            <pc:sldMk cId="365490000" sldId="260"/>
            <ac:spMk id="1035" creationId="{0503FCEF-A9BA-4991-9220-E36615FB8B53}"/>
          </ac:spMkLst>
        </pc:spChg>
        <pc:spChg chg="add del">
          <ac:chgData name="GLADYS NAY" userId="97eb4254fa17524f" providerId="LiveId" clId="{9713A9EF-F939-4678-88D4-D9AFECE26F13}" dt="2022-01-20T19:50:00.406" v="47" actId="26606"/>
          <ac:spMkLst>
            <pc:docMk/>
            <pc:sldMk cId="365490000" sldId="260"/>
            <ac:spMk id="1036" creationId="{A069235B-22DB-4231-8291-D64DA2CDEB4E}"/>
          </ac:spMkLst>
        </pc:spChg>
        <pc:spChg chg="add">
          <ac:chgData name="GLADYS NAY" userId="97eb4254fa17524f" providerId="LiveId" clId="{9713A9EF-F939-4678-88D4-D9AFECE26F13}" dt="2022-01-20T19:50:00.406" v="47" actId="26606"/>
          <ac:spMkLst>
            <pc:docMk/>
            <pc:sldMk cId="365490000" sldId="260"/>
            <ac:spMk id="1038" creationId="{1E94681D-2A4C-4A8D-B9B5-31D440D0328D}"/>
          </ac:spMkLst>
        </pc:spChg>
        <pc:spChg chg="add">
          <ac:chgData name="GLADYS NAY" userId="97eb4254fa17524f" providerId="LiveId" clId="{9713A9EF-F939-4678-88D4-D9AFECE26F13}" dt="2022-01-20T19:50:00.406" v="47" actId="26606"/>
          <ac:spMkLst>
            <pc:docMk/>
            <pc:sldMk cId="365490000" sldId="260"/>
            <ac:spMk id="1039" creationId="{4EC7E010-C712-408D-9787-0842AFC9F4BB}"/>
          </ac:spMkLst>
        </pc:spChg>
        <pc:spChg chg="add">
          <ac:chgData name="GLADYS NAY" userId="97eb4254fa17524f" providerId="LiveId" clId="{9713A9EF-F939-4678-88D4-D9AFECE26F13}" dt="2022-01-20T19:50:00.406" v="47" actId="26606"/>
          <ac:spMkLst>
            <pc:docMk/>
            <pc:sldMk cId="365490000" sldId="260"/>
            <ac:spMk id="1040" creationId="{0503FCEF-A9BA-4991-9220-E36615FB8B53}"/>
          </ac:spMkLst>
        </pc:spChg>
        <pc:spChg chg="add">
          <ac:chgData name="GLADYS NAY" userId="97eb4254fa17524f" providerId="LiveId" clId="{9713A9EF-F939-4678-88D4-D9AFECE26F13}" dt="2022-01-20T19:50:00.406" v="47" actId="26606"/>
          <ac:spMkLst>
            <pc:docMk/>
            <pc:sldMk cId="365490000" sldId="260"/>
            <ac:spMk id="1041" creationId="{A069235B-22DB-4231-8291-D64DA2CDEB4E}"/>
          </ac:spMkLst>
        </pc:spChg>
        <pc:picChg chg="add del mod">
          <ac:chgData name="GLADYS NAY" userId="97eb4254fa17524f" providerId="LiveId" clId="{9713A9EF-F939-4678-88D4-D9AFECE26F13}" dt="2022-01-20T20:24:54.617" v="311" actId="21"/>
          <ac:picMkLst>
            <pc:docMk/>
            <pc:sldMk cId="365490000" sldId="260"/>
            <ac:picMk id="8" creationId="{A5EA15C0-F024-47BD-A629-6B312AE06456}"/>
          </ac:picMkLst>
        </pc:picChg>
        <pc:picChg chg="add del mod">
          <ac:chgData name="GLADYS NAY" userId="97eb4254fa17524f" providerId="LiveId" clId="{9713A9EF-F939-4678-88D4-D9AFECE26F13}" dt="2022-01-20T20:24:43.820" v="309" actId="21"/>
          <ac:picMkLst>
            <pc:docMk/>
            <pc:sldMk cId="365490000" sldId="260"/>
            <ac:picMk id="26" creationId="{AA0E7889-77E3-472B-8A6A-D899F97EB58C}"/>
          </ac:picMkLst>
        </pc:picChg>
        <pc:picChg chg="add del mod">
          <ac:chgData name="GLADYS NAY" userId="97eb4254fa17524f" providerId="LiveId" clId="{9713A9EF-F939-4678-88D4-D9AFECE26F13}" dt="2022-01-20T19:57:25.477" v="233" actId="21"/>
          <ac:picMkLst>
            <pc:docMk/>
            <pc:sldMk cId="365490000" sldId="260"/>
            <ac:picMk id="1026" creationId="{04C0C6C4-CA89-4B2F-9868-792B0175DC56}"/>
          </ac:picMkLst>
        </pc:picChg>
        <pc:picChg chg="add mod">
          <ac:chgData name="GLADYS NAY" userId="97eb4254fa17524f" providerId="LiveId" clId="{9713A9EF-F939-4678-88D4-D9AFECE26F13}" dt="2022-01-21T19:49:12.986" v="2480" actId="14100"/>
          <ac:picMkLst>
            <pc:docMk/>
            <pc:sldMk cId="365490000" sldId="260"/>
            <ac:picMk id="4098" creationId="{2CD13A14-7161-48C3-81D5-A7810371628D}"/>
          </ac:picMkLst>
        </pc:picChg>
      </pc:sldChg>
      <pc:sldChg chg="addSp delSp modSp add mod setBg">
        <pc:chgData name="GLADYS NAY" userId="97eb4254fa17524f" providerId="LiveId" clId="{9713A9EF-F939-4678-88D4-D9AFECE26F13}" dt="2022-01-21T19:26:46.046" v="1275" actId="20577"/>
        <pc:sldMkLst>
          <pc:docMk/>
          <pc:sldMk cId="3668960530" sldId="261"/>
        </pc:sldMkLst>
        <pc:spChg chg="del">
          <ac:chgData name="GLADYS NAY" userId="97eb4254fa17524f" providerId="LiveId" clId="{9713A9EF-F939-4678-88D4-D9AFECE26F13}" dt="2022-01-20T19:51:53.561" v="54" actId="931"/>
          <ac:spMkLst>
            <pc:docMk/>
            <pc:sldMk cId="3668960530" sldId="261"/>
            <ac:spMk id="3" creationId="{514CA721-17E6-4147-9920-126B2F871574}"/>
          </ac:spMkLst>
        </pc:spChg>
        <pc:spChg chg="add del">
          <ac:chgData name="GLADYS NAY" userId="97eb4254fa17524f" providerId="LiveId" clId="{9713A9EF-F939-4678-88D4-D9AFECE26F13}" dt="2022-01-20T19:52:11.864" v="56" actId="26606"/>
          <ac:spMkLst>
            <pc:docMk/>
            <pc:sldMk cId="3668960530" sldId="261"/>
            <ac:spMk id="8" creationId="{10AD4776-A3B8-4200-90BE-79F1199C3A3B}"/>
          </ac:spMkLst>
        </pc:spChg>
        <pc:spChg chg="add del">
          <ac:chgData name="GLADYS NAY" userId="97eb4254fa17524f" providerId="LiveId" clId="{9713A9EF-F939-4678-88D4-D9AFECE26F13}" dt="2022-01-20T19:52:11.864" v="56" actId="26606"/>
          <ac:spMkLst>
            <pc:docMk/>
            <pc:sldMk cId="3668960530" sldId="261"/>
            <ac:spMk id="11" creationId="{78632963-757B-40C2-BB84-FC6107A54DAD}"/>
          </ac:spMkLst>
        </pc:spChg>
        <pc:spChg chg="add del">
          <ac:chgData name="GLADYS NAY" userId="97eb4254fa17524f" providerId="LiveId" clId="{9713A9EF-F939-4678-88D4-D9AFECE26F13}" dt="2022-01-20T19:52:11.864" v="56" actId="26606"/>
          <ac:spMkLst>
            <pc:docMk/>
            <pc:sldMk cId="3668960530" sldId="261"/>
            <ac:spMk id="13" creationId="{2853AE55-7E35-44B0-89F1-3F52B262AF33}"/>
          </ac:spMkLst>
        </pc:spChg>
        <pc:spChg chg="add del">
          <ac:chgData name="GLADYS NAY" userId="97eb4254fa17524f" providerId="LiveId" clId="{9713A9EF-F939-4678-88D4-D9AFECE26F13}" dt="2022-01-20T19:52:11.864" v="56" actId="26606"/>
          <ac:spMkLst>
            <pc:docMk/>
            <pc:sldMk cId="3668960530" sldId="261"/>
            <ac:spMk id="15" creationId="{DBC4BE4D-4B50-4F51-9F85-4B5D60B02D81}"/>
          </ac:spMkLst>
        </pc:spChg>
        <pc:spChg chg="add">
          <ac:chgData name="GLADYS NAY" userId="97eb4254fa17524f" providerId="LiveId" clId="{9713A9EF-F939-4678-88D4-D9AFECE26F13}" dt="2022-01-20T19:52:11.879" v="57" actId="26606"/>
          <ac:spMkLst>
            <pc:docMk/>
            <pc:sldMk cId="3668960530" sldId="261"/>
            <ac:spMk id="17" creationId="{B6EE7E08-B389-43E5-B019-1B0A8ACBBD93}"/>
          </ac:spMkLst>
        </pc:spChg>
        <pc:spChg chg="add">
          <ac:chgData name="GLADYS NAY" userId="97eb4254fa17524f" providerId="LiveId" clId="{9713A9EF-F939-4678-88D4-D9AFECE26F13}" dt="2022-01-20T19:52:11.879" v="57" actId="26606"/>
          <ac:spMkLst>
            <pc:docMk/>
            <pc:sldMk cId="3668960530" sldId="261"/>
            <ac:spMk id="18" creationId="{E60D94A5-8A09-4BAB-8F7C-69BC34C54DDE}"/>
          </ac:spMkLst>
        </pc:spChg>
        <pc:spChg chg="add">
          <ac:chgData name="GLADYS NAY" userId="97eb4254fa17524f" providerId="LiveId" clId="{9713A9EF-F939-4678-88D4-D9AFECE26F13}" dt="2022-01-20T19:52:11.879" v="57" actId="26606"/>
          <ac:spMkLst>
            <pc:docMk/>
            <pc:sldMk cId="3668960530" sldId="261"/>
            <ac:spMk id="19" creationId="{7A1AE32B-3A6E-4C5E-8FEB-73861B9A26B5}"/>
          </ac:spMkLst>
        </pc:spChg>
        <pc:spChg chg="add mod">
          <ac:chgData name="GLADYS NAY" userId="97eb4254fa17524f" providerId="LiveId" clId="{9713A9EF-F939-4678-88D4-D9AFECE26F13}" dt="2022-01-21T19:26:46.046" v="1275" actId="20577"/>
          <ac:spMkLst>
            <pc:docMk/>
            <pc:sldMk cId="3668960530" sldId="261"/>
            <ac:spMk id="20" creationId="{989E8B7D-A6A2-48B2-B3F0-6F69E7073417}"/>
          </ac:spMkLst>
        </pc:spChg>
        <pc:picChg chg="add mod">
          <ac:chgData name="GLADYS NAY" userId="97eb4254fa17524f" providerId="LiveId" clId="{9713A9EF-F939-4678-88D4-D9AFECE26F13}" dt="2022-01-20T19:52:11.879" v="57" actId="26606"/>
          <ac:picMkLst>
            <pc:docMk/>
            <pc:sldMk cId="3668960530" sldId="261"/>
            <ac:picMk id="4" creationId="{2CF7FF87-B3C1-482C-B8A5-97577CFBB1DA}"/>
          </ac:picMkLst>
        </pc:picChg>
      </pc:sldChg>
      <pc:sldChg chg="addSp delSp modSp add mod ord">
        <pc:chgData name="GLADYS NAY" userId="97eb4254fa17524f" providerId="LiveId" clId="{9713A9EF-F939-4678-88D4-D9AFECE26F13}" dt="2022-01-21T19:50:40.150" v="2740" actId="20577"/>
        <pc:sldMkLst>
          <pc:docMk/>
          <pc:sldMk cId="3962205998" sldId="262"/>
        </pc:sldMkLst>
        <pc:spChg chg="mod">
          <ac:chgData name="GLADYS NAY" userId="97eb4254fa17524f" providerId="LiveId" clId="{9713A9EF-F939-4678-88D4-D9AFECE26F13}" dt="2022-01-21T19:50:40.150" v="2740" actId="20577"/>
          <ac:spMkLst>
            <pc:docMk/>
            <pc:sldMk cId="3962205998" sldId="262"/>
            <ac:spMk id="3" creationId="{514CA721-17E6-4147-9920-126B2F871574}"/>
          </ac:spMkLst>
        </pc:spChg>
        <pc:picChg chg="add del mod">
          <ac:chgData name="GLADYS NAY" userId="97eb4254fa17524f" providerId="LiveId" clId="{9713A9EF-F939-4678-88D4-D9AFECE26F13}" dt="2022-01-20T20:04:53.915" v="279" actId="21"/>
          <ac:picMkLst>
            <pc:docMk/>
            <pc:sldMk cId="3962205998" sldId="262"/>
            <ac:picMk id="3074" creationId="{2D6F58A4-1D10-4DD7-9AA0-88E6703E99D1}"/>
          </ac:picMkLst>
        </pc:picChg>
        <pc:picChg chg="add del mod">
          <ac:chgData name="GLADYS NAY" userId="97eb4254fa17524f" providerId="LiveId" clId="{9713A9EF-F939-4678-88D4-D9AFECE26F13}" dt="2022-01-20T20:25:24.476" v="313" actId="21"/>
          <ac:picMkLst>
            <pc:docMk/>
            <pc:sldMk cId="3962205998" sldId="262"/>
            <ac:picMk id="3076" creationId="{3F4A0D8F-9CAD-48D4-B2B2-BEBCE530528E}"/>
          </ac:picMkLst>
        </pc:picChg>
        <pc:picChg chg="add mod">
          <ac:chgData name="GLADYS NAY" userId="97eb4254fa17524f" providerId="LiveId" clId="{9713A9EF-F939-4678-88D4-D9AFECE26F13}" dt="2022-01-21T19:50:30.471" v="2657" actId="14100"/>
          <ac:picMkLst>
            <pc:docMk/>
            <pc:sldMk cId="3962205998" sldId="262"/>
            <ac:picMk id="5122" creationId="{2794A6E4-5C4A-40B7-80F4-41415C4E004B}"/>
          </ac:picMkLst>
        </pc:picChg>
      </pc:sldChg>
      <pc:sldChg chg="addSp delSp modSp add del ord">
        <pc:chgData name="GLADYS NAY" userId="97eb4254fa17524f" providerId="LiveId" clId="{9713A9EF-F939-4678-88D4-D9AFECE26F13}" dt="2022-01-21T19:54:14.311" v="2925" actId="2696"/>
        <pc:sldMkLst>
          <pc:docMk/>
          <pc:sldMk cId="346212240" sldId="263"/>
        </pc:sldMkLst>
        <pc:spChg chg="del">
          <ac:chgData name="GLADYS NAY" userId="97eb4254fa17524f" providerId="LiveId" clId="{9713A9EF-F939-4678-88D4-D9AFECE26F13}" dt="2022-01-21T19:53:51.930" v="2924"/>
          <ac:spMkLst>
            <pc:docMk/>
            <pc:sldMk cId="346212240" sldId="263"/>
            <ac:spMk id="3" creationId="{514CA721-17E6-4147-9920-126B2F871574}"/>
          </ac:spMkLst>
        </pc:spChg>
        <pc:picChg chg="add mod">
          <ac:chgData name="GLADYS NAY" userId="97eb4254fa17524f" providerId="LiveId" clId="{9713A9EF-F939-4678-88D4-D9AFECE26F13}" dt="2022-01-21T19:53:51.930" v="2924"/>
          <ac:picMkLst>
            <pc:docMk/>
            <pc:sldMk cId="346212240" sldId="263"/>
            <ac:picMk id="1026" creationId="{88C39F11-C145-4ABB-8036-EDBE0F8EE6ED}"/>
          </ac:picMkLst>
        </pc:picChg>
      </pc:sldChg>
      <pc:sldChg chg="addSp delSp modSp add del mod">
        <pc:chgData name="GLADYS NAY" userId="97eb4254fa17524f" providerId="LiveId" clId="{9713A9EF-F939-4678-88D4-D9AFECE26F13}" dt="2022-01-21T19:56:15.973" v="3024" actId="2696"/>
        <pc:sldMkLst>
          <pc:docMk/>
          <pc:sldMk cId="3730751573" sldId="264"/>
        </pc:sldMkLst>
        <pc:spChg chg="add mod">
          <ac:chgData name="GLADYS NAY" userId="97eb4254fa17524f" providerId="LiveId" clId="{9713A9EF-F939-4678-88D4-D9AFECE26F13}" dt="2022-01-20T19:59:04.057" v="249" actId="6549"/>
          <ac:spMkLst>
            <pc:docMk/>
            <pc:sldMk cId="3730751573" sldId="264"/>
            <ac:spMk id="2" creationId="{19B07015-AC97-40BB-A688-21A6E5FB54A2}"/>
          </ac:spMkLst>
        </pc:spChg>
        <pc:spChg chg="del">
          <ac:chgData name="GLADYS NAY" userId="97eb4254fa17524f" providerId="LiveId" clId="{9713A9EF-F939-4678-88D4-D9AFECE26F13}" dt="2022-01-20T19:54:25.261" v="62"/>
          <ac:spMkLst>
            <pc:docMk/>
            <pc:sldMk cId="3730751573" sldId="264"/>
            <ac:spMk id="3" creationId="{514CA721-17E6-4147-9920-126B2F871574}"/>
          </ac:spMkLst>
        </pc:spChg>
        <pc:picChg chg="add">
          <ac:chgData name="GLADYS NAY" userId="97eb4254fa17524f" providerId="LiveId" clId="{9713A9EF-F939-4678-88D4-D9AFECE26F13}" dt="2022-01-21T19:52:44.370" v="2922"/>
          <ac:picMkLst>
            <pc:docMk/>
            <pc:sldMk cId="3730751573" sldId="264"/>
            <ac:picMk id="3" creationId="{DA08CBDB-29A5-4CAC-B3C2-1D953D6E106B}"/>
          </ac:picMkLst>
        </pc:picChg>
        <pc:picChg chg="add del mod">
          <ac:chgData name="GLADYS NAY" userId="97eb4254fa17524f" providerId="LiveId" clId="{9713A9EF-F939-4678-88D4-D9AFECE26F13}" dt="2022-01-21T19:52:33.158" v="2921" actId="21"/>
          <ac:picMkLst>
            <pc:docMk/>
            <pc:sldMk cId="3730751573" sldId="264"/>
            <ac:picMk id="4" creationId="{96EF386E-8F55-4075-815C-8A2FD1DFF38A}"/>
          </ac:picMkLst>
        </pc:picChg>
        <pc:picChg chg="add del mod">
          <ac:chgData name="GLADYS NAY" userId="97eb4254fa17524f" providerId="LiveId" clId="{9713A9EF-F939-4678-88D4-D9AFECE26F13}" dt="2022-01-21T19:52:25.433" v="2919" actId="21"/>
          <ac:picMkLst>
            <pc:docMk/>
            <pc:sldMk cId="3730751573" sldId="264"/>
            <ac:picMk id="5" creationId="{AD587846-F73C-4A47-B4B2-643F431DC255}"/>
          </ac:picMkLst>
        </pc:picChg>
        <pc:picChg chg="add del mod">
          <ac:chgData name="GLADYS NAY" userId="97eb4254fa17524f" providerId="LiveId" clId="{9713A9EF-F939-4678-88D4-D9AFECE26F13}" dt="2022-01-20T19:55:09.287" v="66" actId="21"/>
          <ac:picMkLst>
            <pc:docMk/>
            <pc:sldMk cId="3730751573" sldId="264"/>
            <ac:picMk id="2050" creationId="{14724771-FAEF-4A74-A23C-3133209BB49D}"/>
          </ac:picMkLst>
        </pc:picChg>
      </pc:sldChg>
      <pc:sldChg chg="addSp modSp add mod ord setBg">
        <pc:chgData name="GLADYS NAY" userId="97eb4254fa17524f" providerId="LiveId" clId="{9713A9EF-F939-4678-88D4-D9AFECE26F13}" dt="2022-01-21T19:26:37.560" v="1274" actId="20577"/>
        <pc:sldMkLst>
          <pc:docMk/>
          <pc:sldMk cId="1670443120" sldId="265"/>
        </pc:sldMkLst>
        <pc:spChg chg="mod ord">
          <ac:chgData name="GLADYS NAY" userId="97eb4254fa17524f" providerId="LiveId" clId="{9713A9EF-F939-4678-88D4-D9AFECE26F13}" dt="2022-01-21T19:26:37.560" v="1274" actId="20577"/>
          <ac:spMkLst>
            <pc:docMk/>
            <pc:sldMk cId="1670443120" sldId="265"/>
            <ac:spMk id="3" creationId="{514CA721-17E6-4147-9920-126B2F871574}"/>
          </ac:spMkLst>
        </pc:spChg>
        <pc:spChg chg="add">
          <ac:chgData name="GLADYS NAY" userId="97eb4254fa17524f" providerId="LiveId" clId="{9713A9EF-F939-4678-88D4-D9AFECE26F13}" dt="2022-01-20T19:59:54.119" v="253" actId="26606"/>
          <ac:spMkLst>
            <pc:docMk/>
            <pc:sldMk cId="1670443120" sldId="265"/>
            <ac:spMk id="9" creationId="{5870BB34-1E11-4A38-961E-8BECD4EB2076}"/>
          </ac:spMkLst>
        </pc:spChg>
        <pc:spChg chg="add">
          <ac:chgData name="GLADYS NAY" userId="97eb4254fa17524f" providerId="LiveId" clId="{9713A9EF-F939-4678-88D4-D9AFECE26F13}" dt="2022-01-20T19:59:54.119" v="253" actId="26606"/>
          <ac:spMkLst>
            <pc:docMk/>
            <pc:sldMk cId="1670443120" sldId="265"/>
            <ac:spMk id="11" creationId="{3E480DB9-98E5-480A-AF30-5D73B61273D6}"/>
          </ac:spMkLst>
        </pc:spChg>
        <pc:spChg chg="add">
          <ac:chgData name="GLADYS NAY" userId="97eb4254fa17524f" providerId="LiveId" clId="{9713A9EF-F939-4678-88D4-D9AFECE26F13}" dt="2022-01-20T19:59:54.119" v="253" actId="26606"/>
          <ac:spMkLst>
            <pc:docMk/>
            <pc:sldMk cId="1670443120" sldId="265"/>
            <ac:spMk id="13" creationId="{C1F246CF-DB85-4B25-B3A3-F5BBDEE3EA01}"/>
          </ac:spMkLst>
        </pc:spChg>
        <pc:picChg chg="add mod">
          <ac:chgData name="GLADYS NAY" userId="97eb4254fa17524f" providerId="LiveId" clId="{9713A9EF-F939-4678-88D4-D9AFECE26F13}" dt="2022-01-20T19:59:54.119" v="253" actId="26606"/>
          <ac:picMkLst>
            <pc:docMk/>
            <pc:sldMk cId="1670443120" sldId="265"/>
            <ac:picMk id="4" creationId="{FB0BAFA7-2745-476A-BC27-D5AE1F988354}"/>
          </ac:picMkLst>
        </pc:picChg>
      </pc:sldChg>
      <pc:sldChg chg="addSp delSp modSp add mod setBg">
        <pc:chgData name="GLADYS NAY" userId="97eb4254fa17524f" providerId="LiveId" clId="{9713A9EF-F939-4678-88D4-D9AFECE26F13}" dt="2022-01-29T00:54:39.795" v="3036" actId="20577"/>
        <pc:sldMkLst>
          <pc:docMk/>
          <pc:sldMk cId="691410399" sldId="266"/>
        </pc:sldMkLst>
        <pc:spChg chg="mod ord">
          <ac:chgData name="GLADYS NAY" userId="97eb4254fa17524f" providerId="LiveId" clId="{9713A9EF-F939-4678-88D4-D9AFECE26F13}" dt="2022-01-29T00:54:39.795" v="3036" actId="20577"/>
          <ac:spMkLst>
            <pc:docMk/>
            <pc:sldMk cId="691410399" sldId="266"/>
            <ac:spMk id="3" creationId="{514CA721-17E6-4147-9920-126B2F871574}"/>
          </ac:spMkLst>
        </pc:spChg>
        <pc:spChg chg="add del">
          <ac:chgData name="GLADYS NAY" userId="97eb4254fa17524f" providerId="LiveId" clId="{9713A9EF-F939-4678-88D4-D9AFECE26F13}" dt="2022-01-20T20:31:16.371" v="322" actId="26606"/>
          <ac:spMkLst>
            <pc:docMk/>
            <pc:sldMk cId="691410399" sldId="266"/>
            <ac:spMk id="9" creationId="{11657BF2-BFFB-4FF0-9FE2-4D7F7A7C9D50}"/>
          </ac:spMkLst>
        </pc:spChg>
        <pc:spChg chg="add del">
          <ac:chgData name="GLADYS NAY" userId="97eb4254fa17524f" providerId="LiveId" clId="{9713A9EF-F939-4678-88D4-D9AFECE26F13}" dt="2022-01-20T20:31:16.371" v="322" actId="26606"/>
          <ac:spMkLst>
            <pc:docMk/>
            <pc:sldMk cId="691410399" sldId="266"/>
            <ac:spMk id="11" creationId="{25397171-E233-4F26-9A8C-29C436537DC4}"/>
          </ac:spMkLst>
        </pc:spChg>
        <pc:spChg chg="add del">
          <ac:chgData name="GLADYS NAY" userId="97eb4254fa17524f" providerId="LiveId" clId="{9713A9EF-F939-4678-88D4-D9AFECE26F13}" dt="2022-01-20T20:31:16.371" v="322" actId="26606"/>
          <ac:spMkLst>
            <pc:docMk/>
            <pc:sldMk cId="691410399" sldId="266"/>
            <ac:spMk id="13" creationId="{EA830B9C-C9EB-4D80-9552-AE9DE30758C9}"/>
          </ac:spMkLst>
        </pc:spChg>
        <pc:spChg chg="add">
          <ac:chgData name="GLADYS NAY" userId="97eb4254fa17524f" providerId="LiveId" clId="{9713A9EF-F939-4678-88D4-D9AFECE26F13}" dt="2022-01-20T20:31:16.371" v="323" actId="26606"/>
          <ac:spMkLst>
            <pc:docMk/>
            <pc:sldMk cId="691410399" sldId="266"/>
            <ac:spMk id="15" creationId="{78632963-757B-40C2-BB84-FC6107A54DAD}"/>
          </ac:spMkLst>
        </pc:spChg>
        <pc:spChg chg="add">
          <ac:chgData name="GLADYS NAY" userId="97eb4254fa17524f" providerId="LiveId" clId="{9713A9EF-F939-4678-88D4-D9AFECE26F13}" dt="2022-01-20T20:31:16.371" v="323" actId="26606"/>
          <ac:spMkLst>
            <pc:docMk/>
            <pc:sldMk cId="691410399" sldId="266"/>
            <ac:spMk id="16" creationId="{2853AE55-7E35-44B0-89F1-3F52B262AF33}"/>
          </ac:spMkLst>
        </pc:spChg>
        <pc:spChg chg="add">
          <ac:chgData name="GLADYS NAY" userId="97eb4254fa17524f" providerId="LiveId" clId="{9713A9EF-F939-4678-88D4-D9AFECE26F13}" dt="2022-01-20T20:31:16.371" v="323" actId="26606"/>
          <ac:spMkLst>
            <pc:docMk/>
            <pc:sldMk cId="691410399" sldId="266"/>
            <ac:spMk id="17" creationId="{DBC4BE4D-4B50-4F51-9F85-4B5D60B02D81}"/>
          </ac:spMkLst>
        </pc:spChg>
        <pc:picChg chg="add mod">
          <ac:chgData name="GLADYS NAY" userId="97eb4254fa17524f" providerId="LiveId" clId="{9713A9EF-F939-4678-88D4-D9AFECE26F13}" dt="2022-01-20T20:31:16.371" v="323" actId="26606"/>
          <ac:picMkLst>
            <pc:docMk/>
            <pc:sldMk cId="691410399" sldId="266"/>
            <ac:picMk id="4" creationId="{23E8FDD5-18A8-4E10-9D5B-28B067FAB40D}"/>
          </ac:picMkLst>
        </pc:picChg>
      </pc:sldChg>
      <pc:sldChg chg="addSp delSp modSp add ord modAnim">
        <pc:chgData name="GLADYS NAY" userId="97eb4254fa17524f" providerId="LiveId" clId="{9713A9EF-F939-4678-88D4-D9AFECE26F13}" dt="2022-01-22T17:33:36.516" v="3030"/>
        <pc:sldMkLst>
          <pc:docMk/>
          <pc:sldMk cId="4089133235" sldId="267"/>
        </pc:sldMkLst>
        <pc:spChg chg="del">
          <ac:chgData name="GLADYS NAY" userId="97eb4254fa17524f" providerId="LiveId" clId="{9713A9EF-F939-4678-88D4-D9AFECE26F13}" dt="2022-01-22T17:18:36.814" v="3025"/>
          <ac:spMkLst>
            <pc:docMk/>
            <pc:sldMk cId="4089133235" sldId="267"/>
            <ac:spMk id="3" creationId="{514CA721-17E6-4147-9920-126B2F871574}"/>
          </ac:spMkLst>
        </pc:spChg>
        <pc:picChg chg="add mod">
          <ac:chgData name="GLADYS NAY" userId="97eb4254fa17524f" providerId="LiveId" clId="{9713A9EF-F939-4678-88D4-D9AFECE26F13}" dt="2022-01-22T17:18:36.814" v="3025"/>
          <ac:picMkLst>
            <pc:docMk/>
            <pc:sldMk cId="4089133235" sldId="267"/>
            <ac:picMk id="2" creationId="{894606D0-1CDA-49A8-BA59-8141F6637B86}"/>
          </ac:picMkLst>
        </pc:picChg>
      </pc:sldChg>
      <pc:sldChg chg="addSp modSp add mod">
        <pc:chgData name="GLADYS NAY" userId="97eb4254fa17524f" providerId="LiveId" clId="{9713A9EF-F939-4678-88D4-D9AFECE26F13}" dt="2022-01-21T19:51:20.882" v="2918" actId="20577"/>
        <pc:sldMkLst>
          <pc:docMk/>
          <pc:sldMk cId="3350186004" sldId="268"/>
        </pc:sldMkLst>
        <pc:spChg chg="mod">
          <ac:chgData name="GLADYS NAY" userId="97eb4254fa17524f" providerId="LiveId" clId="{9713A9EF-F939-4678-88D4-D9AFECE26F13}" dt="2022-01-21T19:51:20.882" v="2918" actId="20577"/>
          <ac:spMkLst>
            <pc:docMk/>
            <pc:sldMk cId="3350186004" sldId="268"/>
            <ac:spMk id="3" creationId="{514CA721-17E6-4147-9920-126B2F871574}"/>
          </ac:spMkLst>
        </pc:spChg>
        <pc:picChg chg="add mod">
          <ac:chgData name="GLADYS NAY" userId="97eb4254fa17524f" providerId="LiveId" clId="{9713A9EF-F939-4678-88D4-D9AFECE26F13}" dt="2022-01-21T19:51:07.025" v="2826" actId="14100"/>
          <ac:picMkLst>
            <pc:docMk/>
            <pc:sldMk cId="3350186004" sldId="268"/>
            <ac:picMk id="2050" creationId="{7CE4252F-D926-4499-8811-51DAAABA5882}"/>
          </ac:picMkLst>
        </pc:picChg>
      </pc:sldChg>
      <pc:sldChg chg="addSp modSp add mod setBg setClrOvrMap">
        <pc:chgData name="GLADYS NAY" userId="97eb4254fa17524f" providerId="LiveId" clId="{9713A9EF-F939-4678-88D4-D9AFECE26F13}" dt="2022-01-21T19:48:37.493" v="2479" actId="255"/>
        <pc:sldMkLst>
          <pc:docMk/>
          <pc:sldMk cId="787137123" sldId="269"/>
        </pc:sldMkLst>
        <pc:spChg chg="mod ord">
          <ac:chgData name="GLADYS NAY" userId="97eb4254fa17524f" providerId="LiveId" clId="{9713A9EF-F939-4678-88D4-D9AFECE26F13}" dt="2022-01-21T19:48:37.493" v="2479" actId="255"/>
          <ac:spMkLst>
            <pc:docMk/>
            <pc:sldMk cId="787137123" sldId="269"/>
            <ac:spMk id="3" creationId="{514CA721-17E6-4147-9920-126B2F871574}"/>
          </ac:spMkLst>
        </pc:spChg>
        <pc:spChg chg="add">
          <ac:chgData name="GLADYS NAY" userId="97eb4254fa17524f" providerId="LiveId" clId="{9713A9EF-F939-4678-88D4-D9AFECE26F13}" dt="2022-01-20T20:33:06.343" v="331" actId="26606"/>
          <ac:spMkLst>
            <pc:docMk/>
            <pc:sldMk cId="787137123" sldId="269"/>
            <ac:spMk id="9" creationId="{CD64F326-929E-45E2-B54D-DC7E17207734}"/>
          </ac:spMkLst>
        </pc:spChg>
        <pc:spChg chg="add">
          <ac:chgData name="GLADYS NAY" userId="97eb4254fa17524f" providerId="LiveId" clId="{9713A9EF-F939-4678-88D4-D9AFECE26F13}" dt="2022-01-20T20:33:06.343" v="331" actId="26606"/>
          <ac:spMkLst>
            <pc:docMk/>
            <pc:sldMk cId="787137123" sldId="269"/>
            <ac:spMk id="11" creationId="{7BFCDFD7-7B3B-4ED9-B533-34D0B37244F1}"/>
          </ac:spMkLst>
        </pc:spChg>
        <pc:picChg chg="add mod">
          <ac:chgData name="GLADYS NAY" userId="97eb4254fa17524f" providerId="LiveId" clId="{9713A9EF-F939-4678-88D4-D9AFECE26F13}" dt="2022-01-20T20:33:09.396" v="332" actId="1076"/>
          <ac:picMkLst>
            <pc:docMk/>
            <pc:sldMk cId="787137123" sldId="269"/>
            <ac:picMk id="4" creationId="{2CB54028-5508-4C08-82E1-761E5979AB6F}"/>
          </ac:picMkLst>
        </pc:picChg>
      </pc:sldChg>
      <pc:sldChg chg="addSp delSp modSp add mod">
        <pc:chgData name="GLADYS NAY" userId="97eb4254fa17524f" providerId="LiveId" clId="{9713A9EF-F939-4678-88D4-D9AFECE26F13}" dt="2022-01-21T19:50:58.180" v="2825" actId="20577"/>
        <pc:sldMkLst>
          <pc:docMk/>
          <pc:sldMk cId="3659803465" sldId="270"/>
        </pc:sldMkLst>
        <pc:spChg chg="mod">
          <ac:chgData name="GLADYS NAY" userId="97eb4254fa17524f" providerId="LiveId" clId="{9713A9EF-F939-4678-88D4-D9AFECE26F13}" dt="2022-01-21T19:50:58.180" v="2825" actId="20577"/>
          <ac:spMkLst>
            <pc:docMk/>
            <pc:sldMk cId="3659803465" sldId="270"/>
            <ac:spMk id="3" creationId="{514CA721-17E6-4147-9920-126B2F871574}"/>
          </ac:spMkLst>
        </pc:spChg>
        <pc:spChg chg="add del">
          <ac:chgData name="GLADYS NAY" userId="97eb4254fa17524f" providerId="LiveId" clId="{9713A9EF-F939-4678-88D4-D9AFECE26F13}" dt="2022-01-20T20:14:51.069" v="292" actId="21"/>
          <ac:spMkLst>
            <pc:docMk/>
            <pc:sldMk cId="3659803465" sldId="270"/>
            <ac:spMk id="4" creationId="{3E66F72A-DA90-4A03-8C15-4A02E2377906}"/>
          </ac:spMkLst>
        </pc:spChg>
        <pc:picChg chg="add del mod">
          <ac:chgData name="GLADYS NAY" userId="97eb4254fa17524f" providerId="LiveId" clId="{9713A9EF-F939-4678-88D4-D9AFECE26F13}" dt="2022-01-20T20:15:35.119" v="299" actId="21"/>
          <ac:picMkLst>
            <pc:docMk/>
            <pc:sldMk cId="3659803465" sldId="270"/>
            <ac:picMk id="1026" creationId="{970CB0C8-3703-4A3C-8BE5-C3184ECF2734}"/>
          </ac:picMkLst>
        </pc:picChg>
        <pc:picChg chg="add mod">
          <ac:chgData name="GLADYS NAY" userId="97eb4254fa17524f" providerId="LiveId" clId="{9713A9EF-F939-4678-88D4-D9AFECE26F13}" dt="2022-01-21T19:50:51.836" v="2741" actId="14100"/>
          <ac:picMkLst>
            <pc:docMk/>
            <pc:sldMk cId="3659803465" sldId="270"/>
            <ac:picMk id="1028" creationId="{9C0CD526-42F5-4CC9-966F-C8DD826FA2BA}"/>
          </ac:picMkLst>
        </pc:picChg>
      </pc:sldChg>
      <pc:sldChg chg="addSp delSp modSp add ord modAnim">
        <pc:chgData name="GLADYS NAY" userId="97eb4254fa17524f" providerId="LiveId" clId="{9713A9EF-F939-4678-88D4-D9AFECE26F13}" dt="2022-01-22T17:34:06.412" v="3035"/>
        <pc:sldMkLst>
          <pc:docMk/>
          <pc:sldMk cId="3438872457" sldId="271"/>
        </pc:sldMkLst>
        <pc:spChg chg="del">
          <ac:chgData name="GLADYS NAY" userId="97eb4254fa17524f" providerId="LiveId" clId="{9713A9EF-F939-4678-88D4-D9AFECE26F13}" dt="2022-01-22T17:34:06.412" v="3035"/>
          <ac:spMkLst>
            <pc:docMk/>
            <pc:sldMk cId="3438872457" sldId="271"/>
            <ac:spMk id="3" creationId="{514CA721-17E6-4147-9920-126B2F871574}"/>
          </ac:spMkLst>
        </pc:spChg>
        <pc:picChg chg="add mod">
          <ac:chgData name="GLADYS NAY" userId="97eb4254fa17524f" providerId="LiveId" clId="{9713A9EF-F939-4678-88D4-D9AFECE26F13}" dt="2022-01-22T17:34:06.412" v="3035"/>
          <ac:picMkLst>
            <pc:docMk/>
            <pc:sldMk cId="3438872457" sldId="271"/>
            <ac:picMk id="2" creationId="{D4FF80A7-515C-4093-91DE-B4F46BF12458}"/>
          </ac:picMkLst>
        </pc:picChg>
      </pc:sldChg>
      <pc:sldChg chg="addSp delSp modSp add mod">
        <pc:chgData name="GLADYS NAY" userId="97eb4254fa17524f" providerId="LiveId" clId="{9713A9EF-F939-4678-88D4-D9AFECE26F13}" dt="2022-01-21T19:56:03.161" v="3021" actId="14100"/>
        <pc:sldMkLst>
          <pc:docMk/>
          <pc:sldMk cId="458971674" sldId="272"/>
        </pc:sldMkLst>
        <pc:spChg chg="add mod">
          <ac:chgData name="GLADYS NAY" userId="97eb4254fa17524f" providerId="LiveId" clId="{9713A9EF-F939-4678-88D4-D9AFECE26F13}" dt="2022-01-21T19:55:52.680" v="3019" actId="20577"/>
          <ac:spMkLst>
            <pc:docMk/>
            <pc:sldMk cId="458971674" sldId="272"/>
            <ac:spMk id="2" creationId="{CFE32FAD-30E8-423E-98CD-E6D527943AD2}"/>
          </ac:spMkLst>
        </pc:spChg>
        <pc:spChg chg="del">
          <ac:chgData name="GLADYS NAY" userId="97eb4254fa17524f" providerId="LiveId" clId="{9713A9EF-F939-4678-88D4-D9AFECE26F13}" dt="2022-01-21T19:54:53.345" v="2927"/>
          <ac:spMkLst>
            <pc:docMk/>
            <pc:sldMk cId="458971674" sldId="272"/>
            <ac:spMk id="3" creationId="{514CA721-17E6-4147-9920-126B2F871574}"/>
          </ac:spMkLst>
        </pc:spChg>
        <pc:picChg chg="add mod">
          <ac:chgData name="GLADYS NAY" userId="97eb4254fa17524f" providerId="LiveId" clId="{9713A9EF-F939-4678-88D4-D9AFECE26F13}" dt="2022-01-21T19:56:03.161" v="3021" actId="14100"/>
          <ac:picMkLst>
            <pc:docMk/>
            <pc:sldMk cId="458971674" sldId="272"/>
            <ac:picMk id="5" creationId="{18599DEB-7BF9-4C5E-B0C6-A050F2BECD79}"/>
          </ac:picMkLst>
        </pc:picChg>
        <pc:picChg chg="add del mod">
          <ac:chgData name="GLADYS NAY" userId="97eb4254fa17524f" providerId="LiveId" clId="{9713A9EF-F939-4678-88D4-D9AFECE26F13}" dt="2022-01-21T19:55:21.802" v="2929" actId="21"/>
          <ac:picMkLst>
            <pc:docMk/>
            <pc:sldMk cId="458971674" sldId="272"/>
            <ac:picMk id="2050" creationId="{4FDC3839-262A-4B3F-A490-0115FB37E439}"/>
          </ac:picMkLst>
        </pc:pic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904DB13E-F722-4ED6-BB00-556651E95281}"/>
              </a:ext>
            </a:extLst>
          </p:cNvPr>
          <p:cNvSpPr/>
          <p:nvPr/>
        </p:nvSpPr>
        <p:spPr>
          <a:xfrm>
            <a:off x="0" y="0"/>
            <a:ext cx="12192000" cy="6858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p:cNvSpPr/>
          <p:nvPr/>
        </p:nvSpPr>
        <p:spPr>
          <a:xfrm>
            <a:off x="1307870" y="1267730"/>
            <a:ext cx="9576262" cy="4307950"/>
          </a:xfrm>
          <a:prstGeom prst="rect">
            <a:avLst/>
          </a:prstGeom>
          <a:ln w="6350" cap="flat" cmpd="sng" algn="ctr">
            <a:noFill/>
            <a:prstDash val="solid"/>
          </a:ln>
          <a:effectLst>
            <a:outerShdw blurRad="50800" algn="ctr" rotWithShape="0">
              <a:prstClr val="black">
                <a:alpha val="66000"/>
              </a:prstClr>
            </a:outerShdw>
            <a:softEdge rad="0"/>
          </a:effectLst>
        </p:spPr>
      </p:sp>
      <p:sp>
        <p:nvSpPr>
          <p:cNvPr id="11" name="Rectangle 10"/>
          <p:cNvSpPr/>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15" name="Rectangle 14"/>
          <p:cNvSpPr/>
          <p:nvPr/>
        </p:nvSpPr>
        <p:spPr>
          <a:xfrm>
            <a:off x="5135880" y="1267730"/>
            <a:ext cx="1920240" cy="7315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7" name="Group 6">
            <a:extLst>
              <a:ext uri="{FF2B5EF4-FFF2-40B4-BE49-F238E27FC236}">
                <a16:creationId xmlns:a16="http://schemas.microsoft.com/office/drawing/2014/main" id="{E26428D7-C6F3-473D-A360-A3F5C3E8728C}"/>
              </a:ext>
            </a:extLst>
          </p:cNvPr>
          <p:cNvGrpSpPr/>
          <p:nvPr/>
        </p:nvGrpSpPr>
        <p:grpSpPr>
          <a:xfrm>
            <a:off x="5250180" y="1267730"/>
            <a:ext cx="1691640" cy="615934"/>
            <a:chOff x="5250180" y="1267730"/>
            <a:chExt cx="1691640" cy="615934"/>
          </a:xfrm>
        </p:grpSpPr>
        <p:cxnSp>
          <p:nvCxnSpPr>
            <p:cNvPr id="17" name="Straight Connector 16"/>
            <p:cNvCxnSpPr/>
            <p:nvPr/>
          </p:nvCxnSpPr>
          <p:spPr>
            <a:xfrm>
              <a:off x="5250180" y="1267730"/>
              <a:ext cx="0" cy="612648"/>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6941820" y="1267730"/>
              <a:ext cx="0" cy="612648"/>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5250180" y="1883664"/>
              <a:ext cx="1691640" cy="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1629103" y="2244830"/>
            <a:ext cx="8933796" cy="2437232"/>
          </a:xfrm>
        </p:spPr>
        <p:txBody>
          <a:bodyPr tIns="45720" bIns="45720" anchor="ctr">
            <a:normAutofit/>
          </a:bodyPr>
          <a:lstStyle>
            <a:lvl1pPr algn="ctr">
              <a:lnSpc>
                <a:spcPct val="83000"/>
              </a:lnSpc>
              <a:defRPr lang="en-US" sz="6800" b="0" kern="1200" cap="all" spc="-100" baseline="0" dirty="0">
                <a:solidFill>
                  <a:schemeClr val="tx1">
                    <a:lumMod val="85000"/>
                    <a:lumOff val="15000"/>
                  </a:schemeClr>
                </a:solidFill>
                <a:effectLst/>
                <a:latin typeface="+mj-lt"/>
                <a:ea typeface="+mn-ea"/>
                <a:cs typeface="+mn-cs"/>
              </a:defRPr>
            </a:lvl1pPr>
          </a:lstStyle>
          <a:p>
            <a:r>
              <a:rPr lang="en-US"/>
              <a:t>Click to edit Master title style</a:t>
            </a:r>
            <a:endParaRPr lang="en-US" dirty="0"/>
          </a:p>
        </p:txBody>
      </p:sp>
      <p:sp>
        <p:nvSpPr>
          <p:cNvPr id="3" name="Subtitle 2"/>
          <p:cNvSpPr>
            <a:spLocks noGrp="1"/>
          </p:cNvSpPr>
          <p:nvPr>
            <p:ph type="subTitle" idx="1"/>
          </p:nvPr>
        </p:nvSpPr>
        <p:spPr>
          <a:xfrm>
            <a:off x="1629101" y="4682062"/>
            <a:ext cx="8936846" cy="457201"/>
          </a:xfrm>
        </p:spPr>
        <p:txBody>
          <a:bodyPr>
            <a:normAutofit/>
          </a:bodyPr>
          <a:lstStyle>
            <a:lvl1pPr marL="0" indent="0" algn="ctr">
              <a:spcBef>
                <a:spcPts val="0"/>
              </a:spcBef>
              <a:buNone/>
              <a:defRPr sz="1800" spc="80" baseline="0">
                <a:solidFill>
                  <a:schemeClr val="tx1">
                    <a:lumMod val="95000"/>
                    <a:lumOff val="5000"/>
                  </a:schemeClr>
                </a:solidFill>
              </a:defRPr>
            </a:lvl1pPr>
            <a:lvl2pPr marL="457200" indent="0" algn="ctr">
              <a:buNone/>
              <a:defRPr sz="1600"/>
            </a:lvl2pPr>
            <a:lvl3pPr marL="914400" indent="0" algn="ctr">
              <a:buNone/>
              <a:defRPr sz="16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20" name="Date Placeholder 19"/>
          <p:cNvSpPr>
            <a:spLocks noGrp="1"/>
          </p:cNvSpPr>
          <p:nvPr>
            <p:ph type="dt" sz="half" idx="10"/>
          </p:nvPr>
        </p:nvSpPr>
        <p:spPr>
          <a:xfrm>
            <a:off x="5318760" y="1341256"/>
            <a:ext cx="1554480" cy="485546"/>
          </a:xfrm>
        </p:spPr>
        <p:txBody>
          <a:bodyPr/>
          <a:lstStyle>
            <a:lvl1pPr algn="ctr">
              <a:defRPr sz="1300" spc="0" baseline="0">
                <a:solidFill>
                  <a:srgbClr val="FFFFFF"/>
                </a:solidFill>
                <a:latin typeface="+mn-lt"/>
              </a:defRPr>
            </a:lvl1pPr>
          </a:lstStyle>
          <a:p>
            <a:fld id="{EA0C0817-A112-4847-8014-A94B7D2A4EA3}" type="datetime1">
              <a:rPr lang="en-US" smtClean="0"/>
              <a:t>1/30/2022</a:t>
            </a:fld>
            <a:endParaRPr lang="en-US" dirty="0"/>
          </a:p>
        </p:txBody>
      </p:sp>
      <p:sp>
        <p:nvSpPr>
          <p:cNvPr id="21" name="Footer Placeholder 20"/>
          <p:cNvSpPr>
            <a:spLocks noGrp="1"/>
          </p:cNvSpPr>
          <p:nvPr>
            <p:ph type="ftr" sz="quarter" idx="11"/>
          </p:nvPr>
        </p:nvSpPr>
        <p:spPr>
          <a:xfrm>
            <a:off x="1629100" y="5177408"/>
            <a:ext cx="5730295" cy="228600"/>
          </a:xfrm>
        </p:spPr>
        <p:txBody>
          <a:bodyPr/>
          <a:lstStyle>
            <a:lvl1pPr algn="l">
              <a:defRPr>
                <a:solidFill>
                  <a:schemeClr val="tx1">
                    <a:lumMod val="85000"/>
                    <a:lumOff val="15000"/>
                  </a:schemeClr>
                </a:solidFill>
              </a:defRPr>
            </a:lvl1pPr>
          </a:lstStyle>
          <a:p>
            <a:endParaRPr lang="en-US" dirty="0"/>
          </a:p>
        </p:txBody>
      </p:sp>
      <p:sp>
        <p:nvSpPr>
          <p:cNvPr id="22" name="Slide Number Placeholder 21"/>
          <p:cNvSpPr>
            <a:spLocks noGrp="1"/>
          </p:cNvSpPr>
          <p:nvPr>
            <p:ph type="sldNum" sz="quarter" idx="12"/>
          </p:nvPr>
        </p:nvSpPr>
        <p:spPr>
          <a:xfrm>
            <a:off x="8606920" y="5177408"/>
            <a:ext cx="1955980" cy="228600"/>
          </a:xfrm>
        </p:spPr>
        <p:txBody>
          <a:bodyPr/>
          <a:lstStyle>
            <a:lvl1pPr>
              <a:defRPr>
                <a:solidFill>
                  <a:schemeClr val="tx1">
                    <a:lumMod val="85000"/>
                    <a:lumOff val="15000"/>
                  </a:schemeClr>
                </a:solidFill>
              </a:defRPr>
            </a:lvl1pPr>
          </a:lstStyle>
          <a:p>
            <a:fld id="{34B7E4EF-A1BD-40F4-AB7B-04F084DD991D}" type="slidenum">
              <a:rPr lang="en-US" smtClean="0"/>
              <a:t>‹#›</a:t>
            </a:fld>
            <a:endParaRPr lang="en-US" dirty="0"/>
          </a:p>
        </p:txBody>
      </p:sp>
    </p:spTree>
    <p:extLst>
      <p:ext uri="{BB962C8B-B14F-4D97-AF65-F5344CB8AC3E}">
        <p14:creationId xmlns:p14="http://schemas.microsoft.com/office/powerpoint/2010/main" val="18045747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332B432-ACDA-4023-A761-2BAB76577B62}" type="datetime1">
              <a:rPr lang="en-US" smtClean="0"/>
              <a:t>1/30/2022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4B7E4EF-A1BD-40F4-AB7B-04F084DD991D}" type="slidenum">
              <a:rPr lang="en-US" smtClean="0"/>
              <a:t>‹#›</a:t>
            </a:fld>
            <a:endParaRPr lang="en-US"/>
          </a:p>
        </p:txBody>
      </p:sp>
    </p:spTree>
    <p:extLst>
      <p:ext uri="{BB962C8B-B14F-4D97-AF65-F5344CB8AC3E}">
        <p14:creationId xmlns:p14="http://schemas.microsoft.com/office/powerpoint/2010/main" val="9713048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0A4A1889-E37C-4EC3-9E41-9DAD221CF389}"/>
              </a:ext>
            </a:extLst>
          </p:cNvPr>
          <p:cNvSpPr/>
          <p:nvPr/>
        </p:nvSpPr>
        <p:spPr>
          <a:xfrm>
            <a:off x="0" y="0"/>
            <a:ext cx="12192000" cy="6858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23" name="Rectangle 22"/>
          <p:cNvSpPr/>
          <p:nvPr/>
        </p:nvSpPr>
        <p:spPr>
          <a:xfrm>
            <a:off x="1307870" y="1267730"/>
            <a:ext cx="9576262" cy="4307950"/>
          </a:xfrm>
          <a:prstGeom prst="rect">
            <a:avLst/>
          </a:prstGeom>
          <a:ln w="6350" cap="flat" cmpd="sng" algn="ctr">
            <a:noFill/>
            <a:prstDash val="solid"/>
          </a:ln>
          <a:effectLst>
            <a:outerShdw blurRad="50800" algn="ctr" rotWithShape="0">
              <a:prstClr val="black">
                <a:alpha val="66000"/>
              </a:prstClr>
            </a:outerShdw>
            <a:softEdge rad="0"/>
          </a:effectLst>
        </p:spPr>
      </p:sp>
      <p:sp>
        <p:nvSpPr>
          <p:cNvPr id="24" name="Rectangle 23"/>
          <p:cNvSpPr/>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30" name="Rectangle 29"/>
          <p:cNvSpPr/>
          <p:nvPr/>
        </p:nvSpPr>
        <p:spPr>
          <a:xfrm>
            <a:off x="5135880" y="1267730"/>
            <a:ext cx="1920240" cy="73152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629156" y="2275165"/>
            <a:ext cx="8933688" cy="2406895"/>
          </a:xfrm>
        </p:spPr>
        <p:txBody>
          <a:bodyPr anchor="ctr">
            <a:normAutofit/>
          </a:bodyPr>
          <a:lstStyle>
            <a:lvl1pPr algn="ctr">
              <a:lnSpc>
                <a:spcPct val="83000"/>
              </a:lnSpc>
              <a:defRPr lang="en-US" sz="6800" kern="1200" cap="all" spc="-100" baseline="0" dirty="0">
                <a:solidFill>
                  <a:schemeClr val="tx1">
                    <a:lumMod val="85000"/>
                    <a:lumOff val="15000"/>
                  </a:schemeClr>
                </a:solidFill>
                <a:effectLst/>
                <a:latin typeface="+mj-lt"/>
                <a:ea typeface="+mn-ea"/>
                <a:cs typeface="+mn-cs"/>
              </a:defRPr>
            </a:lvl1pPr>
          </a:lstStyle>
          <a:p>
            <a:r>
              <a:rPr lang="en-US"/>
              <a:t>Click to edit Master title style</a:t>
            </a:r>
            <a:endParaRPr lang="en-US" dirty="0"/>
          </a:p>
        </p:txBody>
      </p:sp>
      <p:grpSp>
        <p:nvGrpSpPr>
          <p:cNvPr id="16" name="Group 15">
            <a:extLst>
              <a:ext uri="{FF2B5EF4-FFF2-40B4-BE49-F238E27FC236}">
                <a16:creationId xmlns:a16="http://schemas.microsoft.com/office/drawing/2014/main" id="{1683EB04-C23E-490C-A1A6-030CF79D23C8}"/>
              </a:ext>
            </a:extLst>
          </p:cNvPr>
          <p:cNvGrpSpPr/>
          <p:nvPr/>
        </p:nvGrpSpPr>
        <p:grpSpPr>
          <a:xfrm>
            <a:off x="5250180" y="1267730"/>
            <a:ext cx="1691640" cy="615934"/>
            <a:chOff x="5250180" y="1267730"/>
            <a:chExt cx="1691640" cy="615934"/>
          </a:xfrm>
        </p:grpSpPr>
        <p:cxnSp>
          <p:nvCxnSpPr>
            <p:cNvPr id="17" name="Straight Connector 16">
              <a:extLst>
                <a:ext uri="{FF2B5EF4-FFF2-40B4-BE49-F238E27FC236}">
                  <a16:creationId xmlns:a16="http://schemas.microsoft.com/office/drawing/2014/main" id="{F8A84C03-E1CA-4A4E-81D6-9BB0C335B7A0}"/>
                </a:ext>
              </a:extLst>
            </p:cNvPr>
            <p:cNvCxnSpPr/>
            <p:nvPr/>
          </p:nvCxnSpPr>
          <p:spPr>
            <a:xfrm>
              <a:off x="5250180" y="1267730"/>
              <a:ext cx="0" cy="612648"/>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4A26FB5A-D5D1-4DAB-AC43-7F51A7F2D197}"/>
                </a:ext>
              </a:extLst>
            </p:cNvPr>
            <p:cNvCxnSpPr/>
            <p:nvPr/>
          </p:nvCxnSpPr>
          <p:spPr>
            <a:xfrm>
              <a:off x="6941820" y="1267730"/>
              <a:ext cx="0" cy="612648"/>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49303F14-E560-4C02-94F4-B4695FE26813}"/>
                </a:ext>
              </a:extLst>
            </p:cNvPr>
            <p:cNvCxnSpPr/>
            <p:nvPr/>
          </p:nvCxnSpPr>
          <p:spPr>
            <a:xfrm>
              <a:off x="5250180" y="1883664"/>
              <a:ext cx="1691640" cy="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grpSp>
      <p:sp>
        <p:nvSpPr>
          <p:cNvPr id="3" name="Text Placeholder 2"/>
          <p:cNvSpPr>
            <a:spLocks noGrp="1"/>
          </p:cNvSpPr>
          <p:nvPr>
            <p:ph type="body" idx="1"/>
          </p:nvPr>
        </p:nvSpPr>
        <p:spPr>
          <a:xfrm>
            <a:off x="1629156" y="4682062"/>
            <a:ext cx="8939784" cy="457200"/>
          </a:xfrm>
        </p:spPr>
        <p:txBody>
          <a:bodyPr anchor="t">
            <a:normAutofit/>
          </a:bodyPr>
          <a:lstStyle>
            <a:lvl1pPr marL="0" indent="0" algn="ctr">
              <a:buNone/>
              <a:tabLst>
                <a:tab pos="2633663" algn="l"/>
              </a:tabLst>
              <a:defRPr sz="1800">
                <a:solidFill>
                  <a:schemeClr val="tx1">
                    <a:lumMod val="95000"/>
                    <a:lumOff val="5000"/>
                  </a:schemeClr>
                </a:solidFill>
                <a:effectLst/>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5318760" y="1344502"/>
            <a:ext cx="1554480" cy="498781"/>
          </a:xfrm>
        </p:spPr>
        <p:txBody>
          <a:bodyPr/>
          <a:lstStyle>
            <a:lvl1pPr algn="ctr">
              <a:defRPr lang="en-US" sz="1300" kern="1200" spc="0" baseline="0">
                <a:solidFill>
                  <a:srgbClr val="FFFFFF"/>
                </a:solidFill>
                <a:latin typeface="+mn-lt"/>
                <a:ea typeface="+mn-ea"/>
                <a:cs typeface="+mn-cs"/>
              </a:defRPr>
            </a:lvl1pPr>
          </a:lstStyle>
          <a:p>
            <a:fld id="{D9C646AA-F36E-4540-911D-FFFC0A0EF24A}" type="datetime1">
              <a:rPr lang="en-US" smtClean="0"/>
              <a:t>1/30/2022</a:t>
            </a:fld>
            <a:endParaRPr lang="en-US" dirty="0"/>
          </a:p>
        </p:txBody>
      </p:sp>
      <p:sp>
        <p:nvSpPr>
          <p:cNvPr id="5" name="Footer Placeholder 4"/>
          <p:cNvSpPr>
            <a:spLocks noGrp="1"/>
          </p:cNvSpPr>
          <p:nvPr>
            <p:ph type="ftr" sz="quarter" idx="11"/>
          </p:nvPr>
        </p:nvSpPr>
        <p:spPr>
          <a:xfrm>
            <a:off x="1629157" y="5177408"/>
            <a:ext cx="5660134" cy="228600"/>
          </a:xfrm>
        </p:spPr>
        <p:txBody>
          <a:bodyPr/>
          <a:lstStyle>
            <a:lvl1pPr algn="l">
              <a:defRPr>
                <a:solidFill>
                  <a:schemeClr val="tx1">
                    <a:lumMod val="85000"/>
                    <a:lumOff val="15000"/>
                  </a:schemeClr>
                </a:solidFill>
              </a:defRPr>
            </a:lvl1pPr>
          </a:lstStyle>
          <a:p>
            <a:endParaRPr lang="en-US" dirty="0"/>
          </a:p>
        </p:txBody>
      </p:sp>
      <p:sp>
        <p:nvSpPr>
          <p:cNvPr id="6" name="Slide Number Placeholder 5"/>
          <p:cNvSpPr>
            <a:spLocks noGrp="1"/>
          </p:cNvSpPr>
          <p:nvPr>
            <p:ph type="sldNum" sz="quarter" idx="12"/>
          </p:nvPr>
        </p:nvSpPr>
        <p:spPr>
          <a:xfrm>
            <a:off x="8604504" y="5177408"/>
            <a:ext cx="1958339" cy="228600"/>
          </a:xfrm>
        </p:spPr>
        <p:txBody>
          <a:bodyPr/>
          <a:lstStyle>
            <a:lvl1pPr>
              <a:defRPr>
                <a:solidFill>
                  <a:schemeClr val="tx1">
                    <a:lumMod val="85000"/>
                    <a:lumOff val="15000"/>
                  </a:schemeClr>
                </a:solidFill>
              </a:defRPr>
            </a:lvl1pPr>
          </a:lstStyle>
          <a:p>
            <a:fld id="{34B7E4EF-A1BD-40F4-AB7B-04F084DD991D}" type="slidenum">
              <a:rPr lang="en-US" smtClean="0"/>
              <a:t>‹#›</a:t>
            </a:fld>
            <a:endParaRPr lang="en-US" dirty="0"/>
          </a:p>
        </p:txBody>
      </p:sp>
    </p:spTree>
    <p:extLst>
      <p:ext uri="{BB962C8B-B14F-4D97-AF65-F5344CB8AC3E}">
        <p14:creationId xmlns:p14="http://schemas.microsoft.com/office/powerpoint/2010/main" val="232737721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066800" y="2103120"/>
            <a:ext cx="466344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461760" y="2103120"/>
            <a:ext cx="466344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9186D26-FA5F-4637-B602-B7C2DC34CFD4}" type="datetime1">
              <a:rPr lang="en-US" smtClean="0"/>
              <a:t>1/30/2022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4B7E4EF-A1BD-40F4-AB7B-04F084DD991D}" type="slidenum">
              <a:rPr lang="en-US" smtClean="0"/>
              <a:t>‹#›</a:t>
            </a:fld>
            <a:endParaRPr lang="en-US"/>
          </a:p>
        </p:txBody>
      </p:sp>
    </p:spTree>
    <p:extLst>
      <p:ext uri="{BB962C8B-B14F-4D97-AF65-F5344CB8AC3E}">
        <p14:creationId xmlns:p14="http://schemas.microsoft.com/office/powerpoint/2010/main" val="39601484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069848" y="2074334"/>
            <a:ext cx="4663440" cy="640080"/>
          </a:xfrm>
        </p:spPr>
        <p:txBody>
          <a:bodyPr anchor="ctr">
            <a:normAutofit/>
          </a:bodyPr>
          <a:lstStyle>
            <a:lvl1pPr marL="0" indent="0" algn="l">
              <a:spcBef>
                <a:spcPts val="0"/>
              </a:spcBef>
              <a:buNone/>
              <a:defRPr sz="1900" b="1" i="0">
                <a:solidFill>
                  <a:schemeClr val="tx1"/>
                </a:solidFill>
                <a:latin typeface="+mn-lt"/>
              </a:defRPr>
            </a:lvl1pPr>
            <a:lvl2pPr marL="457200" indent="0">
              <a:buNone/>
              <a:defRPr sz="18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1069848" y="2792472"/>
            <a:ext cx="4663440" cy="3163825"/>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6458712" y="2074334"/>
            <a:ext cx="4663440" cy="640080"/>
          </a:xfrm>
        </p:spPr>
        <p:txBody>
          <a:bodyPr anchor="ctr">
            <a:normAutofit/>
          </a:bodyPr>
          <a:lstStyle>
            <a:lvl1pPr marL="0" indent="0" algn="l">
              <a:spcBef>
                <a:spcPts val="0"/>
              </a:spcBef>
              <a:buNone/>
              <a:defRPr sz="1900" b="1">
                <a:solidFill>
                  <a:schemeClr val="tx1"/>
                </a:solidFill>
              </a:defRPr>
            </a:lvl1pPr>
            <a:lvl2pPr marL="457200" indent="0">
              <a:buNone/>
              <a:defRPr sz="18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6458712" y="2792471"/>
            <a:ext cx="4663440" cy="3164509"/>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p:cNvSpPr>
            <a:spLocks noGrp="1"/>
          </p:cNvSpPr>
          <p:nvPr>
            <p:ph type="dt" sz="half" idx="10"/>
          </p:nvPr>
        </p:nvSpPr>
        <p:spPr/>
        <p:txBody>
          <a:bodyPr/>
          <a:lstStyle/>
          <a:p>
            <a:fld id="{8A7F15D8-96D1-4781-BC50-CA8A088B2FE4}" type="datetime1">
              <a:rPr lang="en-US" smtClean="0"/>
              <a:t>1/30/2022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4B7E4EF-A1BD-40F4-AB7B-04F084DD991D}" type="slidenum">
              <a:rPr lang="en-US" smtClean="0"/>
              <a:t>‹#›</a:t>
            </a:fld>
            <a:endParaRPr lang="en-US"/>
          </a:p>
        </p:txBody>
      </p:sp>
    </p:spTree>
    <p:extLst>
      <p:ext uri="{BB962C8B-B14F-4D97-AF65-F5344CB8AC3E}">
        <p14:creationId xmlns:p14="http://schemas.microsoft.com/office/powerpoint/2010/main" val="309211056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F9A96C99-B8F8-4528-BD05-0E16E943DC09}" type="datetime1">
              <a:rPr lang="en-US" smtClean="0"/>
              <a:t>1/30/2022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4B7E4EF-A1BD-40F4-AB7B-04F084DD991D}" type="slidenum">
              <a:rPr lang="en-US" smtClean="0"/>
              <a:t>‹#›</a:t>
            </a:fld>
            <a:endParaRPr lang="en-US"/>
          </a:p>
        </p:txBody>
      </p:sp>
    </p:spTree>
    <p:extLst>
      <p:ext uri="{BB962C8B-B14F-4D97-AF65-F5344CB8AC3E}">
        <p14:creationId xmlns:p14="http://schemas.microsoft.com/office/powerpoint/2010/main" val="45234896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3636942-C211-4B28-8DBD-C953E00AF71B}" type="datetime1">
              <a:rPr lang="en-US" smtClean="0"/>
              <a:t>1/30/2022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4B7E4EF-A1BD-40F4-AB7B-04F084DD991D}" type="slidenum">
              <a:rPr lang="en-US" smtClean="0"/>
              <a:t>‹#›</a:t>
            </a:fld>
            <a:endParaRPr lang="en-US"/>
          </a:p>
        </p:txBody>
      </p:sp>
    </p:spTree>
    <p:extLst>
      <p:ext uri="{BB962C8B-B14F-4D97-AF65-F5344CB8AC3E}">
        <p14:creationId xmlns:p14="http://schemas.microsoft.com/office/powerpoint/2010/main" val="17678390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D5E1BBF9-8BEF-4353-BA68-30AAF9EBD8D8}"/>
              </a:ext>
            </a:extLst>
          </p:cNvPr>
          <p:cNvSpPr/>
          <p:nvPr/>
        </p:nvSpPr>
        <p:spPr>
          <a:xfrm>
            <a:off x="8119870" y="237744"/>
            <a:ext cx="3826596" cy="6382512"/>
          </a:xfrm>
          <a:prstGeom prst="rect">
            <a:avLst/>
          </a:prstGeom>
          <a:solidFill>
            <a:schemeClr val="bg1">
              <a:lumMod val="8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Rectangle 12">
            <a:extLst>
              <a:ext uri="{FF2B5EF4-FFF2-40B4-BE49-F238E27FC236}">
                <a16:creationId xmlns:a16="http://schemas.microsoft.com/office/drawing/2014/main" id="{5B941C21-2A5D-4912-AB06-1BB0C0EB6AE1}"/>
              </a:ext>
            </a:extLst>
          </p:cNvPr>
          <p:cNvSpPr/>
          <p:nvPr/>
        </p:nvSpPr>
        <p:spPr>
          <a:xfrm>
            <a:off x="8254660" y="374904"/>
            <a:ext cx="3557016" cy="6108192"/>
          </a:xfrm>
          <a:prstGeom prst="rect">
            <a:avLst/>
          </a:prstGeom>
          <a:noFill/>
          <a:ln w="6350" cap="sq">
            <a:solidFill>
              <a:schemeClr val="tx1">
                <a:lumMod val="75000"/>
                <a:lumOff val="25000"/>
              </a:schemeClr>
            </a:solidFill>
            <a:miter lim="800000"/>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458200" y="607392"/>
            <a:ext cx="3161963" cy="1645920"/>
          </a:xfrm>
        </p:spPr>
        <p:txBody>
          <a:bodyPr anchor="b">
            <a:normAutofit/>
          </a:bodyPr>
          <a:lstStyle>
            <a:lvl1pPr algn="l" defTabSz="914400" rtl="0" eaLnBrk="1" latinLnBrk="0" hangingPunct="1">
              <a:lnSpc>
                <a:spcPct val="100000"/>
              </a:lnSpc>
              <a:spcBef>
                <a:spcPct val="0"/>
              </a:spcBef>
              <a:buNone/>
              <a:defRPr lang="en-US" sz="3200" b="0" kern="1200" cap="none" spc="0" baseline="0" dirty="0">
                <a:solidFill>
                  <a:schemeClr val="tx1"/>
                </a:solidFill>
                <a:effectLst/>
                <a:latin typeface="+mj-lt"/>
                <a:ea typeface="+mn-ea"/>
                <a:cs typeface="+mn-cs"/>
              </a:defRPr>
            </a:lvl1pPr>
          </a:lstStyle>
          <a:p>
            <a:r>
              <a:rPr lang="en-US"/>
              <a:t>Click to edit Master title style</a:t>
            </a:r>
            <a:endParaRPr lang="en-US" dirty="0"/>
          </a:p>
        </p:txBody>
      </p:sp>
      <p:sp>
        <p:nvSpPr>
          <p:cNvPr id="3" name="Content Placeholder 2"/>
          <p:cNvSpPr>
            <a:spLocks noGrp="1"/>
          </p:cNvSpPr>
          <p:nvPr>
            <p:ph idx="1"/>
          </p:nvPr>
        </p:nvSpPr>
        <p:spPr>
          <a:xfrm>
            <a:off x="685800" y="609600"/>
            <a:ext cx="6858000" cy="5334000"/>
          </a:xfrm>
        </p:spPr>
        <p:txBody>
          <a:bodyPr/>
          <a:lstStyle>
            <a:lvl1pPr>
              <a:defRPr sz="19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458200" y="2336800"/>
            <a:ext cx="3161963" cy="3606800"/>
          </a:xfrm>
        </p:spPr>
        <p:txBody>
          <a:bodyPr>
            <a:normAutofit/>
          </a:bodyPr>
          <a:lstStyle>
            <a:lvl1pPr marL="0" indent="0">
              <a:lnSpc>
                <a:spcPct val="110000"/>
              </a:lnSpc>
              <a:spcBef>
                <a:spcPts val="800"/>
              </a:spcBef>
              <a:buNone/>
              <a:defRPr sz="18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a:xfrm>
            <a:off x="5588000" y="6035040"/>
            <a:ext cx="1955800" cy="365760"/>
          </a:xfrm>
        </p:spPr>
        <p:txBody>
          <a:bodyPr/>
          <a:lstStyle>
            <a:lvl1pPr>
              <a:defRPr>
                <a:solidFill>
                  <a:schemeClr val="tx1">
                    <a:lumMod val="85000"/>
                    <a:lumOff val="15000"/>
                  </a:schemeClr>
                </a:solidFill>
              </a:defRPr>
            </a:lvl1pPr>
          </a:lstStyle>
          <a:p>
            <a:fld id="{7E8D12A6-918A-48BD-8CB9-CA713993B0EA}" type="datetime1">
              <a:rPr lang="en-US" smtClean="0"/>
              <a:t>1/30/2022</a:t>
            </a:fld>
            <a:endParaRPr lang="en-US"/>
          </a:p>
        </p:txBody>
      </p:sp>
      <p:sp>
        <p:nvSpPr>
          <p:cNvPr id="9" name="Footer Placeholder 8"/>
          <p:cNvSpPr>
            <a:spLocks noGrp="1"/>
          </p:cNvSpPr>
          <p:nvPr>
            <p:ph type="ftr" sz="quarter" idx="11"/>
          </p:nvPr>
        </p:nvSpPr>
        <p:spPr>
          <a:xfrm>
            <a:off x="685801" y="6035040"/>
            <a:ext cx="4584700" cy="365760"/>
          </a:xfrm>
        </p:spPr>
        <p:txBody>
          <a:bodyPr/>
          <a:lstStyle>
            <a:lvl1pPr algn="l">
              <a:defRPr/>
            </a:lvl1pPr>
          </a:lstStyle>
          <a:p>
            <a:endParaRPr lang="en-US"/>
          </a:p>
        </p:txBody>
      </p:sp>
      <p:sp>
        <p:nvSpPr>
          <p:cNvPr id="11" name="Slide Number Placeholder 10"/>
          <p:cNvSpPr>
            <a:spLocks noGrp="1"/>
          </p:cNvSpPr>
          <p:nvPr>
            <p:ph type="sldNum" sz="quarter" idx="12"/>
          </p:nvPr>
        </p:nvSpPr>
        <p:spPr>
          <a:xfrm>
            <a:off x="10396728" y="6035040"/>
            <a:ext cx="1223435" cy="365760"/>
          </a:xfrm>
        </p:spPr>
        <p:txBody>
          <a:bodyPr/>
          <a:lstStyle>
            <a:lvl1pPr>
              <a:defRPr>
                <a:solidFill>
                  <a:schemeClr val="tx1">
                    <a:lumMod val="85000"/>
                    <a:lumOff val="15000"/>
                  </a:schemeClr>
                </a:solidFill>
              </a:defRPr>
            </a:lvl1pPr>
          </a:lstStyle>
          <a:p>
            <a:fld id="{34B7E4EF-A1BD-40F4-AB7B-04F084DD991D}" type="slidenum">
              <a:rPr lang="en-US" smtClean="0"/>
              <a:t>‹#›</a:t>
            </a:fld>
            <a:endParaRPr lang="en-US"/>
          </a:p>
        </p:txBody>
      </p:sp>
    </p:spTree>
    <p:extLst>
      <p:ext uri="{BB962C8B-B14F-4D97-AF65-F5344CB8AC3E}">
        <p14:creationId xmlns:p14="http://schemas.microsoft.com/office/powerpoint/2010/main" val="31700216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E687CA98-D9C7-497F-A1DA-7D22F8753BCE}"/>
              </a:ext>
            </a:extLst>
          </p:cNvPr>
          <p:cNvSpPr/>
          <p:nvPr/>
        </p:nvSpPr>
        <p:spPr>
          <a:xfrm>
            <a:off x="8119870" y="237744"/>
            <a:ext cx="3826596" cy="6382512"/>
          </a:xfrm>
          <a:prstGeom prst="rect">
            <a:avLst/>
          </a:prstGeom>
          <a:solidFill>
            <a:schemeClr val="bg1">
              <a:lumMod val="8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Picture Placeholder 2"/>
          <p:cNvSpPr>
            <a:spLocks noGrp="1" noChangeAspect="1"/>
          </p:cNvSpPr>
          <p:nvPr>
            <p:ph type="pic" idx="1"/>
          </p:nvPr>
        </p:nvSpPr>
        <p:spPr>
          <a:xfrm>
            <a:off x="228599" y="237744"/>
            <a:ext cx="7696201" cy="6382512"/>
          </a:xfrm>
          <a:solidFill>
            <a:schemeClr val="accent1">
              <a:lumMod val="60000"/>
              <a:lumOff val="40000"/>
            </a:schemeClr>
          </a:solidFill>
          <a:ln>
            <a:noFill/>
          </a:ln>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5" name="Date Placeholder 4"/>
          <p:cNvSpPr>
            <a:spLocks noGrp="1"/>
          </p:cNvSpPr>
          <p:nvPr>
            <p:ph type="dt" sz="half" idx="10"/>
          </p:nvPr>
        </p:nvSpPr>
        <p:spPr>
          <a:xfrm>
            <a:off x="5662337" y="6035040"/>
            <a:ext cx="2071963" cy="365760"/>
          </a:xfrm>
        </p:spPr>
        <p:txBody>
          <a:bodyPr/>
          <a:lstStyle>
            <a:lvl1pPr>
              <a:defRPr b="1">
                <a:solidFill>
                  <a:srgbClr val="FFFFFF"/>
                </a:solidFill>
                <a:effectLst>
                  <a:outerShdw blurRad="19050" dist="6350" dir="2700000" algn="tl" rotWithShape="0">
                    <a:prstClr val="black">
                      <a:alpha val="40000"/>
                    </a:prstClr>
                  </a:outerShdw>
                </a:effectLst>
              </a:defRPr>
            </a:lvl1pPr>
          </a:lstStyle>
          <a:p>
            <a:fld id="{E778CE86-875F-4587-BCF6-FA054AFC0D53}" type="datetime1">
              <a:rPr lang="en-US" smtClean="0"/>
              <a:pPr/>
              <a:t>1/30/2022</a:t>
            </a:fld>
            <a:endParaRPr lang="en-US" dirty="0"/>
          </a:p>
        </p:txBody>
      </p:sp>
      <p:sp>
        <p:nvSpPr>
          <p:cNvPr id="6" name="Footer Placeholder 5"/>
          <p:cNvSpPr>
            <a:spLocks noGrp="1"/>
          </p:cNvSpPr>
          <p:nvPr>
            <p:ph type="ftr" sz="quarter" idx="11"/>
          </p:nvPr>
        </p:nvSpPr>
        <p:spPr>
          <a:xfrm>
            <a:off x="612648" y="6035040"/>
            <a:ext cx="4588002" cy="365760"/>
          </a:xfrm>
        </p:spPr>
        <p:txBody>
          <a:bodyPr/>
          <a:lstStyle>
            <a:lvl1pPr marL="0" algn="r" defTabSz="914400" rtl="0" eaLnBrk="1" latinLnBrk="0" hangingPunct="1">
              <a:defRPr lang="en-US" sz="1000" b="1" kern="1200" dirty="0">
                <a:solidFill>
                  <a:srgbClr val="FFFFFF"/>
                </a:solidFill>
                <a:effectLst>
                  <a:outerShdw blurRad="19050" dist="6350" dir="2700000" algn="tl" rotWithShape="0">
                    <a:prstClr val="black">
                      <a:alpha val="40000"/>
                    </a:prstClr>
                  </a:outerShdw>
                </a:effectLst>
                <a:latin typeface="+mn-lt"/>
                <a:ea typeface="+mn-ea"/>
                <a:cs typeface="+mn-cs"/>
              </a:defRPr>
            </a:lvl1pPr>
          </a:lstStyle>
          <a:p>
            <a:pPr algn="l"/>
            <a:endParaRPr lang="en-US" dirty="0"/>
          </a:p>
        </p:txBody>
      </p:sp>
      <p:sp>
        <p:nvSpPr>
          <p:cNvPr id="7" name="Slide Number Placeholder 6"/>
          <p:cNvSpPr>
            <a:spLocks noGrp="1"/>
          </p:cNvSpPr>
          <p:nvPr>
            <p:ph type="sldNum" sz="quarter" idx="12"/>
          </p:nvPr>
        </p:nvSpPr>
        <p:spPr>
          <a:xfrm>
            <a:off x="10396728" y="6035040"/>
            <a:ext cx="1225296" cy="365760"/>
          </a:xfrm>
        </p:spPr>
        <p:txBody>
          <a:bodyPr/>
          <a:lstStyle/>
          <a:p>
            <a:fld id="{34B7E4EF-A1BD-40F4-AB7B-04F084DD991D}" type="slidenum">
              <a:rPr lang="en-US" smtClean="0"/>
              <a:t>‹#›</a:t>
            </a:fld>
            <a:endParaRPr lang="en-US"/>
          </a:p>
        </p:txBody>
      </p:sp>
      <p:sp>
        <p:nvSpPr>
          <p:cNvPr id="12" name="Rectangle 11">
            <a:extLst>
              <a:ext uri="{FF2B5EF4-FFF2-40B4-BE49-F238E27FC236}">
                <a16:creationId xmlns:a16="http://schemas.microsoft.com/office/drawing/2014/main" id="{F8B3D8CC-BB13-41A5-8F34-B8E84A4F9534}"/>
              </a:ext>
            </a:extLst>
          </p:cNvPr>
          <p:cNvSpPr/>
          <p:nvPr/>
        </p:nvSpPr>
        <p:spPr>
          <a:xfrm>
            <a:off x="8254660" y="374904"/>
            <a:ext cx="3557016" cy="6108192"/>
          </a:xfrm>
          <a:prstGeom prst="rect">
            <a:avLst/>
          </a:prstGeom>
          <a:noFill/>
          <a:ln w="6350" cap="sq">
            <a:solidFill>
              <a:schemeClr val="tx1">
                <a:lumMod val="75000"/>
                <a:lumOff val="25000"/>
              </a:schemeClr>
            </a:solidFill>
            <a:miter lim="800000"/>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477250" y="603504"/>
            <a:ext cx="3144774" cy="1645920"/>
          </a:xfrm>
        </p:spPr>
        <p:txBody>
          <a:bodyPr anchor="b">
            <a:noAutofit/>
          </a:bodyPr>
          <a:lstStyle>
            <a:lvl1pPr algn="l">
              <a:lnSpc>
                <a:spcPct val="100000"/>
              </a:lnSpc>
              <a:defRPr sz="3200" b="0">
                <a:solidFill>
                  <a:schemeClr val="tx1"/>
                </a:solidFill>
                <a:latin typeface="+mj-lt"/>
              </a:defRPr>
            </a:lvl1pPr>
          </a:lstStyle>
          <a:p>
            <a:r>
              <a:rPr lang="en-US"/>
              <a:t>Click to edit Master title style</a:t>
            </a:r>
            <a:endParaRPr lang="en-US" dirty="0"/>
          </a:p>
        </p:txBody>
      </p:sp>
      <p:sp>
        <p:nvSpPr>
          <p:cNvPr id="4" name="Text Placeholder 3"/>
          <p:cNvSpPr>
            <a:spLocks noGrp="1"/>
          </p:cNvSpPr>
          <p:nvPr>
            <p:ph type="body" sz="half" idx="2"/>
          </p:nvPr>
        </p:nvSpPr>
        <p:spPr>
          <a:xfrm>
            <a:off x="8477250" y="2386584"/>
            <a:ext cx="3144774" cy="3511296"/>
          </a:xfrm>
        </p:spPr>
        <p:txBody>
          <a:bodyPr>
            <a:normAutofit/>
          </a:bodyPr>
          <a:lstStyle>
            <a:lvl1pPr marL="0" indent="0" algn="l">
              <a:lnSpc>
                <a:spcPct val="110000"/>
              </a:lnSpc>
              <a:spcBef>
                <a:spcPts val="800"/>
              </a:spcBef>
              <a:buNone/>
              <a:defRPr sz="18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401327736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34F40B7-36AB-4376-BE14-EF7004D79BB9}" type="datetime1">
              <a:rPr lang="en-US" smtClean="0"/>
              <a:t>1/30/2022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4B7E4EF-A1BD-40F4-AB7B-04F084DD991D}" type="slidenum">
              <a:rPr lang="en-US" smtClean="0"/>
              <a:t>‹#›</a:t>
            </a:fld>
            <a:endParaRPr lang="en-US"/>
          </a:p>
        </p:txBody>
      </p:sp>
    </p:spTree>
    <p:extLst>
      <p:ext uri="{BB962C8B-B14F-4D97-AF65-F5344CB8AC3E}">
        <p14:creationId xmlns:p14="http://schemas.microsoft.com/office/powerpoint/2010/main" val="264498760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1600" y="762000"/>
            <a:ext cx="2362200" cy="52578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762000"/>
            <a:ext cx="8077200" cy="52578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F87CAB8-DCAE-46A5-AADA-B3FAD11A54E0}" type="datetime1">
              <a:rPr lang="en-US" smtClean="0"/>
              <a:t>1/30/2022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4B7E4EF-A1BD-40F4-AB7B-04F084DD991D}" type="slidenum">
              <a:rPr lang="en-US" smtClean="0"/>
              <a:t>‹#›</a:t>
            </a:fld>
            <a:endParaRPr lang="en-US"/>
          </a:p>
        </p:txBody>
      </p:sp>
    </p:spTree>
    <p:extLst>
      <p:ext uri="{BB962C8B-B14F-4D97-AF65-F5344CB8AC3E}">
        <p14:creationId xmlns:p14="http://schemas.microsoft.com/office/powerpoint/2010/main" val="372450992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1E94681D-2A4C-4A8D-B9B5-31D440D0328D}"/>
              </a:ext>
            </a:extLst>
          </p:cNvPr>
          <p:cNvSpPr/>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234696" y="237744"/>
            <a:ext cx="11722608" cy="6382512"/>
          </a:xfrm>
          <a:prstGeom prst="rect">
            <a:avLst/>
          </a:prstGeom>
          <a:solidFill>
            <a:schemeClr val="bg1">
              <a:lumMod val="75000"/>
              <a:alpha val="60000"/>
            </a:schemeClr>
          </a:solidFill>
          <a:ln w="6350" cap="flat" cmpd="sng" algn="ctr">
            <a:noFill/>
            <a:prstDash val="solid"/>
          </a:ln>
          <a:effectLst>
            <a:softEdge rad="0"/>
          </a:effectLst>
        </p:spPr>
      </p:sp>
      <p:sp>
        <p:nvSpPr>
          <p:cNvPr id="8" name="Rectangle 7"/>
          <p:cNvSpPr/>
          <p:nvPr/>
        </p:nvSpPr>
        <p:spPr>
          <a:xfrm>
            <a:off x="371856" y="374904"/>
            <a:ext cx="11448288" cy="6108192"/>
          </a:xfrm>
          <a:prstGeom prst="rect">
            <a:avLst/>
          </a:prstGeom>
          <a:noFill/>
          <a:ln w="6350" cap="sq" cmpd="sng" algn="ctr">
            <a:solidFill>
              <a:schemeClr val="tx1">
                <a:lumMod val="85000"/>
                <a:lumOff val="15000"/>
              </a:schemeClr>
            </a:solidFill>
            <a:prstDash val="solid"/>
            <a:miter lim="800000"/>
          </a:ln>
          <a:effectLst/>
        </p:spPr>
      </p:sp>
      <p:sp>
        <p:nvSpPr>
          <p:cNvPr id="2" name="Title Placeholder 1"/>
          <p:cNvSpPr>
            <a:spLocks noGrp="1"/>
          </p:cNvSpPr>
          <p:nvPr>
            <p:ph type="title"/>
          </p:nvPr>
        </p:nvSpPr>
        <p:spPr>
          <a:xfrm>
            <a:off x="1066800" y="642594"/>
            <a:ext cx="10058400" cy="137160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066800" y="2103120"/>
            <a:ext cx="10058400" cy="384962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56794" y="6035040"/>
            <a:ext cx="2893045" cy="365760"/>
          </a:xfrm>
          <a:prstGeom prst="rect">
            <a:avLst/>
          </a:prstGeom>
        </p:spPr>
        <p:txBody>
          <a:bodyPr vert="horz" lIns="91440" tIns="45720" rIns="91440" bIns="45720" rtlCol="0" anchor="b"/>
          <a:lstStyle>
            <a:lvl1pPr algn="r">
              <a:defRPr sz="1000">
                <a:solidFill>
                  <a:schemeClr val="tx1">
                    <a:lumMod val="75000"/>
                    <a:lumOff val="25000"/>
                  </a:schemeClr>
                </a:solidFill>
              </a:defRPr>
            </a:lvl1pPr>
          </a:lstStyle>
          <a:p>
            <a:fld id="{F6FA2B21-3FCD-4721-B95C-427943F61125}" type="datetime1">
              <a:rPr lang="en-US" smtClean="0"/>
              <a:t>1/30/2022</a:t>
            </a:fld>
            <a:endParaRPr lang="en-US"/>
          </a:p>
        </p:txBody>
      </p:sp>
      <p:sp>
        <p:nvSpPr>
          <p:cNvPr id="5" name="Footer Placeholder 4"/>
          <p:cNvSpPr>
            <a:spLocks noGrp="1"/>
          </p:cNvSpPr>
          <p:nvPr>
            <p:ph type="ftr" sz="quarter" idx="3"/>
          </p:nvPr>
        </p:nvSpPr>
        <p:spPr>
          <a:xfrm>
            <a:off x="1066800" y="6035040"/>
            <a:ext cx="5816600" cy="365760"/>
          </a:xfrm>
          <a:prstGeom prst="rect">
            <a:avLst/>
          </a:prstGeom>
        </p:spPr>
        <p:txBody>
          <a:bodyPr vert="horz" lIns="91440" tIns="45720" rIns="91440" bIns="45720" rtlCol="0" anchor="b"/>
          <a:lstStyle>
            <a:lvl1pPr algn="l">
              <a:defRPr sz="1000">
                <a:solidFill>
                  <a:schemeClr val="tx1">
                    <a:lumMod val="85000"/>
                    <a:lumOff val="15000"/>
                  </a:schemeClr>
                </a:solidFill>
              </a:defRPr>
            </a:lvl1pPr>
          </a:lstStyle>
          <a:p>
            <a:endParaRPr lang="en-US" dirty="0"/>
          </a:p>
        </p:txBody>
      </p:sp>
      <p:sp>
        <p:nvSpPr>
          <p:cNvPr id="6" name="Slide Number Placeholder 5"/>
          <p:cNvSpPr>
            <a:spLocks noGrp="1"/>
          </p:cNvSpPr>
          <p:nvPr>
            <p:ph type="sldNum" sz="quarter" idx="4"/>
          </p:nvPr>
        </p:nvSpPr>
        <p:spPr>
          <a:xfrm>
            <a:off x="10287000" y="6035040"/>
            <a:ext cx="838200" cy="365760"/>
          </a:xfrm>
          <a:prstGeom prst="rect">
            <a:avLst/>
          </a:prstGeom>
        </p:spPr>
        <p:txBody>
          <a:bodyPr vert="horz" lIns="91440" tIns="45720" rIns="91440" bIns="45720" rtlCol="0" anchor="b"/>
          <a:lstStyle>
            <a:lvl1pPr algn="r">
              <a:defRPr sz="1000">
                <a:solidFill>
                  <a:schemeClr val="tx1">
                    <a:lumMod val="75000"/>
                    <a:lumOff val="25000"/>
                  </a:schemeClr>
                </a:solidFill>
              </a:defRPr>
            </a:lvl1pPr>
          </a:lstStyle>
          <a:p>
            <a:fld id="{34B7E4EF-A1BD-40F4-AB7B-04F084DD991D}" type="slidenum">
              <a:rPr lang="en-US" smtClean="0"/>
              <a:t>‹#›</a:t>
            </a:fld>
            <a:endParaRPr lang="en-US"/>
          </a:p>
        </p:txBody>
      </p:sp>
    </p:spTree>
    <p:extLst>
      <p:ext uri="{BB962C8B-B14F-4D97-AF65-F5344CB8AC3E}">
        <p14:creationId xmlns:p14="http://schemas.microsoft.com/office/powerpoint/2010/main" val="3836374018"/>
      </p:ext>
    </p:extLst>
  </p:cSld>
  <p:clrMap bg1="lt1" tx1="dk1" bg2="lt2" tx2="dk2" accent1="accent1" accent2="accent2" accent3="accent3" accent4="accent4" accent5="accent5" accent6="accent6" hlink="hlink" folHlink="folHlink"/>
  <p:sldLayoutIdLst>
    <p:sldLayoutId id="2147483682" r:id="rId1"/>
    <p:sldLayoutId id="2147483683" r:id="rId2"/>
    <p:sldLayoutId id="2147483684" r:id="rId3"/>
    <p:sldLayoutId id="2147483685" r:id="rId4"/>
    <p:sldLayoutId id="2147483680" r:id="rId5"/>
    <p:sldLayoutId id="2147483675" r:id="rId6"/>
    <p:sldLayoutId id="2147483676" r:id="rId7"/>
    <p:sldLayoutId id="2147483677" r:id="rId8"/>
    <p:sldLayoutId id="2147483678" r:id="rId9"/>
    <p:sldLayoutId id="2147483679" r:id="rId10"/>
    <p:sldLayoutId id="2147483681" r:id="rId11"/>
  </p:sldLayoutIdLst>
  <p:hf sldNum="0" hdr="0" ftr="0" dt="0"/>
  <p:txStyles>
    <p:titleStyle>
      <a:lvl1pPr algn="l" defTabSz="914400" rtl="0" eaLnBrk="1" latinLnBrk="0" hangingPunct="1">
        <a:lnSpc>
          <a:spcPct val="90000"/>
        </a:lnSpc>
        <a:spcBef>
          <a:spcPct val="0"/>
        </a:spcBef>
        <a:buNone/>
        <a:defRPr lang="en-US" sz="3600" i="0" kern="1200" cap="none" spc="0" baseline="0" dirty="0">
          <a:solidFill>
            <a:schemeClr val="tx1">
              <a:lumMod val="85000"/>
              <a:lumOff val="15000"/>
            </a:schemeClr>
          </a:solidFill>
          <a:effectLst/>
          <a:latin typeface="+mj-lt"/>
          <a:ea typeface="+mn-ea"/>
          <a:cs typeface="+mn-cs"/>
        </a:defRPr>
      </a:lvl1pPr>
    </p:titleStyle>
    <p:bodyStyle>
      <a:lvl1pPr marL="182880" indent="-182880" algn="l" defTabSz="914400" rtl="0" eaLnBrk="1" latinLnBrk="0" hangingPunct="1">
        <a:lnSpc>
          <a:spcPct val="100000"/>
        </a:lnSpc>
        <a:spcBef>
          <a:spcPts val="900"/>
        </a:spcBef>
        <a:spcAft>
          <a:spcPts val="0"/>
        </a:spcAft>
        <a:buClr>
          <a:schemeClr val="tx1">
            <a:lumMod val="85000"/>
            <a:lumOff val="15000"/>
          </a:schemeClr>
        </a:buClr>
        <a:buFont typeface="Garamond" pitchFamily="18" charset="0"/>
        <a:buChar char="◦"/>
        <a:defRPr sz="1800" kern="1200">
          <a:solidFill>
            <a:schemeClr val="tx1"/>
          </a:solidFill>
          <a:latin typeface="+mn-lt"/>
          <a:ea typeface="+mn-ea"/>
          <a:cs typeface="+mn-cs"/>
        </a:defRPr>
      </a:lvl1pPr>
      <a:lvl2pPr marL="45720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600" kern="1200">
          <a:solidFill>
            <a:schemeClr val="tx1"/>
          </a:solidFill>
          <a:latin typeface="+mn-lt"/>
          <a:ea typeface="+mn-ea"/>
          <a:cs typeface="+mn-cs"/>
        </a:defRPr>
      </a:lvl2pPr>
      <a:lvl3pPr marL="73152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3pPr>
      <a:lvl4pPr marL="100584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4pPr>
      <a:lvl5pPr marL="128016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5pPr>
      <a:lvl6pPr marL="16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6pPr>
      <a:lvl7pPr marL="19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7pPr>
      <a:lvl8pPr marL="22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8pPr>
      <a:lvl9pPr marL="25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slideLayout" Target="../slideLayouts/slideLayout2.xml"/><Relationship Id="rId1" Type="http://schemas.openxmlformats.org/officeDocument/2006/relationships/video" Target="https://www.youtube.com/embed/Oym1w7Y0kbk?feature=oembed" TargetMode="External"/></Relationships>
</file>

<file path=ppt/slides/_rels/slide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slideLayout" Target="../slideLayouts/slideLayout2.xml"/><Relationship Id="rId1" Type="http://schemas.openxmlformats.org/officeDocument/2006/relationships/video" Target="https://www.youtube.com/embed/JwYyyRiQ_iQ?feature=oembed" TargetMode="External"/></Relationships>
</file>

<file path=ppt/slides/_rels/slide9.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slideLayout" Target="../slideLayouts/slideLayout2.xml"/><Relationship Id="rId1" Type="http://schemas.openxmlformats.org/officeDocument/2006/relationships/video" Target="https://www.youtube.com/embed/5NtDO1O2-Go?feature=oembed"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9" name="Picture 3" descr="A blue abstract watercolor pattern on a white background">
            <a:extLst>
              <a:ext uri="{FF2B5EF4-FFF2-40B4-BE49-F238E27FC236}">
                <a16:creationId xmlns:a16="http://schemas.microsoft.com/office/drawing/2014/main" id="{AA5804E1-491D-4685-9772-7C8B3571F71C}"/>
              </a:ext>
            </a:extLst>
          </p:cNvPr>
          <p:cNvPicPr>
            <a:picLocks noChangeAspect="1"/>
          </p:cNvPicPr>
          <p:nvPr/>
        </p:nvPicPr>
        <p:blipFill rotWithShape="1">
          <a:blip r:embed="rId2"/>
          <a:srcRect t="14644" b="1086"/>
          <a:stretch/>
        </p:blipFill>
        <p:spPr>
          <a:xfrm>
            <a:off x="20" y="10"/>
            <a:ext cx="12191979" cy="6857990"/>
          </a:xfrm>
          <a:prstGeom prst="rect">
            <a:avLst/>
          </a:prstGeom>
        </p:spPr>
      </p:pic>
      <p:sp>
        <p:nvSpPr>
          <p:cNvPr id="20" name="Rectangle 8">
            <a:extLst>
              <a:ext uri="{FF2B5EF4-FFF2-40B4-BE49-F238E27FC236}">
                <a16:creationId xmlns:a16="http://schemas.microsoft.com/office/drawing/2014/main" id="{2644B391-9BFE-445C-A9EC-F544BB85FB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95067" y="1808532"/>
            <a:ext cx="5452527" cy="3240936"/>
          </a:xfrm>
          <a:prstGeom prst="rect">
            <a:avLst/>
          </a:prstGeom>
          <a:solidFill>
            <a:schemeClr val="bg1">
              <a:lumMod val="75000"/>
              <a:lumOff val="25000"/>
            </a:schemeClr>
          </a:solidFill>
          <a:ln w="6350" cap="sq" cmpd="sng" algn="ctr">
            <a:noFill/>
            <a:prstDash val="solid"/>
            <a:miter lim="800000"/>
          </a:ln>
          <a:effectLst/>
        </p:spPr>
      </p:sp>
      <p:sp>
        <p:nvSpPr>
          <p:cNvPr id="21" name="Rectangle 10">
            <a:extLst>
              <a:ext uri="{FF2B5EF4-FFF2-40B4-BE49-F238E27FC236}">
                <a16:creationId xmlns:a16="http://schemas.microsoft.com/office/drawing/2014/main" id="{80F26E69-87D9-4655-AE7B-280A87AA3C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861010" y="1975104"/>
            <a:ext cx="5120640" cy="2907792"/>
          </a:xfrm>
          <a:prstGeom prst="rect">
            <a:avLst/>
          </a:prstGeom>
          <a:noFill/>
          <a:ln w="6350" cap="sq" cmpd="sng" algn="ctr">
            <a:solidFill>
              <a:schemeClr val="tx1"/>
            </a:solidFill>
            <a:prstDash val="solid"/>
            <a:miter lim="800000"/>
          </a:ln>
          <a:effectLst>
            <a:softEdge rad="0"/>
          </a:effectLst>
        </p:spPr>
      </p:sp>
      <p:sp>
        <p:nvSpPr>
          <p:cNvPr id="2" name="Title 1">
            <a:extLst>
              <a:ext uri="{FF2B5EF4-FFF2-40B4-BE49-F238E27FC236}">
                <a16:creationId xmlns:a16="http://schemas.microsoft.com/office/drawing/2014/main" id="{E788ED55-43F0-41BC-B0A4-15634380AF2B}"/>
              </a:ext>
            </a:extLst>
          </p:cNvPr>
          <p:cNvSpPr>
            <a:spLocks noGrp="1"/>
          </p:cNvSpPr>
          <p:nvPr>
            <p:ph type="ctrTitle"/>
          </p:nvPr>
        </p:nvSpPr>
        <p:spPr>
          <a:xfrm>
            <a:off x="6033793" y="2355458"/>
            <a:ext cx="4775075" cy="1630907"/>
          </a:xfrm>
        </p:spPr>
        <p:txBody>
          <a:bodyPr>
            <a:normAutofit/>
          </a:bodyPr>
          <a:lstStyle/>
          <a:p>
            <a:r>
              <a:rPr lang="en-US" sz="4400" dirty="0">
                <a:solidFill>
                  <a:schemeClr val="tx1"/>
                </a:solidFill>
              </a:rPr>
              <a:t>REFLECTION</a:t>
            </a:r>
          </a:p>
        </p:txBody>
      </p:sp>
    </p:spTree>
    <p:extLst>
      <p:ext uri="{BB962C8B-B14F-4D97-AF65-F5344CB8AC3E}">
        <p14:creationId xmlns:p14="http://schemas.microsoft.com/office/powerpoint/2010/main" val="73229947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nline Media 1" title="Oración de Guía (Prayer for Guidance) - Ali Youssefi feat. Nasim &amp; Amelia Youssefi">
            <a:hlinkClick r:id="" action="ppaction://media"/>
            <a:extLst>
              <a:ext uri="{FF2B5EF4-FFF2-40B4-BE49-F238E27FC236}">
                <a16:creationId xmlns:a16="http://schemas.microsoft.com/office/drawing/2014/main" id="{3B64E260-8876-4423-8F34-00E0ECF816BA}"/>
              </a:ext>
            </a:extLst>
          </p:cNvPr>
          <p:cNvPicPr>
            <a:picLocks noGrp="1" noRot="1" noChangeAspect="1"/>
          </p:cNvPicPr>
          <p:nvPr>
            <p:ph idx="1"/>
            <a:videoFile r:link="rId1"/>
          </p:nvPr>
        </p:nvPicPr>
        <p:blipFill>
          <a:blip r:embed="rId3"/>
          <a:stretch>
            <a:fillRect/>
          </a:stretch>
        </p:blipFill>
        <p:spPr>
          <a:xfrm>
            <a:off x="798513" y="457200"/>
            <a:ext cx="10626725" cy="6003925"/>
          </a:xfrm>
          <a:prstGeom prst="rect">
            <a:avLst/>
          </a:prstGeom>
        </p:spPr>
      </p:pic>
    </p:spTree>
    <p:extLst>
      <p:ext uri="{BB962C8B-B14F-4D97-AF65-F5344CB8AC3E}">
        <p14:creationId xmlns:p14="http://schemas.microsoft.com/office/powerpoint/2010/main" val="9780755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 name="Rectangle 11">
            <a:extLst>
              <a:ext uri="{FF2B5EF4-FFF2-40B4-BE49-F238E27FC236}">
                <a16:creationId xmlns:a16="http://schemas.microsoft.com/office/drawing/2014/main" id="{B6EE7E08-B389-43E5-B019-1B0A8ACBBD9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2001"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Content Placeholder 4" descr="Close-up of a spiky plant">
            <a:extLst>
              <a:ext uri="{FF2B5EF4-FFF2-40B4-BE49-F238E27FC236}">
                <a16:creationId xmlns:a16="http://schemas.microsoft.com/office/drawing/2014/main" id="{C2D28A8F-B9ED-474D-9741-DB180BEABA67}"/>
              </a:ext>
            </a:extLst>
          </p:cNvPr>
          <p:cNvPicPr>
            <a:picLocks noChangeAspect="1"/>
          </p:cNvPicPr>
          <p:nvPr/>
        </p:nvPicPr>
        <p:blipFill rotWithShape="1">
          <a:blip r:embed="rId2">
            <a:extLst>
              <a:ext uri="{28A0092B-C50C-407E-A947-70E740481C1C}">
                <a14:useLocalDpi xmlns:a14="http://schemas.microsoft.com/office/drawing/2010/main" val="0"/>
              </a:ext>
            </a:extLst>
          </a:blip>
          <a:srcRect r="38012"/>
          <a:stretch/>
        </p:blipFill>
        <p:spPr>
          <a:xfrm>
            <a:off x="20" y="10"/>
            <a:ext cx="6392647" cy="6857990"/>
          </a:xfrm>
          <a:prstGeom prst="rect">
            <a:avLst/>
          </a:prstGeom>
        </p:spPr>
      </p:pic>
      <p:sp>
        <p:nvSpPr>
          <p:cNvPr id="18" name="Rectangle 13">
            <a:extLst>
              <a:ext uri="{FF2B5EF4-FFF2-40B4-BE49-F238E27FC236}">
                <a16:creationId xmlns:a16="http://schemas.microsoft.com/office/drawing/2014/main" id="{E60D94A5-8A09-4BAB-8F7C-69BC34C54D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21267" y="255102"/>
            <a:ext cx="5342133" cy="6361598"/>
          </a:xfrm>
          <a:prstGeom prst="rect">
            <a:avLst/>
          </a:prstGeom>
          <a:solidFill>
            <a:schemeClr val="bg1">
              <a:lumMod val="8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7A1AE32B-3A6E-4C5E-8FEB-73861B9A26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769100" y="393365"/>
            <a:ext cx="5018211" cy="6035547"/>
          </a:xfrm>
          <a:prstGeom prst="rect">
            <a:avLst/>
          </a:prstGeom>
          <a:noFill/>
          <a:ln w="63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Content Placeholder 8">
            <a:extLst>
              <a:ext uri="{FF2B5EF4-FFF2-40B4-BE49-F238E27FC236}">
                <a16:creationId xmlns:a16="http://schemas.microsoft.com/office/drawing/2014/main" id="{01DDCF0C-8A91-45FA-88A3-B1AF816543E2}"/>
              </a:ext>
            </a:extLst>
          </p:cNvPr>
          <p:cNvSpPr>
            <a:spLocks noGrp="1"/>
          </p:cNvSpPr>
          <p:nvPr>
            <p:ph idx="1"/>
          </p:nvPr>
        </p:nvSpPr>
        <p:spPr>
          <a:xfrm>
            <a:off x="6769099" y="429088"/>
            <a:ext cx="5018211" cy="5999824"/>
          </a:xfrm>
        </p:spPr>
        <p:txBody>
          <a:bodyPr>
            <a:normAutofit/>
          </a:bodyPr>
          <a:lstStyle/>
          <a:p>
            <a:pPr marL="0" indent="0">
              <a:buNone/>
            </a:pPr>
            <a:r>
              <a:rPr lang="en-US" dirty="0"/>
              <a:t>                                   1</a:t>
            </a:r>
          </a:p>
          <a:p>
            <a:pPr marL="0" indent="0">
              <a:buNone/>
            </a:pPr>
            <a:r>
              <a:rPr lang="en-US" sz="2400" dirty="0"/>
              <a:t>  </a:t>
            </a:r>
          </a:p>
          <a:p>
            <a:pPr marL="0" indent="0">
              <a:lnSpc>
                <a:spcPct val="150000"/>
              </a:lnSpc>
              <a:buNone/>
            </a:pPr>
            <a:r>
              <a:rPr lang="en-US" sz="2400" dirty="0"/>
              <a:t>Say: God </a:t>
            </a:r>
            <a:r>
              <a:rPr lang="en-US" sz="2400" dirty="0" err="1"/>
              <a:t>sufficeth</a:t>
            </a:r>
            <a:r>
              <a:rPr lang="en-US" sz="2400" dirty="0"/>
              <a:t> all things above all things, and nothing in the heavens or in the earth but God </a:t>
            </a:r>
            <a:r>
              <a:rPr lang="en-US" sz="2400" dirty="0" err="1"/>
              <a:t>sufficeth</a:t>
            </a:r>
            <a:r>
              <a:rPr lang="en-US" sz="2400" dirty="0"/>
              <a:t>.</a:t>
            </a:r>
          </a:p>
          <a:p>
            <a:pPr marL="0" indent="0">
              <a:lnSpc>
                <a:spcPct val="150000"/>
              </a:lnSpc>
              <a:buNone/>
            </a:pPr>
            <a:r>
              <a:rPr lang="en-US" sz="2400" dirty="0"/>
              <a:t>  Verily, He is in Himself the Knower, the Sustainer, the Omnipotent.</a:t>
            </a:r>
          </a:p>
          <a:p>
            <a:pPr marL="0" indent="0">
              <a:lnSpc>
                <a:spcPct val="150000"/>
              </a:lnSpc>
              <a:buNone/>
            </a:pPr>
            <a:r>
              <a:rPr lang="en-US" sz="2400" dirty="0"/>
              <a:t>   The </a:t>
            </a:r>
            <a:r>
              <a:rPr lang="en-US" sz="2400" dirty="0" err="1"/>
              <a:t>Báb</a:t>
            </a:r>
            <a:endParaRPr lang="en-US" sz="2400" dirty="0"/>
          </a:p>
        </p:txBody>
      </p:sp>
    </p:spTree>
    <p:extLst>
      <p:ext uri="{BB962C8B-B14F-4D97-AF65-F5344CB8AC3E}">
        <p14:creationId xmlns:p14="http://schemas.microsoft.com/office/powerpoint/2010/main" val="56547253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useBgFill="1">
        <p:nvSpPr>
          <p:cNvPr id="1038" name="Rectangle 80">
            <a:extLst>
              <a:ext uri="{FF2B5EF4-FFF2-40B4-BE49-F238E27FC236}">
                <a16:creationId xmlns:a16="http://schemas.microsoft.com/office/drawing/2014/main" id="{1E94681D-2A4C-4A8D-B9B5-31D440D032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9" name="Rectangle 82">
            <a:extLst>
              <a:ext uri="{FF2B5EF4-FFF2-40B4-BE49-F238E27FC236}">
                <a16:creationId xmlns:a16="http://schemas.microsoft.com/office/drawing/2014/main" id="{4EC7E010-C712-408D-9787-0842AFC9F4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34696" y="237744"/>
            <a:ext cx="11722608" cy="6382512"/>
          </a:xfrm>
          <a:prstGeom prst="rect">
            <a:avLst/>
          </a:prstGeom>
          <a:solidFill>
            <a:schemeClr val="bg1">
              <a:lumMod val="75000"/>
              <a:alpha val="60000"/>
            </a:schemeClr>
          </a:solidFill>
          <a:ln w="6350" cap="flat" cmpd="sng" algn="ctr">
            <a:noFill/>
            <a:prstDash val="solid"/>
          </a:ln>
          <a:effectLst>
            <a:softEdge rad="0"/>
          </a:effectLst>
        </p:spPr>
      </p:sp>
      <p:sp>
        <p:nvSpPr>
          <p:cNvPr id="1040" name="Rectangle 84">
            <a:extLst>
              <a:ext uri="{FF2B5EF4-FFF2-40B4-BE49-F238E27FC236}">
                <a16:creationId xmlns:a16="http://schemas.microsoft.com/office/drawing/2014/main" id="{0503FCEF-A9BA-4991-9220-E36615FB8B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71856" y="374904"/>
            <a:ext cx="11448288" cy="6108192"/>
          </a:xfrm>
          <a:prstGeom prst="rect">
            <a:avLst/>
          </a:prstGeom>
          <a:noFill/>
          <a:ln w="6350" cap="sq" cmpd="sng" algn="ctr">
            <a:solidFill>
              <a:schemeClr val="tx1">
                <a:lumMod val="85000"/>
                <a:lumOff val="15000"/>
              </a:schemeClr>
            </a:solidFill>
            <a:prstDash val="solid"/>
            <a:miter lim="800000"/>
          </a:ln>
          <a:effectLst/>
        </p:spPr>
      </p:sp>
      <p:sp useBgFill="1">
        <p:nvSpPr>
          <p:cNvPr id="1041" name="Rectangle 86">
            <a:extLst>
              <a:ext uri="{FF2B5EF4-FFF2-40B4-BE49-F238E27FC236}">
                <a16:creationId xmlns:a16="http://schemas.microsoft.com/office/drawing/2014/main" id="{A069235B-22DB-4231-8291-D64DA2CDEB4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2">
            <a:schemeClr val="lt2"/>
          </a:fillRef>
          <a:effectRef idx="0">
            <a:schemeClr val="accent1"/>
          </a:effectRef>
          <a:fontRef idx="minor">
            <a:schemeClr val="lt1"/>
          </a:fontRef>
        </p:style>
        <p:txBody>
          <a:bodyPr rtlCol="0" anchor="ctr"/>
          <a:lstStyle/>
          <a:p>
            <a:pPr algn="ctr"/>
            <a:endParaRPr lang="en-US"/>
          </a:p>
        </p:txBody>
      </p:sp>
      <p:sp>
        <p:nvSpPr>
          <p:cNvPr id="2" name="Content Placeholder 1">
            <a:extLst>
              <a:ext uri="{FF2B5EF4-FFF2-40B4-BE49-F238E27FC236}">
                <a16:creationId xmlns:a16="http://schemas.microsoft.com/office/drawing/2014/main" id="{4CD8B68C-6957-48E1-A109-381F764AF53C}"/>
              </a:ext>
            </a:extLst>
          </p:cNvPr>
          <p:cNvSpPr>
            <a:spLocks noGrp="1"/>
          </p:cNvSpPr>
          <p:nvPr>
            <p:ph idx="1"/>
          </p:nvPr>
        </p:nvSpPr>
        <p:spPr>
          <a:xfrm>
            <a:off x="234695" y="237744"/>
            <a:ext cx="11799153" cy="6245352"/>
          </a:xfrm>
        </p:spPr>
        <p:txBody>
          <a:bodyPr/>
          <a:lstStyle/>
          <a:p>
            <a:pPr marL="0" indent="0">
              <a:buNone/>
            </a:pPr>
            <a:r>
              <a:rPr lang="en-US" dirty="0"/>
              <a:t>                                                                                     2</a:t>
            </a:r>
          </a:p>
        </p:txBody>
      </p:sp>
      <p:pic>
        <p:nvPicPr>
          <p:cNvPr id="4098" name="Picture 2" descr="See the source image">
            <a:extLst>
              <a:ext uri="{FF2B5EF4-FFF2-40B4-BE49-F238E27FC236}">
                <a16:creationId xmlns:a16="http://schemas.microsoft.com/office/drawing/2014/main" id="{2CD13A14-7161-48C3-81D5-A7810371628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000" y="552091"/>
            <a:ext cx="11430000" cy="58772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549000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14CA721-17E6-4147-9920-126B2F871574}"/>
              </a:ext>
            </a:extLst>
          </p:cNvPr>
          <p:cNvSpPr>
            <a:spLocks noGrp="1"/>
          </p:cNvSpPr>
          <p:nvPr>
            <p:ph idx="1"/>
          </p:nvPr>
        </p:nvSpPr>
        <p:spPr>
          <a:xfrm>
            <a:off x="422694" y="457199"/>
            <a:ext cx="11378242" cy="6003985"/>
          </a:xfrm>
        </p:spPr>
        <p:txBody>
          <a:bodyPr/>
          <a:lstStyle/>
          <a:p>
            <a:pPr marL="0" indent="0">
              <a:buNone/>
            </a:pPr>
            <a:r>
              <a:rPr lang="en-US" dirty="0"/>
              <a:t>                                                                                    3</a:t>
            </a:r>
          </a:p>
        </p:txBody>
      </p:sp>
      <p:pic>
        <p:nvPicPr>
          <p:cNvPr id="3074" name="Picture 2" descr="See the source image">
            <a:extLst>
              <a:ext uri="{FF2B5EF4-FFF2-40B4-BE49-F238E27FC236}">
                <a16:creationId xmlns:a16="http://schemas.microsoft.com/office/drawing/2014/main" id="{614FEED5-AA6C-42A6-BF6E-1B65453D2BD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68600" y="759124"/>
            <a:ext cx="6654800" cy="570205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3046619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 name="Rectangle 10">
            <a:extLst>
              <a:ext uri="{FF2B5EF4-FFF2-40B4-BE49-F238E27FC236}">
                <a16:creationId xmlns:a16="http://schemas.microsoft.com/office/drawing/2014/main" id="{B6EE7E08-B389-43E5-B019-1B0A8ACBBD9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2001"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Content Placeholder 3" descr="Woman outdoors at sunset">
            <a:extLst>
              <a:ext uri="{FF2B5EF4-FFF2-40B4-BE49-F238E27FC236}">
                <a16:creationId xmlns:a16="http://schemas.microsoft.com/office/drawing/2014/main" id="{2CF7FF87-B3C1-482C-B8A5-97577CFBB1DA}"/>
              </a:ext>
            </a:extLst>
          </p:cNvPr>
          <p:cNvPicPr>
            <a:picLocks noChangeAspect="1"/>
          </p:cNvPicPr>
          <p:nvPr/>
        </p:nvPicPr>
        <p:blipFill rotWithShape="1">
          <a:blip r:embed="rId2">
            <a:extLst>
              <a:ext uri="{28A0092B-C50C-407E-A947-70E740481C1C}">
                <a14:useLocalDpi xmlns:a14="http://schemas.microsoft.com/office/drawing/2010/main" val="0"/>
              </a:ext>
            </a:extLst>
          </a:blip>
          <a:srcRect l="22983" r="14795" b="-1"/>
          <a:stretch/>
        </p:blipFill>
        <p:spPr>
          <a:xfrm>
            <a:off x="20" y="10"/>
            <a:ext cx="6392647" cy="6857990"/>
          </a:xfrm>
          <a:prstGeom prst="rect">
            <a:avLst/>
          </a:prstGeom>
        </p:spPr>
      </p:pic>
      <p:sp>
        <p:nvSpPr>
          <p:cNvPr id="18" name="Rectangle 12">
            <a:extLst>
              <a:ext uri="{FF2B5EF4-FFF2-40B4-BE49-F238E27FC236}">
                <a16:creationId xmlns:a16="http://schemas.microsoft.com/office/drawing/2014/main" id="{E60D94A5-8A09-4BAB-8F7C-69BC34C54D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21267" y="255102"/>
            <a:ext cx="5342133" cy="6361598"/>
          </a:xfrm>
          <a:prstGeom prst="rect">
            <a:avLst/>
          </a:prstGeom>
          <a:solidFill>
            <a:schemeClr val="bg1">
              <a:lumMod val="8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4">
            <a:extLst>
              <a:ext uri="{FF2B5EF4-FFF2-40B4-BE49-F238E27FC236}">
                <a16:creationId xmlns:a16="http://schemas.microsoft.com/office/drawing/2014/main" id="{7A1AE32B-3A6E-4C5E-8FEB-73861B9A26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769100" y="393365"/>
            <a:ext cx="5018211" cy="6035547"/>
          </a:xfrm>
          <a:prstGeom prst="rect">
            <a:avLst/>
          </a:prstGeom>
          <a:noFill/>
          <a:ln w="63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Content Placeholder 7">
            <a:extLst>
              <a:ext uri="{FF2B5EF4-FFF2-40B4-BE49-F238E27FC236}">
                <a16:creationId xmlns:a16="http://schemas.microsoft.com/office/drawing/2014/main" id="{989E8B7D-A6A2-48B2-B3F0-6F69E7073417}"/>
              </a:ext>
            </a:extLst>
          </p:cNvPr>
          <p:cNvSpPr>
            <a:spLocks noGrp="1"/>
          </p:cNvSpPr>
          <p:nvPr>
            <p:ph idx="1"/>
          </p:nvPr>
        </p:nvSpPr>
        <p:spPr>
          <a:xfrm>
            <a:off x="6769099" y="429088"/>
            <a:ext cx="5018211" cy="5999824"/>
          </a:xfrm>
        </p:spPr>
        <p:txBody>
          <a:bodyPr>
            <a:normAutofit/>
          </a:bodyPr>
          <a:lstStyle/>
          <a:p>
            <a:pPr marL="0" indent="0">
              <a:buNone/>
            </a:pPr>
            <a:r>
              <a:rPr lang="en-US" dirty="0"/>
              <a:t>                                   4</a:t>
            </a:r>
          </a:p>
          <a:p>
            <a:pPr marL="0" indent="0">
              <a:lnSpc>
                <a:spcPct val="150000"/>
              </a:lnSpc>
              <a:buNone/>
            </a:pPr>
            <a:r>
              <a:rPr lang="en-US" sz="2400" dirty="0"/>
              <a:t>  Bahá’u’lláh says there is a sign (from God) in every phenomenon: the sign of intellect is contemplation and the sign of contemplation is silence, because it is impossible for a man to do two things at one time – he cannot both speak and meditate. </a:t>
            </a:r>
          </a:p>
          <a:p>
            <a:pPr marL="0" indent="0">
              <a:lnSpc>
                <a:spcPct val="150000"/>
              </a:lnSpc>
              <a:buNone/>
            </a:pPr>
            <a:r>
              <a:rPr lang="en-US" sz="2400" dirty="0"/>
              <a:t>  ‘</a:t>
            </a:r>
            <a:r>
              <a:rPr lang="en-US" sz="2400" dirty="0" err="1"/>
              <a:t>Abdu’l-Bahá</a:t>
            </a:r>
            <a:r>
              <a:rPr lang="en-US" sz="2400" dirty="0"/>
              <a:t>, Paris Talks, p. 174.</a:t>
            </a:r>
          </a:p>
        </p:txBody>
      </p:sp>
    </p:spTree>
    <p:extLst>
      <p:ext uri="{BB962C8B-B14F-4D97-AF65-F5344CB8AC3E}">
        <p14:creationId xmlns:p14="http://schemas.microsoft.com/office/powerpoint/2010/main" val="366896053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CFE32FAD-30E8-423E-98CD-E6D527943AD2}"/>
              </a:ext>
            </a:extLst>
          </p:cNvPr>
          <p:cNvSpPr>
            <a:spLocks noGrp="1"/>
          </p:cNvSpPr>
          <p:nvPr>
            <p:ph idx="1"/>
          </p:nvPr>
        </p:nvSpPr>
        <p:spPr>
          <a:xfrm>
            <a:off x="379561" y="483079"/>
            <a:ext cx="11412747" cy="5943600"/>
          </a:xfrm>
        </p:spPr>
        <p:txBody>
          <a:bodyPr/>
          <a:lstStyle/>
          <a:p>
            <a:pPr marL="0" indent="0">
              <a:buNone/>
            </a:pPr>
            <a:r>
              <a:rPr lang="en-US" dirty="0"/>
              <a:t>                                                                                   5</a:t>
            </a:r>
          </a:p>
          <a:p>
            <a:pPr marL="0" indent="0">
              <a:buNone/>
            </a:pPr>
            <a:endParaRPr lang="en-US" dirty="0"/>
          </a:p>
        </p:txBody>
      </p:sp>
      <p:pic>
        <p:nvPicPr>
          <p:cNvPr id="5" name="Picture 2" descr="See the source image">
            <a:extLst>
              <a:ext uri="{FF2B5EF4-FFF2-40B4-BE49-F238E27FC236}">
                <a16:creationId xmlns:a16="http://schemas.microsoft.com/office/drawing/2014/main" id="{18599DEB-7BF9-4C5E-B0C6-A050F2BECD7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79500" y="877455"/>
            <a:ext cx="9064749" cy="558367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5897167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nline Media 1" title="Baha'i Prayer &quot;Praised and Glorified&quot; (Winter) by Peter Held and Corinne Bahia">
            <a:hlinkClick r:id="" action="ppaction://media"/>
            <a:extLst>
              <a:ext uri="{FF2B5EF4-FFF2-40B4-BE49-F238E27FC236}">
                <a16:creationId xmlns:a16="http://schemas.microsoft.com/office/drawing/2014/main" id="{894606D0-1CDA-49A8-BA59-8141F6637B86}"/>
              </a:ext>
            </a:extLst>
          </p:cNvPr>
          <p:cNvPicPr>
            <a:picLocks noGrp="1" noRot="1" noChangeAspect="1"/>
          </p:cNvPicPr>
          <p:nvPr>
            <p:ph idx="1"/>
            <a:videoFile r:link="rId1"/>
          </p:nvPr>
        </p:nvPicPr>
        <p:blipFill>
          <a:blip r:embed="rId3"/>
          <a:stretch>
            <a:fillRect/>
          </a:stretch>
        </p:blipFill>
        <p:spPr>
          <a:xfrm>
            <a:off x="798513" y="457200"/>
            <a:ext cx="10626725" cy="6003925"/>
          </a:xfrm>
          <a:prstGeom prst="rect">
            <a:avLst/>
          </a:prstGeom>
        </p:spPr>
      </p:pic>
    </p:spTree>
    <p:extLst>
      <p:ext uri="{BB962C8B-B14F-4D97-AF65-F5344CB8AC3E}">
        <p14:creationId xmlns:p14="http://schemas.microsoft.com/office/powerpoint/2010/main" val="40891332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5870BB34-1E11-4A38-961E-8BECD4EB20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858000"/>
          </a:xfrm>
          <a:prstGeom prst="rect">
            <a:avLst/>
          </a:prstGeom>
          <a:gradFill>
            <a:gsLst>
              <a:gs pos="0">
                <a:schemeClr val="bg2">
                  <a:tint val="90000"/>
                  <a:shade val="92000"/>
                  <a:satMod val="160000"/>
                </a:schemeClr>
              </a:gs>
              <a:gs pos="77000">
                <a:schemeClr val="bg2">
                  <a:tint val="100000"/>
                  <a:shade val="73000"/>
                  <a:satMod val="155000"/>
                </a:schemeClr>
              </a:gs>
              <a:gs pos="100000">
                <a:schemeClr val="bg2">
                  <a:tint val="100000"/>
                  <a:shade val="67000"/>
                  <a:satMod val="145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4" name="Picture 3" descr="Tree in desert">
            <a:extLst>
              <a:ext uri="{FF2B5EF4-FFF2-40B4-BE49-F238E27FC236}">
                <a16:creationId xmlns:a16="http://schemas.microsoft.com/office/drawing/2014/main" id="{FB0BAFA7-2745-476A-BC27-D5AE1F988354}"/>
              </a:ext>
            </a:extLst>
          </p:cNvPr>
          <p:cNvPicPr>
            <a:picLocks noChangeAspect="1"/>
          </p:cNvPicPr>
          <p:nvPr/>
        </p:nvPicPr>
        <p:blipFill rotWithShape="1">
          <a:blip r:embed="rId2">
            <a:extLst>
              <a:ext uri="{28A0092B-C50C-407E-A947-70E740481C1C}">
                <a14:useLocalDpi xmlns:a14="http://schemas.microsoft.com/office/drawing/2010/main" val="0"/>
              </a:ext>
            </a:extLst>
          </a:blip>
          <a:srcRect t="12187" r="9091" b="9742"/>
          <a:stretch/>
        </p:blipFill>
        <p:spPr>
          <a:xfrm>
            <a:off x="1" y="10"/>
            <a:ext cx="12191999" cy="6857989"/>
          </a:xfrm>
          <a:prstGeom prst="rect">
            <a:avLst/>
          </a:prstGeom>
        </p:spPr>
      </p:pic>
      <p:sp>
        <p:nvSpPr>
          <p:cNvPr id="11" name="Rectangle 10">
            <a:extLst>
              <a:ext uri="{FF2B5EF4-FFF2-40B4-BE49-F238E27FC236}">
                <a16:creationId xmlns:a16="http://schemas.microsoft.com/office/drawing/2014/main" id="{3E480DB9-98E5-480A-AF30-5D73B61273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40206" y="237744"/>
            <a:ext cx="7652977" cy="6382512"/>
          </a:xfrm>
          <a:prstGeom prst="rect">
            <a:avLst/>
          </a:prstGeom>
          <a:solidFill>
            <a:schemeClr val="bg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Rectangle 12">
            <a:extLst>
              <a:ext uri="{FF2B5EF4-FFF2-40B4-BE49-F238E27FC236}">
                <a16:creationId xmlns:a16="http://schemas.microsoft.com/office/drawing/2014/main" id="{C1F246CF-DB85-4B25-B3A3-F5BBDEE3EA0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77366" y="374904"/>
            <a:ext cx="7340156" cy="6108192"/>
          </a:xfrm>
          <a:prstGeom prst="rect">
            <a:avLst/>
          </a:prstGeom>
          <a:noFill/>
          <a:ln w="6350" cap="sq">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sp>
      <p:sp>
        <p:nvSpPr>
          <p:cNvPr id="3" name="Content Placeholder 2">
            <a:extLst>
              <a:ext uri="{FF2B5EF4-FFF2-40B4-BE49-F238E27FC236}">
                <a16:creationId xmlns:a16="http://schemas.microsoft.com/office/drawing/2014/main" id="{514CA721-17E6-4147-9920-126B2F871574}"/>
              </a:ext>
            </a:extLst>
          </p:cNvPr>
          <p:cNvSpPr>
            <a:spLocks noGrp="1"/>
          </p:cNvSpPr>
          <p:nvPr>
            <p:ph idx="1"/>
          </p:nvPr>
        </p:nvSpPr>
        <p:spPr>
          <a:xfrm>
            <a:off x="452582" y="452582"/>
            <a:ext cx="7139709" cy="5957454"/>
          </a:xfrm>
        </p:spPr>
        <p:txBody>
          <a:bodyPr>
            <a:normAutofit/>
          </a:bodyPr>
          <a:lstStyle/>
          <a:p>
            <a:pPr marL="0" indent="0">
              <a:buNone/>
            </a:pPr>
            <a:r>
              <a:rPr lang="en-US" dirty="0">
                <a:solidFill>
                  <a:schemeClr val="tx1">
                    <a:lumMod val="75000"/>
                    <a:lumOff val="25000"/>
                  </a:schemeClr>
                </a:solidFill>
              </a:rPr>
              <a:t>                                                      6</a:t>
            </a:r>
          </a:p>
          <a:p>
            <a:pPr marL="0" indent="0">
              <a:lnSpc>
                <a:spcPct val="150000"/>
              </a:lnSpc>
              <a:buNone/>
            </a:pPr>
            <a:r>
              <a:rPr lang="en-US" dirty="0">
                <a:solidFill>
                  <a:schemeClr val="tx1">
                    <a:lumMod val="75000"/>
                    <a:lumOff val="25000"/>
                  </a:schemeClr>
                </a:solidFill>
              </a:rPr>
              <a:t>  </a:t>
            </a:r>
          </a:p>
          <a:p>
            <a:pPr marL="0" indent="0">
              <a:lnSpc>
                <a:spcPct val="150000"/>
              </a:lnSpc>
              <a:buNone/>
            </a:pPr>
            <a:r>
              <a:rPr lang="en-US" sz="2400" dirty="0">
                <a:solidFill>
                  <a:schemeClr val="tx1">
                    <a:lumMod val="75000"/>
                    <a:lumOff val="25000"/>
                  </a:schemeClr>
                </a:solidFill>
              </a:rPr>
              <a:t>O people of </a:t>
            </a:r>
            <a:r>
              <a:rPr lang="en-US" sz="2400" dirty="0" err="1">
                <a:solidFill>
                  <a:schemeClr val="tx1">
                    <a:lumMod val="75000"/>
                    <a:lumOff val="25000"/>
                  </a:schemeClr>
                </a:solidFill>
              </a:rPr>
              <a:t>Bahá</a:t>
            </a:r>
            <a:r>
              <a:rPr lang="en-US" sz="2400" dirty="0">
                <a:solidFill>
                  <a:schemeClr val="tx1">
                    <a:lumMod val="75000"/>
                    <a:lumOff val="25000"/>
                  </a:schemeClr>
                </a:solidFill>
              </a:rPr>
              <a:t>! The source of crafts, sciences and arts is the power of reflection. Make ye every effort that out of this ideal mine there may gleam forth such pearls of wisdom and utterance as will promote the well-being and harmony of all the kindreds of the earth. </a:t>
            </a:r>
          </a:p>
          <a:p>
            <a:pPr marL="0" indent="0">
              <a:lnSpc>
                <a:spcPct val="150000"/>
              </a:lnSpc>
              <a:buNone/>
            </a:pPr>
            <a:r>
              <a:rPr lang="en-US" sz="2400" dirty="0">
                <a:solidFill>
                  <a:schemeClr val="tx1">
                    <a:lumMod val="75000"/>
                    <a:lumOff val="25000"/>
                  </a:schemeClr>
                </a:solidFill>
              </a:rPr>
              <a:t>    Bahá’u’lláh, Tablets of Bahá’u’lláh, p. 72.</a:t>
            </a:r>
          </a:p>
          <a:p>
            <a:pPr marL="0" indent="0">
              <a:lnSpc>
                <a:spcPct val="150000"/>
              </a:lnSpc>
              <a:buNone/>
            </a:pPr>
            <a:endParaRPr lang="en-US" sz="2400" dirty="0">
              <a:solidFill>
                <a:schemeClr val="tx1">
                  <a:lumMod val="75000"/>
                  <a:lumOff val="25000"/>
                </a:schemeClr>
              </a:solidFill>
            </a:endParaRPr>
          </a:p>
          <a:p>
            <a:pPr marL="0" indent="0">
              <a:buNone/>
            </a:pPr>
            <a:endParaRPr lang="en-US" dirty="0">
              <a:solidFill>
                <a:schemeClr val="tx1">
                  <a:lumMod val="75000"/>
                  <a:lumOff val="25000"/>
                </a:schemeClr>
              </a:solidFill>
            </a:endParaRPr>
          </a:p>
        </p:txBody>
      </p:sp>
    </p:spTree>
    <p:extLst>
      <p:ext uri="{BB962C8B-B14F-4D97-AF65-F5344CB8AC3E}">
        <p14:creationId xmlns:p14="http://schemas.microsoft.com/office/powerpoint/2010/main" val="167044312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14CA721-17E6-4147-9920-126B2F871574}"/>
              </a:ext>
            </a:extLst>
          </p:cNvPr>
          <p:cNvSpPr>
            <a:spLocks noGrp="1"/>
          </p:cNvSpPr>
          <p:nvPr>
            <p:ph idx="1"/>
          </p:nvPr>
        </p:nvSpPr>
        <p:spPr>
          <a:xfrm>
            <a:off x="397164" y="461819"/>
            <a:ext cx="11403772" cy="5999366"/>
          </a:xfrm>
        </p:spPr>
        <p:txBody>
          <a:bodyPr/>
          <a:lstStyle/>
          <a:p>
            <a:pPr marL="0" indent="0">
              <a:buNone/>
            </a:pPr>
            <a:r>
              <a:rPr lang="en-US" dirty="0"/>
              <a:t>                                                                                   7</a:t>
            </a:r>
          </a:p>
          <a:p>
            <a:pPr marL="0" indent="0">
              <a:buNone/>
            </a:pPr>
            <a:endParaRPr lang="en-US" dirty="0"/>
          </a:p>
        </p:txBody>
      </p:sp>
      <p:pic>
        <p:nvPicPr>
          <p:cNvPr id="5122" name="Picture 2" descr="See the source image">
            <a:extLst>
              <a:ext uri="{FF2B5EF4-FFF2-40B4-BE49-F238E27FC236}">
                <a16:creationId xmlns:a16="http://schemas.microsoft.com/office/drawing/2014/main" id="{2794A6E4-5C4A-40B7-80F4-41415C4E004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67000" y="1104181"/>
            <a:ext cx="6858000" cy="53570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6220599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 name="Rectangle 8">
            <a:extLst>
              <a:ext uri="{FF2B5EF4-FFF2-40B4-BE49-F238E27FC236}">
                <a16:creationId xmlns:a16="http://schemas.microsoft.com/office/drawing/2014/main" id="{78632963-757B-40C2-BB84-FC6107A54D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866" y="0"/>
            <a:ext cx="12193866"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Lantern lights and beads">
            <a:extLst>
              <a:ext uri="{FF2B5EF4-FFF2-40B4-BE49-F238E27FC236}">
                <a16:creationId xmlns:a16="http://schemas.microsoft.com/office/drawing/2014/main" id="{23E8FDD5-18A8-4E10-9D5B-28B067FAB40D}"/>
              </a:ext>
            </a:extLst>
          </p:cNvPr>
          <p:cNvPicPr>
            <a:picLocks noChangeAspect="1"/>
          </p:cNvPicPr>
          <p:nvPr/>
        </p:nvPicPr>
        <p:blipFill rotWithShape="1">
          <a:blip r:embed="rId2">
            <a:extLst>
              <a:ext uri="{28A0092B-C50C-407E-A947-70E740481C1C}">
                <a14:useLocalDpi xmlns:a14="http://schemas.microsoft.com/office/drawing/2010/main" val="0"/>
              </a:ext>
            </a:extLst>
          </a:blip>
          <a:srcRect l="2217" t="23391" r="6874"/>
          <a:stretch/>
        </p:blipFill>
        <p:spPr>
          <a:xfrm>
            <a:off x="20" y="-1"/>
            <a:ext cx="12191980" cy="6857999"/>
          </a:xfrm>
          <a:prstGeom prst="rect">
            <a:avLst/>
          </a:prstGeom>
        </p:spPr>
      </p:pic>
      <p:sp>
        <p:nvSpPr>
          <p:cNvPr id="16" name="Rectangle 10">
            <a:extLst>
              <a:ext uri="{FF2B5EF4-FFF2-40B4-BE49-F238E27FC236}">
                <a16:creationId xmlns:a16="http://schemas.microsoft.com/office/drawing/2014/main" id="{2853AE55-7E35-44B0-89F1-3F52B262AF3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67615" y="253548"/>
            <a:ext cx="5612193" cy="6361598"/>
          </a:xfrm>
          <a:prstGeom prst="rect">
            <a:avLst/>
          </a:prstGeom>
          <a:solidFill>
            <a:schemeClr val="bg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2">
            <a:extLst>
              <a:ext uri="{FF2B5EF4-FFF2-40B4-BE49-F238E27FC236}">
                <a16:creationId xmlns:a16="http://schemas.microsoft.com/office/drawing/2014/main" id="{DBC4BE4D-4B50-4F51-9F85-4B5D60B02D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15448" y="407588"/>
            <a:ext cx="5299768" cy="6022878"/>
          </a:xfrm>
          <a:prstGeom prst="rect">
            <a:avLst/>
          </a:prstGeom>
          <a:noFill/>
          <a:ln w="63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514CA721-17E6-4147-9920-126B2F871574}"/>
              </a:ext>
            </a:extLst>
          </p:cNvPr>
          <p:cNvSpPr>
            <a:spLocks noGrp="1"/>
          </p:cNvSpPr>
          <p:nvPr>
            <p:ph idx="1"/>
          </p:nvPr>
        </p:nvSpPr>
        <p:spPr>
          <a:xfrm>
            <a:off x="415448" y="427534"/>
            <a:ext cx="5227970" cy="5927084"/>
          </a:xfrm>
        </p:spPr>
        <p:txBody>
          <a:bodyPr>
            <a:normAutofit fontScale="92500" lnSpcReduction="10000"/>
          </a:bodyPr>
          <a:lstStyle/>
          <a:p>
            <a:pPr marL="0" indent="0">
              <a:buNone/>
            </a:pPr>
            <a:r>
              <a:rPr lang="en-US" dirty="0"/>
              <a:t>                                      8</a:t>
            </a:r>
          </a:p>
          <a:p>
            <a:pPr marL="0" indent="0">
              <a:lnSpc>
                <a:spcPct val="150000"/>
              </a:lnSpc>
              <a:buNone/>
            </a:pPr>
            <a:r>
              <a:rPr lang="en-US" dirty="0"/>
              <a:t>  </a:t>
            </a:r>
            <a:r>
              <a:rPr lang="en-US" sz="2400" dirty="0"/>
              <a:t>It is an axiomatic fact that while </a:t>
            </a:r>
            <a:r>
              <a:rPr lang="en-US" sz="2400"/>
              <a:t>you meditate </a:t>
            </a:r>
            <a:r>
              <a:rPr lang="en-US" sz="2400" dirty="0"/>
              <a:t>you are speaking with your own spirit. In that state of mind you put certain questions to your spirit and your spirit answers: the light breaks forth and the reality is revealed. You cannot apply the name ‘man’ to any being void of this faculty of meditation; without it he would be a mere animal, lower than the beast.</a:t>
            </a:r>
          </a:p>
          <a:p>
            <a:pPr marL="0" indent="0">
              <a:lnSpc>
                <a:spcPct val="150000"/>
              </a:lnSpc>
              <a:buNone/>
            </a:pPr>
            <a:endParaRPr lang="en-US" sz="2400" dirty="0"/>
          </a:p>
          <a:p>
            <a:pPr marL="0" indent="0">
              <a:lnSpc>
                <a:spcPct val="150000"/>
              </a:lnSpc>
              <a:buNone/>
            </a:pPr>
            <a:r>
              <a:rPr lang="en-US" sz="2400" dirty="0"/>
              <a:t>‘</a:t>
            </a:r>
            <a:r>
              <a:rPr lang="en-US" sz="2400" dirty="0" err="1"/>
              <a:t>Abdu’l-Bahá</a:t>
            </a:r>
            <a:r>
              <a:rPr lang="en-US" sz="2400" dirty="0"/>
              <a:t>, Paris Talks, pp. 174-176.</a:t>
            </a:r>
          </a:p>
        </p:txBody>
      </p:sp>
    </p:spTree>
    <p:extLst>
      <p:ext uri="{BB962C8B-B14F-4D97-AF65-F5344CB8AC3E}">
        <p14:creationId xmlns:p14="http://schemas.microsoft.com/office/powerpoint/2010/main" val="69141039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14CA721-17E6-4147-9920-126B2F871574}"/>
              </a:ext>
            </a:extLst>
          </p:cNvPr>
          <p:cNvSpPr>
            <a:spLocks noGrp="1"/>
          </p:cNvSpPr>
          <p:nvPr>
            <p:ph idx="1"/>
          </p:nvPr>
        </p:nvSpPr>
        <p:spPr>
          <a:xfrm>
            <a:off x="422694" y="457199"/>
            <a:ext cx="11378242" cy="6003985"/>
          </a:xfrm>
        </p:spPr>
        <p:txBody>
          <a:bodyPr/>
          <a:lstStyle/>
          <a:p>
            <a:pPr marL="0" indent="0">
              <a:buNone/>
            </a:pPr>
            <a:r>
              <a:rPr lang="en-US" dirty="0"/>
              <a:t>                                                                                    9</a:t>
            </a:r>
          </a:p>
        </p:txBody>
      </p:sp>
      <p:pic>
        <p:nvPicPr>
          <p:cNvPr id="1028" name="Picture 4" descr="See the source image">
            <a:extLst>
              <a:ext uri="{FF2B5EF4-FFF2-40B4-BE49-F238E27FC236}">
                <a16:creationId xmlns:a16="http://schemas.microsoft.com/office/drawing/2014/main" id="{9C0CD526-42F5-4CC9-966F-C8DD826FA2B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0" y="871268"/>
            <a:ext cx="9144000" cy="552953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5980346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3" descr="Sunlight against water reflection">
            <a:extLst>
              <a:ext uri="{FF2B5EF4-FFF2-40B4-BE49-F238E27FC236}">
                <a16:creationId xmlns:a16="http://schemas.microsoft.com/office/drawing/2014/main" id="{2CB54028-5508-4C08-82E1-761E5979AB6F}"/>
              </a:ext>
            </a:extLst>
          </p:cNvPr>
          <p:cNvPicPr>
            <a:picLocks noChangeAspect="1"/>
          </p:cNvPicPr>
          <p:nvPr/>
        </p:nvPicPr>
        <p:blipFill rotWithShape="1">
          <a:blip r:embed="rId2">
            <a:extLst>
              <a:ext uri="{28A0092B-C50C-407E-A947-70E740481C1C}">
                <a14:useLocalDpi xmlns:a14="http://schemas.microsoft.com/office/drawing/2010/main" val="0"/>
              </a:ext>
            </a:extLst>
          </a:blip>
          <a:srcRect t="2840" r="-1" b="7137"/>
          <a:stretch/>
        </p:blipFill>
        <p:spPr>
          <a:xfrm>
            <a:off x="0" y="0"/>
            <a:ext cx="12188932" cy="6857990"/>
          </a:xfrm>
          <a:prstGeom prst="rect">
            <a:avLst/>
          </a:prstGeom>
        </p:spPr>
      </p:pic>
      <p:sp>
        <p:nvSpPr>
          <p:cNvPr id="9" name="Rectangle 8">
            <a:extLst>
              <a:ext uri="{FF2B5EF4-FFF2-40B4-BE49-F238E27FC236}">
                <a16:creationId xmlns:a16="http://schemas.microsoft.com/office/drawing/2014/main" id="{CD64F326-929E-45E2-B54D-DC7E172077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37329" y="941695"/>
            <a:ext cx="5452527" cy="4974610"/>
          </a:xfrm>
          <a:prstGeom prst="rect">
            <a:avLst/>
          </a:prstGeom>
          <a:solidFill>
            <a:schemeClr val="bg1">
              <a:lumMod val="75000"/>
              <a:lumOff val="25000"/>
            </a:schemeClr>
          </a:solidFill>
          <a:ln w="6350" cap="sq" cmpd="sng" algn="ctr">
            <a:noFill/>
            <a:prstDash val="solid"/>
            <a:miter lim="800000"/>
          </a:ln>
          <a:effectLst/>
        </p:spPr>
      </p:sp>
      <p:sp>
        <p:nvSpPr>
          <p:cNvPr id="11" name="Rectangle 10">
            <a:extLst>
              <a:ext uri="{FF2B5EF4-FFF2-40B4-BE49-F238E27FC236}">
                <a16:creationId xmlns:a16="http://schemas.microsoft.com/office/drawing/2014/main" id="{7BFCDFD7-7B3B-4ED9-B533-34D0B37244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03272" y="1106424"/>
            <a:ext cx="5120640" cy="4645152"/>
          </a:xfrm>
          <a:prstGeom prst="rect">
            <a:avLst/>
          </a:prstGeom>
          <a:noFill/>
          <a:ln w="6350" cap="sq" cmpd="sng" algn="ctr">
            <a:solidFill>
              <a:schemeClr val="tx1"/>
            </a:solidFill>
            <a:prstDash val="solid"/>
            <a:miter lim="800000"/>
          </a:ln>
          <a:effectLst>
            <a:softEdge rad="0"/>
          </a:effectLst>
        </p:spPr>
      </p:sp>
      <p:sp>
        <p:nvSpPr>
          <p:cNvPr id="3" name="Content Placeholder 2">
            <a:extLst>
              <a:ext uri="{FF2B5EF4-FFF2-40B4-BE49-F238E27FC236}">
                <a16:creationId xmlns:a16="http://schemas.microsoft.com/office/drawing/2014/main" id="{514CA721-17E6-4147-9920-126B2F871574}"/>
              </a:ext>
            </a:extLst>
          </p:cNvPr>
          <p:cNvSpPr>
            <a:spLocks noGrp="1"/>
          </p:cNvSpPr>
          <p:nvPr>
            <p:ph idx="1"/>
          </p:nvPr>
        </p:nvSpPr>
        <p:spPr>
          <a:xfrm>
            <a:off x="1191492" y="1283855"/>
            <a:ext cx="5032420" cy="4387271"/>
          </a:xfrm>
        </p:spPr>
        <p:txBody>
          <a:bodyPr>
            <a:normAutofit/>
          </a:bodyPr>
          <a:lstStyle/>
          <a:p>
            <a:pPr marL="0" indent="0">
              <a:buNone/>
            </a:pPr>
            <a:r>
              <a:rPr lang="en-US" dirty="0"/>
              <a:t>                                    10</a:t>
            </a:r>
          </a:p>
          <a:p>
            <a:pPr marL="0" indent="0">
              <a:buNone/>
            </a:pPr>
            <a:r>
              <a:rPr lang="en-US" dirty="0"/>
              <a:t>  </a:t>
            </a:r>
            <a:r>
              <a:rPr lang="en-US" sz="2400" dirty="0"/>
              <a:t>Thus it is that one can arrest and suspend (the action of) every faculty except thought and reflection; for a man cannot even by his own volition withhold himself from reflection or thought, nor keep back his musings and imaginings. </a:t>
            </a:r>
          </a:p>
          <a:p>
            <a:pPr marL="0" indent="0">
              <a:buNone/>
            </a:pPr>
            <a:r>
              <a:rPr lang="en-US" sz="2400" dirty="0"/>
              <a:t> ‘</a:t>
            </a:r>
            <a:r>
              <a:rPr lang="en-US" sz="2400" dirty="0" err="1"/>
              <a:t>Abdu’l-Bahá</a:t>
            </a:r>
            <a:r>
              <a:rPr lang="en-US" sz="2400" dirty="0"/>
              <a:t>,  A Traveler’s Narrative</a:t>
            </a:r>
          </a:p>
        </p:txBody>
      </p:sp>
    </p:spTree>
    <p:extLst>
      <p:ext uri="{BB962C8B-B14F-4D97-AF65-F5344CB8AC3E}">
        <p14:creationId xmlns:p14="http://schemas.microsoft.com/office/powerpoint/2010/main" val="787137123"/>
      </p:ext>
    </p:extLst>
  </p:cSld>
  <p:clrMapOvr>
    <a:overrideClrMapping bg1="dk1" tx1="lt1" bg2="dk2" tx2="lt2" accent1="accent1" accent2="accent2" accent3="accent3" accent4="accent4" accent5="accent5" accent6="accent6" hlink="hlink" folHlink="folHlink"/>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14CA721-17E6-4147-9920-126B2F871574}"/>
              </a:ext>
            </a:extLst>
          </p:cNvPr>
          <p:cNvSpPr>
            <a:spLocks noGrp="1"/>
          </p:cNvSpPr>
          <p:nvPr>
            <p:ph idx="1"/>
          </p:nvPr>
        </p:nvSpPr>
        <p:spPr>
          <a:xfrm>
            <a:off x="422694" y="457199"/>
            <a:ext cx="11378242" cy="6003985"/>
          </a:xfrm>
        </p:spPr>
        <p:txBody>
          <a:bodyPr/>
          <a:lstStyle/>
          <a:p>
            <a:pPr marL="0" indent="0">
              <a:buNone/>
            </a:pPr>
            <a:r>
              <a:rPr lang="en-US" dirty="0"/>
              <a:t>                                                                                    11</a:t>
            </a:r>
          </a:p>
        </p:txBody>
      </p:sp>
      <p:pic>
        <p:nvPicPr>
          <p:cNvPr id="2050" name="Picture 2" descr="See the source image">
            <a:extLst>
              <a:ext uri="{FF2B5EF4-FFF2-40B4-BE49-F238E27FC236}">
                <a16:creationId xmlns:a16="http://schemas.microsoft.com/office/drawing/2014/main" id="{7CE4252F-D926-4499-8811-51DAAABA588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67000" y="974785"/>
            <a:ext cx="6858000" cy="5486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5018600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nline Media 1" title="World Peace: A Meditation From Daily Word">
            <a:hlinkClick r:id="" action="ppaction://media"/>
            <a:extLst>
              <a:ext uri="{FF2B5EF4-FFF2-40B4-BE49-F238E27FC236}">
                <a16:creationId xmlns:a16="http://schemas.microsoft.com/office/drawing/2014/main" id="{D4FF80A7-515C-4093-91DE-B4F46BF12458}"/>
              </a:ext>
            </a:extLst>
          </p:cNvPr>
          <p:cNvPicPr>
            <a:picLocks noGrp="1" noRot="1" noChangeAspect="1"/>
          </p:cNvPicPr>
          <p:nvPr>
            <p:ph idx="1"/>
            <a:videoFile r:link="rId1"/>
          </p:nvPr>
        </p:nvPicPr>
        <p:blipFill>
          <a:blip r:embed="rId3"/>
          <a:stretch>
            <a:fillRect/>
          </a:stretch>
        </p:blipFill>
        <p:spPr>
          <a:xfrm>
            <a:off x="798513" y="457200"/>
            <a:ext cx="10626725" cy="6003925"/>
          </a:xfrm>
          <a:prstGeom prst="rect">
            <a:avLst/>
          </a:prstGeom>
        </p:spPr>
      </p:pic>
    </p:spTree>
    <p:extLst>
      <p:ext uri="{BB962C8B-B14F-4D97-AF65-F5344CB8AC3E}">
        <p14:creationId xmlns:p14="http://schemas.microsoft.com/office/powerpoint/2010/main" val="34388724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avonVTI">
  <a:themeElements>
    <a:clrScheme name="AnalogousFromDarkSeedLeftStep">
      <a:dk1>
        <a:srgbClr val="000000"/>
      </a:dk1>
      <a:lt1>
        <a:srgbClr val="FFFFFF"/>
      </a:lt1>
      <a:dk2>
        <a:srgbClr val="1B2830"/>
      </a:dk2>
      <a:lt2>
        <a:srgbClr val="F1F3F0"/>
      </a:lt2>
      <a:accent1>
        <a:srgbClr val="A629E7"/>
      </a:accent1>
      <a:accent2>
        <a:srgbClr val="592FD9"/>
      </a:accent2>
      <a:accent3>
        <a:srgbClr val="294AE7"/>
      </a:accent3>
      <a:accent4>
        <a:srgbClr val="1787D5"/>
      </a:accent4>
      <a:accent5>
        <a:srgbClr val="22BFBE"/>
      </a:accent5>
      <a:accent6>
        <a:srgbClr val="16C67B"/>
      </a:accent6>
      <a:hlink>
        <a:srgbClr val="3897A9"/>
      </a:hlink>
      <a:folHlink>
        <a:srgbClr val="7F7F7F"/>
      </a:folHlink>
    </a:clrScheme>
    <a:fontScheme name="Savon">
      <a:majorFont>
        <a:latin typeface="Century Gothic" panose="02020404030301010803"/>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20404030301010803"/>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Savon">
      <a:fillStyleLst>
        <a:solidFill>
          <a:schemeClr val="phClr"/>
        </a:solidFill>
        <a:gradFill rotWithShape="1">
          <a:gsLst>
            <a:gs pos="0">
              <a:schemeClr val="phClr">
                <a:tint val="60000"/>
                <a:satMod val="105000"/>
                <a:lumMod val="105000"/>
              </a:schemeClr>
            </a:gs>
            <a:gs pos="100000">
              <a:schemeClr val="phClr">
                <a:tint val="65000"/>
                <a:satMod val="100000"/>
                <a:lumMod val="100000"/>
              </a:schemeClr>
            </a:gs>
            <a:gs pos="100000">
              <a:schemeClr val="phClr">
                <a:tint val="70000"/>
                <a:satMod val="100000"/>
                <a:lumMod val="100000"/>
              </a:schemeClr>
            </a:gs>
          </a:gsLst>
          <a:lin ang="5400000" scaled="0"/>
        </a:gradFill>
        <a:gradFill rotWithShape="1">
          <a:gsLst>
            <a:gs pos="0">
              <a:schemeClr val="phClr">
                <a:satMod val="100000"/>
                <a:lumMod val="100000"/>
              </a:schemeClr>
            </a:gs>
            <a:gs pos="50000">
              <a:schemeClr val="phClr">
                <a:shade val="99000"/>
                <a:satMod val="105000"/>
                <a:lumMod val="100000"/>
              </a:schemeClr>
            </a:gs>
            <a:gs pos="100000">
              <a:schemeClr val="phClr">
                <a:shade val="98000"/>
                <a:satMod val="105000"/>
                <a:lumMod val="100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38100" dist="12700" dir="5400000" algn="ctr" rotWithShape="0">
              <a:srgbClr val="000000">
                <a:alpha val="63000"/>
              </a:srgbClr>
            </a:outerShdw>
          </a:effectLst>
        </a:effectStyle>
        <a:effectStyle>
          <a:effectLst>
            <a:outerShdw blurRad="57150" dist="19050" dir="5400000" algn="ctr" rotWithShape="0">
              <a:srgbClr val="000000">
                <a:alpha val="63000"/>
              </a:srgbClr>
            </a:outerShdw>
          </a:effectLst>
          <a:scene3d>
            <a:camera prst="orthographicFront">
              <a:rot lat="0" lon="0" rev="0"/>
            </a:camera>
            <a:lightRig rig="flat" dir="tl">
              <a:rot lat="0" lon="0" rev="4200000"/>
            </a:lightRig>
          </a:scene3d>
          <a:sp3d prstMaterial="flat">
            <a:bevelT w="50800" h="63500" prst="riblet"/>
          </a:sp3d>
        </a:effectStyle>
      </a:effectStyleLst>
      <a:bgFillStyleLst>
        <a:solidFill>
          <a:schemeClr val="phClr"/>
        </a:solidFill>
        <a:gradFill rotWithShape="1">
          <a:gsLst>
            <a:gs pos="0">
              <a:schemeClr val="phClr">
                <a:tint val="80000"/>
                <a:shade val="100000"/>
                <a:satMod val="300000"/>
              </a:schemeClr>
            </a:gs>
            <a:gs pos="100000">
              <a:schemeClr val="phClr">
                <a:tint val="100000"/>
                <a:shade val="30000"/>
                <a:satMod val="200000"/>
              </a:schemeClr>
            </a:gs>
          </a:gsLst>
          <a:path path="circle">
            <a:fillToRect l="50000" t="50000" r="50000" b="50000"/>
          </a:path>
        </a:gradFill>
        <a:blipFill rotWithShape="1">
          <a:blip xmlns:r="http://schemas.openxmlformats.org/officeDocument/2006/relationships" r:embed="rId1">
            <a:duotone>
              <a:schemeClr val="phClr">
                <a:tint val="95000"/>
              </a:schemeClr>
              <a:schemeClr val="phClr">
                <a:shade val="92000"/>
                <a:satMod val="115000"/>
              </a:schemeClr>
            </a:duotone>
          </a:blip>
          <a:tile tx="0" ty="0" sx="60000" sy="60000" flip="none" algn="tl"/>
        </a:blipFill>
      </a:bgFillStyleLst>
    </a:fmtScheme>
  </a:themeElements>
  <a:objectDefaults/>
  <a:extraClrSchemeLst/>
  <a:extLst>
    <a:ext uri="{05A4C25C-085E-4340-85A3-A5531E510DB2}">
      <thm15:themeFamily xmlns:thm15="http://schemas.microsoft.com/office/thememl/2012/main" name="SavonVTI" id="{A72E8C35-66DD-49F8-AF66-813F19B983AE}" vid="{93CCBC76-B7A1-4C3D-93EA-5CE34C4670F9}"/>
    </a:ext>
  </a:extLst>
</a:theme>
</file>

<file path=docProps/app.xml><?xml version="1.0" encoding="utf-8"?>
<Properties xmlns="http://schemas.openxmlformats.org/officeDocument/2006/extended-properties" xmlns:vt="http://schemas.openxmlformats.org/officeDocument/2006/docPropsVTypes">
  <TotalTime>189</TotalTime>
  <Words>334</Words>
  <Application>Microsoft Office PowerPoint</Application>
  <PresentationFormat>Widescreen</PresentationFormat>
  <Paragraphs>26</Paragraphs>
  <Slides>15</Slides>
  <Notes>0</Notes>
  <HiddenSlides>0</HiddenSlides>
  <MMClips>3</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15</vt:i4>
      </vt:variant>
    </vt:vector>
  </HeadingPairs>
  <TitlesOfParts>
    <vt:vector size="19" baseType="lpstr">
      <vt:lpstr>Century Gothic</vt:lpstr>
      <vt:lpstr>Garamond</vt:lpstr>
      <vt:lpstr>Gill Sans MT</vt:lpstr>
      <vt:lpstr>SavonVTI</vt:lpstr>
      <vt:lpstr>REFLECTION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REFLECTION</dc:title>
  <dc:creator>GLADYS NAY</dc:creator>
  <cp:lastModifiedBy>Phil Dunmire</cp:lastModifiedBy>
  <cp:revision>1</cp:revision>
  <dcterms:created xsi:type="dcterms:W3CDTF">2022-01-20T19:39:39Z</dcterms:created>
  <dcterms:modified xsi:type="dcterms:W3CDTF">2022-01-30T15:55:33Z</dcterms:modified>
</cp:coreProperties>
</file>