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72" r:id="rId4"/>
    <p:sldId id="273" r:id="rId5"/>
    <p:sldId id="270" r:id="rId6"/>
    <p:sldId id="274" r:id="rId7"/>
    <p:sldId id="265" r:id="rId8"/>
    <p:sldId id="268" r:id="rId9"/>
    <p:sldId id="267" r:id="rId10"/>
    <p:sldId id="269" r:id="rId11"/>
    <p:sldId id="284" r:id="rId12"/>
    <p:sldId id="271" r:id="rId13"/>
    <p:sldId id="275" r:id="rId14"/>
    <p:sldId id="276" r:id="rId15"/>
    <p:sldId id="277" r:id="rId16"/>
    <p:sldId id="278" r:id="rId17"/>
    <p:sldId id="279" r:id="rId18"/>
    <p:sldId id="280" r:id="rId19"/>
    <p:sldId id="281" r:id="rId20"/>
    <p:sldId id="282" r:id="rId21"/>
    <p:sldId id="283" r:id="rId22"/>
    <p:sldId id="28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20C0CD-34FD-47F8-9D66-F1FFF58D584F}" v="1153" dt="2021-11-16T20:16:31.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87" d="100"/>
          <a:sy n="87" d="100"/>
        </p:scale>
        <p:origin x="108" y="168"/>
      </p:cViewPr>
      <p:guideLst>
        <p:guide orient="horz" pos="2160"/>
        <p:guide pos="3840"/>
      </p:guideLst>
    </p:cSldViewPr>
  </p:slideViewPr>
  <p:notesTextViewPr>
    <p:cViewPr>
      <p:scale>
        <a:sx n="1" d="1"/>
        <a:sy n="1" d="1"/>
      </p:scale>
      <p:origin x="0" y="0"/>
    </p:cViewPr>
  </p:notesTextViewPr>
  <p:sorterViewPr>
    <p:cViewPr>
      <p:scale>
        <a:sx n="66" d="100"/>
        <a:sy n="66" d="100"/>
      </p:scale>
      <p:origin x="0" y="10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7520C0CD-34FD-47F8-9D66-F1FFF58D584F}"/>
    <pc:docChg chg="addSld delSld modSld sldOrd">
      <pc:chgData name="GLADYS NAY" userId="97eb4254fa17524f" providerId="Windows Live" clId="Web-{7520C0CD-34FD-47F8-9D66-F1FFF58D584F}" dt="2021-11-16T20:16:31.317" v="1141" actId="20577"/>
      <pc:docMkLst>
        <pc:docMk/>
      </pc:docMkLst>
      <pc:sldChg chg="addSp delSp modSp mod setBg setClrOvrMap">
        <pc:chgData name="GLADYS NAY" userId="97eb4254fa17524f" providerId="Windows Live" clId="Web-{7520C0CD-34FD-47F8-9D66-F1FFF58D584F}" dt="2021-11-16T18:39:31.267" v="14" actId="20577"/>
        <pc:sldMkLst>
          <pc:docMk/>
          <pc:sldMk cId="109857222" sldId="256"/>
        </pc:sldMkLst>
        <pc:spChg chg="mod">
          <ac:chgData name="GLADYS NAY" userId="97eb4254fa17524f" providerId="Windows Live" clId="Web-{7520C0CD-34FD-47F8-9D66-F1FFF58D584F}" dt="2021-11-16T18:39:31.267" v="14" actId="20577"/>
          <ac:spMkLst>
            <pc:docMk/>
            <pc:sldMk cId="109857222" sldId="256"/>
            <ac:spMk id="2" creationId="{00000000-0000-0000-0000-000000000000}"/>
          </ac:spMkLst>
        </pc:spChg>
        <pc:spChg chg="del mod">
          <ac:chgData name="GLADYS NAY" userId="97eb4254fa17524f" providerId="Windows Live" clId="Web-{7520C0CD-34FD-47F8-9D66-F1FFF58D584F}" dt="2021-11-16T18:39:02" v="5"/>
          <ac:spMkLst>
            <pc:docMk/>
            <pc:sldMk cId="109857222" sldId="256"/>
            <ac:spMk id="3" creationId="{00000000-0000-0000-0000-000000000000}"/>
          </ac:spMkLst>
        </pc:spChg>
        <pc:spChg chg="add mod">
          <ac:chgData name="GLADYS NAY" userId="97eb4254fa17524f" providerId="Windows Live" clId="Web-{7520C0CD-34FD-47F8-9D66-F1FFF58D584F}" dt="2021-11-16T18:38:48.828" v="4"/>
          <ac:spMkLst>
            <pc:docMk/>
            <pc:sldMk cId="109857222" sldId="256"/>
            <ac:spMk id="5" creationId="{2476FEFE-42C7-49A2-BEF7-C35BC2214511}"/>
          </ac:spMkLst>
        </pc:spChg>
        <pc:spChg chg="add">
          <ac:chgData name="GLADYS NAY" userId="97eb4254fa17524f" providerId="Windows Live" clId="Web-{7520C0CD-34FD-47F8-9D66-F1FFF58D584F}" dt="2021-11-16T18:38:48.828" v="4"/>
          <ac:spMkLst>
            <pc:docMk/>
            <pc:sldMk cId="109857222" sldId="256"/>
            <ac:spMk id="10" creationId="{71B2258F-86CA-4D4D-8270-BC05FCDEBFB3}"/>
          </ac:spMkLst>
        </pc:spChg>
        <pc:picChg chg="add mod ord">
          <ac:chgData name="GLADYS NAY" userId="97eb4254fa17524f" providerId="Windows Live" clId="Web-{7520C0CD-34FD-47F8-9D66-F1FFF58D584F}" dt="2021-11-16T18:38:48.828" v="4"/>
          <ac:picMkLst>
            <pc:docMk/>
            <pc:sldMk cId="109857222" sldId="256"/>
            <ac:picMk id="4" creationId="{749BBFB6-3082-46F8-BF98-849A366F692B}"/>
          </ac:picMkLst>
        </pc:picChg>
      </pc:sldChg>
      <pc:sldChg chg="addSp delSp modSp new del mod setBg setClrOvrMap">
        <pc:chgData name="GLADYS NAY" userId="97eb4254fa17524f" providerId="Windows Live" clId="Web-{7520C0CD-34FD-47F8-9D66-F1FFF58D584F}" dt="2021-11-16T19:32:25.677" v="801"/>
        <pc:sldMkLst>
          <pc:docMk/>
          <pc:sldMk cId="2493540708" sldId="257"/>
        </pc:sldMkLst>
        <pc:spChg chg="del mod">
          <ac:chgData name="GLADYS NAY" userId="97eb4254fa17524f" providerId="Windows Live" clId="Web-{7520C0CD-34FD-47F8-9D66-F1FFF58D584F}" dt="2021-11-16T18:41:08.989" v="23"/>
          <ac:spMkLst>
            <pc:docMk/>
            <pc:sldMk cId="2493540708" sldId="257"/>
            <ac:spMk id="2" creationId="{5DBA7A21-CB55-4ACC-98E5-50AAF58AF5F7}"/>
          </ac:spMkLst>
        </pc:spChg>
        <pc:spChg chg="add del mod">
          <ac:chgData name="GLADYS NAY" userId="97eb4254fa17524f" providerId="Windows Live" clId="Web-{7520C0CD-34FD-47F8-9D66-F1FFF58D584F}" dt="2021-11-16T18:51:39.558" v="248" actId="20577"/>
          <ac:spMkLst>
            <pc:docMk/>
            <pc:sldMk cId="2493540708" sldId="257"/>
            <ac:spMk id="3" creationId="{AFA48CA5-0062-4075-9ADA-31FB96C61826}"/>
          </ac:spMkLst>
        </pc:spChg>
        <pc:spChg chg="add del">
          <ac:chgData name="GLADYS NAY" userId="97eb4254fa17524f" providerId="Windows Live" clId="Web-{7520C0CD-34FD-47F8-9D66-F1FFF58D584F}" dt="2021-11-16T18:40:30.800" v="19"/>
          <ac:spMkLst>
            <pc:docMk/>
            <pc:sldMk cId="2493540708" sldId="257"/>
            <ac:spMk id="5" creationId="{AD21898E-86C0-4C8A-A76C-DF33E844C87A}"/>
          </ac:spMkLst>
        </pc:spChg>
        <pc:spChg chg="add del">
          <ac:chgData name="GLADYS NAY" userId="97eb4254fa17524f" providerId="Windows Live" clId="Web-{7520C0CD-34FD-47F8-9D66-F1FFF58D584F}" dt="2021-11-16T18:40:30.800" v="19"/>
          <ac:spMkLst>
            <pc:docMk/>
            <pc:sldMk cId="2493540708" sldId="257"/>
            <ac:spMk id="6" creationId="{5C8F04BD-D093-45D0-B54C-50FDB308B4EE}"/>
          </ac:spMkLst>
        </pc:spChg>
        <pc:spChg chg="add del">
          <ac:chgData name="GLADYS NAY" userId="97eb4254fa17524f" providerId="Windows Live" clId="Web-{7520C0CD-34FD-47F8-9D66-F1FFF58D584F}" dt="2021-11-16T18:41:01.020" v="21"/>
          <ac:spMkLst>
            <pc:docMk/>
            <pc:sldMk cId="2493540708" sldId="257"/>
            <ac:spMk id="7" creationId="{C7D023E4-8DE1-436E-9847-ED6A4B4B04FD}"/>
          </ac:spMkLst>
        </pc:spChg>
        <pc:spChg chg="add del">
          <ac:chgData name="GLADYS NAY" userId="97eb4254fa17524f" providerId="Windows Live" clId="Web-{7520C0CD-34FD-47F8-9D66-F1FFF58D584F}" dt="2021-11-16T18:40:14.097" v="17"/>
          <ac:spMkLst>
            <pc:docMk/>
            <pc:sldMk cId="2493540708" sldId="257"/>
            <ac:spMk id="8" creationId="{2B566528-1B12-4246-9431-5C2D7D081168}"/>
          </ac:spMkLst>
        </pc:spChg>
        <pc:spChg chg="add del">
          <ac:chgData name="GLADYS NAY" userId="97eb4254fa17524f" providerId="Windows Live" clId="Web-{7520C0CD-34FD-47F8-9D66-F1FFF58D584F}" dt="2021-11-16T18:40:14.097" v="17"/>
          <ac:spMkLst>
            <pc:docMk/>
            <pc:sldMk cId="2493540708" sldId="257"/>
            <ac:spMk id="10" creationId="{2E80C965-DB6D-4F81-9E9E-B027384D0BD6}"/>
          </ac:spMkLst>
        </pc:spChg>
        <pc:spChg chg="add del">
          <ac:chgData name="GLADYS NAY" userId="97eb4254fa17524f" providerId="Windows Live" clId="Web-{7520C0CD-34FD-47F8-9D66-F1FFF58D584F}" dt="2021-11-16T18:47:17.768" v="172"/>
          <ac:spMkLst>
            <pc:docMk/>
            <pc:sldMk cId="2493540708" sldId="257"/>
            <ac:spMk id="11" creationId="{2B566528-1B12-4246-9431-5C2D7D081168}"/>
          </ac:spMkLst>
        </pc:spChg>
        <pc:spChg chg="add del">
          <ac:chgData name="GLADYS NAY" userId="97eb4254fa17524f" providerId="Windows Live" clId="Web-{7520C0CD-34FD-47F8-9D66-F1FFF58D584F}" dt="2021-11-16T18:40:14.097" v="17"/>
          <ac:spMkLst>
            <pc:docMk/>
            <pc:sldMk cId="2493540708" sldId="257"/>
            <ac:spMk id="12" creationId="{A580F890-B085-4E95-96AA-55AEBEC5CE6E}"/>
          </ac:spMkLst>
        </pc:spChg>
        <pc:spChg chg="add del">
          <ac:chgData name="GLADYS NAY" userId="97eb4254fa17524f" providerId="Windows Live" clId="Web-{7520C0CD-34FD-47F8-9D66-F1FFF58D584F}" dt="2021-11-16T18:47:17.768" v="172"/>
          <ac:spMkLst>
            <pc:docMk/>
            <pc:sldMk cId="2493540708" sldId="257"/>
            <ac:spMk id="13" creationId="{2E80C965-DB6D-4F81-9E9E-B027384D0BD6}"/>
          </ac:spMkLst>
        </pc:spChg>
        <pc:spChg chg="add del">
          <ac:chgData name="GLADYS NAY" userId="97eb4254fa17524f" providerId="Windows Live" clId="Web-{7520C0CD-34FD-47F8-9D66-F1FFF58D584F}" dt="2021-11-16T18:40:14.097" v="17"/>
          <ac:spMkLst>
            <pc:docMk/>
            <pc:sldMk cId="2493540708" sldId="257"/>
            <ac:spMk id="14" creationId="{D3F51FEB-38FB-4F6C-9F7B-2F2AFAB65463}"/>
          </ac:spMkLst>
        </pc:spChg>
        <pc:spChg chg="add del">
          <ac:chgData name="GLADYS NAY" userId="97eb4254fa17524f" providerId="Windows Live" clId="Web-{7520C0CD-34FD-47F8-9D66-F1FFF58D584F}" dt="2021-11-16T18:47:17.768" v="172"/>
          <ac:spMkLst>
            <pc:docMk/>
            <pc:sldMk cId="2493540708" sldId="257"/>
            <ac:spMk id="15" creationId="{A580F890-B085-4E95-96AA-55AEBEC5CE6E}"/>
          </ac:spMkLst>
        </pc:spChg>
        <pc:spChg chg="add del">
          <ac:chgData name="GLADYS NAY" userId="97eb4254fa17524f" providerId="Windows Live" clId="Web-{7520C0CD-34FD-47F8-9D66-F1FFF58D584F}" dt="2021-11-16T18:40:14.097" v="17"/>
          <ac:spMkLst>
            <pc:docMk/>
            <pc:sldMk cId="2493540708" sldId="257"/>
            <ac:spMk id="16" creationId="{1E547BA6-BAE0-43BB-A7CA-60F69CE252F0}"/>
          </ac:spMkLst>
        </pc:spChg>
        <pc:spChg chg="add del">
          <ac:chgData name="GLADYS NAY" userId="97eb4254fa17524f" providerId="Windows Live" clId="Web-{7520C0CD-34FD-47F8-9D66-F1FFF58D584F}" dt="2021-11-16T18:47:17.768" v="172"/>
          <ac:spMkLst>
            <pc:docMk/>
            <pc:sldMk cId="2493540708" sldId="257"/>
            <ac:spMk id="17" creationId="{D3F51FEB-38FB-4F6C-9F7B-2F2AFAB65463}"/>
          </ac:spMkLst>
        </pc:spChg>
        <pc:spChg chg="add del">
          <ac:chgData name="GLADYS NAY" userId="97eb4254fa17524f" providerId="Windows Live" clId="Web-{7520C0CD-34FD-47F8-9D66-F1FFF58D584F}" dt="2021-11-16T18:47:17.768" v="172"/>
          <ac:spMkLst>
            <pc:docMk/>
            <pc:sldMk cId="2493540708" sldId="257"/>
            <ac:spMk id="18" creationId="{1E547BA6-BAE0-43BB-A7CA-60F69CE252F0}"/>
          </ac:spMkLst>
        </pc:spChg>
        <pc:spChg chg="add">
          <ac:chgData name="GLADYS NAY" userId="97eb4254fa17524f" providerId="Windows Live" clId="Web-{7520C0CD-34FD-47F8-9D66-F1FFF58D584F}" dt="2021-11-16T18:48:19.442" v="195"/>
          <ac:spMkLst>
            <pc:docMk/>
            <pc:sldMk cId="2493540708" sldId="257"/>
            <ac:spMk id="29" creationId="{D009D6D5-DAC2-4A8B-A17A-E206B9012D09}"/>
          </ac:spMkLst>
        </pc:spChg>
        <pc:grpChg chg="add del">
          <ac:chgData name="GLADYS NAY" userId="97eb4254fa17524f" providerId="Windows Live" clId="Web-{7520C0CD-34FD-47F8-9D66-F1FFF58D584F}" dt="2021-11-16T18:41:01.020" v="21"/>
          <ac:grpSpMkLst>
            <pc:docMk/>
            <pc:sldMk cId="2493540708" sldId="257"/>
            <ac:grpSpMk id="9" creationId="{1FEC590B-3306-47E9-BD67-97F3F76169A4}"/>
          </ac:grpSpMkLst>
        </pc:grpChg>
        <pc:grpChg chg="add del">
          <ac:chgData name="GLADYS NAY" userId="97eb4254fa17524f" providerId="Windows Live" clId="Web-{7520C0CD-34FD-47F8-9D66-F1FFF58D584F}" dt="2021-11-16T18:41:01.020" v="21"/>
          <ac:grpSpMkLst>
            <pc:docMk/>
            <pc:sldMk cId="2493540708" sldId="257"/>
            <ac:grpSpMk id="22" creationId="{A47AAF5E-1692-48C9-98FB-6432BF0BC4F7}"/>
          </ac:grpSpMkLst>
        </pc:grpChg>
        <pc:picChg chg="add mod">
          <ac:chgData name="GLADYS NAY" userId="97eb4254fa17524f" providerId="Windows Live" clId="Web-{7520C0CD-34FD-47F8-9D66-F1FFF58D584F}" dt="2021-11-16T18:48:19.442" v="195"/>
          <ac:picMkLst>
            <pc:docMk/>
            <pc:sldMk cId="2493540708" sldId="257"/>
            <ac:picMk id="20" creationId="{EB30F229-32FA-4CDE-928A-F0F290433A7A}"/>
          </ac:picMkLst>
        </pc:picChg>
        <pc:cxnChg chg="add del">
          <ac:chgData name="GLADYS NAY" userId="97eb4254fa17524f" providerId="Windows Live" clId="Web-{7520C0CD-34FD-47F8-9D66-F1FFF58D584F}" dt="2021-11-16T18:48:19.442" v="195"/>
          <ac:cxnSpMkLst>
            <pc:docMk/>
            <pc:sldMk cId="2493540708" sldId="257"/>
            <ac:cxnSpMk id="24" creationId="{A7F400EE-A8A5-48AF-B4D6-291B52C6F0B0}"/>
          </ac:cxnSpMkLst>
        </pc:cxnChg>
      </pc:sldChg>
      <pc:sldChg chg="addSp delSp modSp new del mod setBg">
        <pc:chgData name="GLADYS NAY" userId="97eb4254fa17524f" providerId="Windows Live" clId="Web-{7520C0CD-34FD-47F8-9D66-F1FFF58D584F}" dt="2021-11-16T19:11:01.740" v="616"/>
        <pc:sldMkLst>
          <pc:docMk/>
          <pc:sldMk cId="717665098" sldId="258"/>
        </pc:sldMkLst>
        <pc:spChg chg="del mod">
          <ac:chgData name="GLADYS NAY" userId="97eb4254fa17524f" providerId="Windows Live" clId="Web-{7520C0CD-34FD-47F8-9D66-F1FFF58D584F}" dt="2021-11-16T18:49:25.960" v="205"/>
          <ac:spMkLst>
            <pc:docMk/>
            <pc:sldMk cId="717665098" sldId="258"/>
            <ac:spMk id="2" creationId="{86493CD9-B030-4B3A-8044-4E89FFB8F0CA}"/>
          </ac:spMkLst>
        </pc:spChg>
        <pc:spChg chg="mod">
          <ac:chgData name="GLADYS NAY" userId="97eb4254fa17524f" providerId="Windows Live" clId="Web-{7520C0CD-34FD-47F8-9D66-F1FFF58D584F}" dt="2021-11-16T18:52:00.887" v="251" actId="20577"/>
          <ac:spMkLst>
            <pc:docMk/>
            <pc:sldMk cId="717665098" sldId="258"/>
            <ac:spMk id="3" creationId="{D0A9EAB3-AE5E-4570-A18B-149D86E931DB}"/>
          </ac:spMkLst>
        </pc:spChg>
        <pc:spChg chg="add">
          <ac:chgData name="GLADYS NAY" userId="97eb4254fa17524f" providerId="Windows Live" clId="Web-{7520C0CD-34FD-47F8-9D66-F1FFF58D584F}" dt="2021-11-16T18:49:21.772" v="204"/>
          <ac:spMkLst>
            <pc:docMk/>
            <pc:sldMk cId="717665098" sldId="258"/>
            <ac:spMk id="8" creationId="{2B566528-1B12-4246-9431-5C2D7D081168}"/>
          </ac:spMkLst>
        </pc:spChg>
        <pc:spChg chg="add">
          <ac:chgData name="GLADYS NAY" userId="97eb4254fa17524f" providerId="Windows Live" clId="Web-{7520C0CD-34FD-47F8-9D66-F1FFF58D584F}" dt="2021-11-16T18:49:21.772" v="204"/>
          <ac:spMkLst>
            <pc:docMk/>
            <pc:sldMk cId="717665098" sldId="258"/>
            <ac:spMk id="10" creationId="{2E80C965-DB6D-4F81-9E9E-B027384D0BD6}"/>
          </ac:spMkLst>
        </pc:spChg>
        <pc:spChg chg="add">
          <ac:chgData name="GLADYS NAY" userId="97eb4254fa17524f" providerId="Windows Live" clId="Web-{7520C0CD-34FD-47F8-9D66-F1FFF58D584F}" dt="2021-11-16T18:49:21.772" v="204"/>
          <ac:spMkLst>
            <pc:docMk/>
            <pc:sldMk cId="717665098" sldId="258"/>
            <ac:spMk id="12" creationId="{A580F890-B085-4E95-96AA-55AEBEC5CE6E}"/>
          </ac:spMkLst>
        </pc:spChg>
        <pc:spChg chg="add">
          <ac:chgData name="GLADYS NAY" userId="97eb4254fa17524f" providerId="Windows Live" clId="Web-{7520C0CD-34FD-47F8-9D66-F1FFF58D584F}" dt="2021-11-16T18:49:21.772" v="204"/>
          <ac:spMkLst>
            <pc:docMk/>
            <pc:sldMk cId="717665098" sldId="258"/>
            <ac:spMk id="14" creationId="{D3F51FEB-38FB-4F6C-9F7B-2F2AFAB65463}"/>
          </ac:spMkLst>
        </pc:spChg>
        <pc:spChg chg="add">
          <ac:chgData name="GLADYS NAY" userId="97eb4254fa17524f" providerId="Windows Live" clId="Web-{7520C0CD-34FD-47F8-9D66-F1FFF58D584F}" dt="2021-11-16T18:49:21.772" v="204"/>
          <ac:spMkLst>
            <pc:docMk/>
            <pc:sldMk cId="717665098" sldId="258"/>
            <ac:spMk id="16" creationId="{1E547BA6-BAE0-43BB-A7CA-60F69CE252F0}"/>
          </ac:spMkLst>
        </pc:spChg>
      </pc:sldChg>
      <pc:sldChg chg="addSp modSp add del replId">
        <pc:chgData name="GLADYS NAY" userId="97eb4254fa17524f" providerId="Windows Live" clId="Web-{7520C0CD-34FD-47F8-9D66-F1FFF58D584F}" dt="2021-11-16T18:50:50.057" v="229"/>
        <pc:sldMkLst>
          <pc:docMk/>
          <pc:sldMk cId="850582400" sldId="259"/>
        </pc:sldMkLst>
        <pc:spChg chg="add mod">
          <ac:chgData name="GLADYS NAY" userId="97eb4254fa17524f" providerId="Windows Live" clId="Web-{7520C0CD-34FD-47F8-9D66-F1FFF58D584F}" dt="2021-11-16T18:50:23.024" v="227" actId="14100"/>
          <ac:spMkLst>
            <pc:docMk/>
            <pc:sldMk cId="850582400" sldId="259"/>
            <ac:spMk id="2" creationId="{A4A51B05-1EB4-4441-A6DB-75B0362F18EA}"/>
          </ac:spMkLst>
        </pc:spChg>
        <pc:spChg chg="mod">
          <ac:chgData name="GLADYS NAY" userId="97eb4254fa17524f" providerId="Windows Live" clId="Web-{7520C0CD-34FD-47F8-9D66-F1FFF58D584F}" dt="2021-11-16T18:49:55.805" v="211" actId="20577"/>
          <ac:spMkLst>
            <pc:docMk/>
            <pc:sldMk cId="850582400" sldId="259"/>
            <ac:spMk id="3" creationId="{D0A9EAB3-AE5E-4570-A18B-149D86E931DB}"/>
          </ac:spMkLst>
        </pc:spChg>
      </pc:sldChg>
      <pc:sldChg chg="addSp delSp modSp add del replId">
        <pc:chgData name="GLADYS NAY" userId="97eb4254fa17524f" providerId="Windows Live" clId="Web-{7520C0CD-34FD-47F8-9D66-F1FFF58D584F}" dt="2021-11-16T19:31:27.190" v="782"/>
        <pc:sldMkLst>
          <pc:docMk/>
          <pc:sldMk cId="2035497263" sldId="260"/>
        </pc:sldMkLst>
        <pc:spChg chg="mod">
          <ac:chgData name="GLADYS NAY" userId="97eb4254fa17524f" providerId="Windows Live" clId="Web-{7520C0CD-34FD-47F8-9D66-F1FFF58D584F}" dt="2021-11-16T19:10:50.677" v="615"/>
          <ac:spMkLst>
            <pc:docMk/>
            <pc:sldMk cId="2035497263" sldId="260"/>
            <ac:spMk id="3" creationId="{D0A9EAB3-AE5E-4570-A18B-149D86E931DB}"/>
          </ac:spMkLst>
        </pc:spChg>
        <pc:spChg chg="del">
          <ac:chgData name="GLADYS NAY" userId="97eb4254fa17524f" providerId="Windows Live" clId="Web-{7520C0CD-34FD-47F8-9D66-F1FFF58D584F}" dt="2021-11-16T18:52:22.919" v="252"/>
          <ac:spMkLst>
            <pc:docMk/>
            <pc:sldMk cId="2035497263" sldId="260"/>
            <ac:spMk id="8" creationId="{2B566528-1B12-4246-9431-5C2D7D081168}"/>
          </ac:spMkLst>
        </pc:spChg>
        <pc:spChg chg="del">
          <ac:chgData name="GLADYS NAY" userId="97eb4254fa17524f" providerId="Windows Live" clId="Web-{7520C0CD-34FD-47F8-9D66-F1FFF58D584F}" dt="2021-11-16T18:52:22.919" v="252"/>
          <ac:spMkLst>
            <pc:docMk/>
            <pc:sldMk cId="2035497263" sldId="260"/>
            <ac:spMk id="10" creationId="{2E80C965-DB6D-4F81-9E9E-B027384D0BD6}"/>
          </ac:spMkLst>
        </pc:spChg>
        <pc:spChg chg="del">
          <ac:chgData name="GLADYS NAY" userId="97eb4254fa17524f" providerId="Windows Live" clId="Web-{7520C0CD-34FD-47F8-9D66-F1FFF58D584F}" dt="2021-11-16T18:52:22.919" v="252"/>
          <ac:spMkLst>
            <pc:docMk/>
            <pc:sldMk cId="2035497263" sldId="260"/>
            <ac:spMk id="12" creationId="{A580F890-B085-4E95-96AA-55AEBEC5CE6E}"/>
          </ac:spMkLst>
        </pc:spChg>
        <pc:spChg chg="del">
          <ac:chgData name="GLADYS NAY" userId="97eb4254fa17524f" providerId="Windows Live" clId="Web-{7520C0CD-34FD-47F8-9D66-F1FFF58D584F}" dt="2021-11-16T18:52:22.919" v="252"/>
          <ac:spMkLst>
            <pc:docMk/>
            <pc:sldMk cId="2035497263" sldId="260"/>
            <ac:spMk id="14" creationId="{D3F51FEB-38FB-4F6C-9F7B-2F2AFAB65463}"/>
          </ac:spMkLst>
        </pc:spChg>
        <pc:spChg chg="del">
          <ac:chgData name="GLADYS NAY" userId="97eb4254fa17524f" providerId="Windows Live" clId="Web-{7520C0CD-34FD-47F8-9D66-F1FFF58D584F}" dt="2021-11-16T18:52:22.919" v="252"/>
          <ac:spMkLst>
            <pc:docMk/>
            <pc:sldMk cId="2035497263" sldId="260"/>
            <ac:spMk id="16" creationId="{1E547BA6-BAE0-43BB-A7CA-60F69CE252F0}"/>
          </ac:spMkLst>
        </pc:spChg>
        <pc:spChg chg="add del">
          <ac:chgData name="GLADYS NAY" userId="97eb4254fa17524f" providerId="Windows Live" clId="Web-{7520C0CD-34FD-47F8-9D66-F1FFF58D584F}" dt="2021-11-16T19:10:50.677" v="615"/>
          <ac:spMkLst>
            <pc:docMk/>
            <pc:sldMk cId="2035497263" sldId="260"/>
            <ac:spMk id="21" creationId="{5C8908E2-EE49-44D2-9428-A28D2312A8D5}"/>
          </ac:spMkLst>
        </pc:spChg>
        <pc:spChg chg="add del">
          <ac:chgData name="GLADYS NAY" userId="97eb4254fa17524f" providerId="Windows Live" clId="Web-{7520C0CD-34FD-47F8-9D66-F1FFF58D584F}" dt="2021-11-16T19:10:50.677" v="615"/>
          <ac:spMkLst>
            <pc:docMk/>
            <pc:sldMk cId="2035497263" sldId="260"/>
            <ac:spMk id="27" creationId="{BD92035A-AA2F-4CD8-A556-1CE8BDEC75BD}"/>
          </ac:spMkLst>
        </pc:spChg>
        <pc:spChg chg="add del">
          <ac:chgData name="GLADYS NAY" userId="97eb4254fa17524f" providerId="Windows Live" clId="Web-{7520C0CD-34FD-47F8-9D66-F1FFF58D584F}" dt="2021-11-16T19:10:50.677" v="615"/>
          <ac:spMkLst>
            <pc:docMk/>
            <pc:sldMk cId="2035497263" sldId="260"/>
            <ac:spMk id="29" creationId="{ED888B23-07FA-482A-96DF-47E31AF1A603}"/>
          </ac:spMkLst>
        </pc:spChg>
        <pc:spChg chg="add del">
          <ac:chgData name="GLADYS NAY" userId="97eb4254fa17524f" providerId="Windows Live" clId="Web-{7520C0CD-34FD-47F8-9D66-F1FFF58D584F}" dt="2021-11-16T19:10:50.677" v="615"/>
          <ac:spMkLst>
            <pc:docMk/>
            <pc:sldMk cId="2035497263" sldId="260"/>
            <ac:spMk id="34" creationId="{1BB867FF-FC45-48F7-8104-F89BE54909F1}"/>
          </ac:spMkLst>
        </pc:spChg>
        <pc:spChg chg="add del">
          <ac:chgData name="GLADYS NAY" userId="97eb4254fa17524f" providerId="Windows Live" clId="Web-{7520C0CD-34FD-47F8-9D66-F1FFF58D584F}" dt="2021-11-16T19:10:50.677" v="615"/>
          <ac:spMkLst>
            <pc:docMk/>
            <pc:sldMk cId="2035497263" sldId="260"/>
            <ac:spMk id="36" creationId="{8BB56887-D0D5-4F0C-9E19-7247EB83C8B7}"/>
          </ac:spMkLst>
        </pc:spChg>
        <pc:spChg chg="add del">
          <ac:chgData name="GLADYS NAY" userId="97eb4254fa17524f" providerId="Windows Live" clId="Web-{7520C0CD-34FD-47F8-9D66-F1FFF58D584F}" dt="2021-11-16T19:10:50.677" v="615"/>
          <ac:spMkLst>
            <pc:docMk/>
            <pc:sldMk cId="2035497263" sldId="260"/>
            <ac:spMk id="38" creationId="{081E4A58-353D-44AE-B2FC-2A74E2E400F7}"/>
          </ac:spMkLst>
        </pc:spChg>
        <pc:grpChg chg="add del">
          <ac:chgData name="GLADYS NAY" userId="97eb4254fa17524f" providerId="Windows Live" clId="Web-{7520C0CD-34FD-47F8-9D66-F1FFF58D584F}" dt="2021-11-16T19:10:50.677" v="615"/>
          <ac:grpSpMkLst>
            <pc:docMk/>
            <pc:sldMk cId="2035497263" sldId="260"/>
            <ac:grpSpMk id="23" creationId="{5D1A9D8B-3117-4D9D-BDA4-DD81895098B0}"/>
          </ac:grpSpMkLst>
        </pc:grpChg>
      </pc:sldChg>
      <pc:sldChg chg="modSp add del ord replId">
        <pc:chgData name="GLADYS NAY" userId="97eb4254fa17524f" providerId="Windows Live" clId="Web-{7520C0CD-34FD-47F8-9D66-F1FFF58D584F}" dt="2021-11-16T19:34:00.852" v="814"/>
        <pc:sldMkLst>
          <pc:docMk/>
          <pc:sldMk cId="2494548097" sldId="261"/>
        </pc:sldMkLst>
        <pc:spChg chg="mod">
          <ac:chgData name="GLADYS NAY" userId="97eb4254fa17524f" providerId="Windows Live" clId="Web-{7520C0CD-34FD-47F8-9D66-F1FFF58D584F}" dt="2021-11-16T19:05:36.322" v="556" actId="20577"/>
          <ac:spMkLst>
            <pc:docMk/>
            <pc:sldMk cId="2494548097" sldId="261"/>
            <ac:spMk id="3" creationId="{D0A9EAB3-AE5E-4570-A18B-149D86E931DB}"/>
          </ac:spMkLst>
        </pc:spChg>
      </pc:sldChg>
      <pc:sldChg chg="addSp delSp modSp add del replId">
        <pc:chgData name="GLADYS NAY" userId="97eb4254fa17524f" providerId="Windows Live" clId="Web-{7520C0CD-34FD-47F8-9D66-F1FFF58D584F}" dt="2021-11-16T19:28:03.589" v="752"/>
        <pc:sldMkLst>
          <pc:docMk/>
          <pc:sldMk cId="293133298" sldId="262"/>
        </pc:sldMkLst>
        <pc:spChg chg="mod ord">
          <ac:chgData name="GLADYS NAY" userId="97eb4254fa17524f" providerId="Windows Live" clId="Web-{7520C0CD-34FD-47F8-9D66-F1FFF58D584F}" dt="2021-11-16T19:12:27.118" v="629"/>
          <ac:spMkLst>
            <pc:docMk/>
            <pc:sldMk cId="293133298" sldId="262"/>
            <ac:spMk id="3" creationId="{D0A9EAB3-AE5E-4570-A18B-149D86E931DB}"/>
          </ac:spMkLst>
        </pc:spChg>
        <pc:spChg chg="add del">
          <ac:chgData name="GLADYS NAY" userId="97eb4254fa17524f" providerId="Windows Live" clId="Web-{7520C0CD-34FD-47F8-9D66-F1FFF58D584F}" dt="2021-11-16T19:12:27.118" v="629"/>
          <ac:spMkLst>
            <pc:docMk/>
            <pc:sldMk cId="293133298" sldId="262"/>
            <ac:spMk id="21" creationId="{5C8908E2-EE49-44D2-9428-A28D2312A8D5}"/>
          </ac:spMkLst>
        </pc:spChg>
        <pc:spChg chg="add del">
          <ac:chgData name="GLADYS NAY" userId="97eb4254fa17524f" providerId="Windows Live" clId="Web-{7520C0CD-34FD-47F8-9D66-F1FFF58D584F}" dt="2021-11-16T19:12:27.118" v="629"/>
          <ac:spMkLst>
            <pc:docMk/>
            <pc:sldMk cId="293133298" sldId="262"/>
            <ac:spMk id="27" creationId="{BD92035A-AA2F-4CD8-A556-1CE8BDEC75BD}"/>
          </ac:spMkLst>
        </pc:spChg>
        <pc:spChg chg="add del">
          <ac:chgData name="GLADYS NAY" userId="97eb4254fa17524f" providerId="Windows Live" clId="Web-{7520C0CD-34FD-47F8-9D66-F1FFF58D584F}" dt="2021-11-16T19:12:27.118" v="629"/>
          <ac:spMkLst>
            <pc:docMk/>
            <pc:sldMk cId="293133298" sldId="262"/>
            <ac:spMk id="29" creationId="{ED888B23-07FA-482A-96DF-47E31AF1A603}"/>
          </ac:spMkLst>
        </pc:spChg>
        <pc:spChg chg="add del">
          <ac:chgData name="GLADYS NAY" userId="97eb4254fa17524f" providerId="Windows Live" clId="Web-{7520C0CD-34FD-47F8-9D66-F1FFF58D584F}" dt="2021-11-16T19:12:27.118" v="629"/>
          <ac:spMkLst>
            <pc:docMk/>
            <pc:sldMk cId="293133298" sldId="262"/>
            <ac:spMk id="34" creationId="{36D30126-6314-4A93-B27E-5C66CF781924}"/>
          </ac:spMkLst>
        </pc:spChg>
        <pc:spChg chg="add del">
          <ac:chgData name="GLADYS NAY" userId="97eb4254fa17524f" providerId="Windows Live" clId="Web-{7520C0CD-34FD-47F8-9D66-F1FFF58D584F}" dt="2021-11-16T19:12:27.118" v="629"/>
          <ac:spMkLst>
            <pc:docMk/>
            <pc:sldMk cId="293133298" sldId="262"/>
            <ac:spMk id="36" creationId="{4038CB10-1F5C-4D54-9DF7-12586DE5B007}"/>
          </ac:spMkLst>
        </pc:spChg>
        <pc:spChg chg="add del">
          <ac:chgData name="GLADYS NAY" userId="97eb4254fa17524f" providerId="Windows Live" clId="Web-{7520C0CD-34FD-47F8-9D66-F1FFF58D584F}" dt="2021-11-16T19:12:27.118" v="629"/>
          <ac:spMkLst>
            <pc:docMk/>
            <pc:sldMk cId="293133298" sldId="262"/>
            <ac:spMk id="38" creationId="{73ED6512-6858-4552-B699-9A97FE9A4EA2}"/>
          </ac:spMkLst>
        </pc:spChg>
        <pc:grpChg chg="add del">
          <ac:chgData name="GLADYS NAY" userId="97eb4254fa17524f" providerId="Windows Live" clId="Web-{7520C0CD-34FD-47F8-9D66-F1FFF58D584F}" dt="2021-11-16T19:12:27.118" v="629"/>
          <ac:grpSpMkLst>
            <pc:docMk/>
            <pc:sldMk cId="293133298" sldId="262"/>
            <ac:grpSpMk id="23" creationId="{5D1A9D8B-3117-4D9D-BDA4-DD81895098B0}"/>
          </ac:grpSpMkLst>
        </pc:grpChg>
        <pc:picChg chg="add mod">
          <ac:chgData name="GLADYS NAY" userId="97eb4254fa17524f" providerId="Windows Live" clId="Web-{7520C0CD-34FD-47F8-9D66-F1FFF58D584F}" dt="2021-11-16T19:12:27.118" v="629"/>
          <ac:picMkLst>
            <pc:docMk/>
            <pc:sldMk cId="293133298" sldId="262"/>
            <ac:picMk id="2" creationId="{3CA1D7C7-225B-462B-966D-3E3572FD19F3}"/>
          </ac:picMkLst>
        </pc:picChg>
      </pc:sldChg>
      <pc:sldChg chg="addSp modSp add del ord replId">
        <pc:chgData name="GLADYS NAY" userId="97eb4254fa17524f" providerId="Windows Live" clId="Web-{7520C0CD-34FD-47F8-9D66-F1FFF58D584F}" dt="2021-11-16T19:06:48.591" v="583"/>
        <pc:sldMkLst>
          <pc:docMk/>
          <pc:sldMk cId="2498908424" sldId="262"/>
        </pc:sldMkLst>
        <pc:spChg chg="add mod">
          <ac:chgData name="GLADYS NAY" userId="97eb4254fa17524f" providerId="Windows Live" clId="Web-{7520C0CD-34FD-47F8-9D66-F1FFF58D584F}" dt="2021-11-16T19:06:43.325" v="582" actId="14100"/>
          <ac:spMkLst>
            <pc:docMk/>
            <pc:sldMk cId="2498908424" sldId="262"/>
            <ac:spMk id="2" creationId="{DABAB592-FAC1-4631-BFCE-1335D7FFE30C}"/>
          </ac:spMkLst>
        </pc:spChg>
      </pc:sldChg>
      <pc:sldChg chg="addSp modSp add del ord replId">
        <pc:chgData name="GLADYS NAY" userId="97eb4254fa17524f" providerId="Windows Live" clId="Web-{7520C0CD-34FD-47F8-9D66-F1FFF58D584F}" dt="2021-11-16T19:11:22.569" v="617"/>
        <pc:sldMkLst>
          <pc:docMk/>
          <pc:sldMk cId="3905335869" sldId="262"/>
        </pc:sldMkLst>
        <pc:picChg chg="add mod">
          <ac:chgData name="GLADYS NAY" userId="97eb4254fa17524f" providerId="Windows Live" clId="Web-{7520C0CD-34FD-47F8-9D66-F1FFF58D584F}" dt="2021-11-16T19:09:36.472" v="586"/>
          <ac:picMkLst>
            <pc:docMk/>
            <pc:sldMk cId="3905335869" sldId="262"/>
            <ac:picMk id="2" creationId="{3F7ED7BF-7C30-4055-8214-061E5D0F5086}"/>
          </ac:picMkLst>
        </pc:picChg>
      </pc:sldChg>
      <pc:sldChg chg="addSp modSp add del replId">
        <pc:chgData name="GLADYS NAY" userId="97eb4254fa17524f" providerId="Windows Live" clId="Web-{7520C0CD-34FD-47F8-9D66-F1FFF58D584F}" dt="2021-11-16T19:10:27.442" v="613"/>
        <pc:sldMkLst>
          <pc:docMk/>
          <pc:sldMk cId="453750073" sldId="263"/>
        </pc:sldMkLst>
        <pc:spChg chg="add mod">
          <ac:chgData name="GLADYS NAY" userId="97eb4254fa17524f" providerId="Windows Live" clId="Web-{7520C0CD-34FD-47F8-9D66-F1FFF58D584F}" dt="2021-11-16T19:10:24.989" v="612" actId="20577"/>
          <ac:spMkLst>
            <pc:docMk/>
            <pc:sldMk cId="453750073" sldId="263"/>
            <ac:spMk id="2" creationId="{DCBD015B-DAB8-4E7F-83DA-81DFE7BB9CDF}"/>
          </ac:spMkLst>
        </pc:spChg>
      </pc:sldChg>
      <pc:sldChg chg="delSp modSp add del replId">
        <pc:chgData name="GLADYS NAY" userId="97eb4254fa17524f" providerId="Windows Live" clId="Web-{7520C0CD-34FD-47F8-9D66-F1FFF58D584F}" dt="2021-11-16T19:15:57.423" v="637"/>
        <pc:sldMkLst>
          <pc:docMk/>
          <pc:sldMk cId="3283075467" sldId="263"/>
        </pc:sldMkLst>
        <pc:spChg chg="mod">
          <ac:chgData name="GLADYS NAY" userId="97eb4254fa17524f" providerId="Windows Live" clId="Web-{7520C0CD-34FD-47F8-9D66-F1FFF58D584F}" dt="2021-11-16T19:12:49.494" v="632" actId="20577"/>
          <ac:spMkLst>
            <pc:docMk/>
            <pc:sldMk cId="3283075467" sldId="263"/>
            <ac:spMk id="3" creationId="{D0A9EAB3-AE5E-4570-A18B-149D86E931DB}"/>
          </ac:spMkLst>
        </pc:spChg>
        <pc:spChg chg="mod">
          <ac:chgData name="GLADYS NAY" userId="97eb4254fa17524f" providerId="Windows Live" clId="Web-{7520C0CD-34FD-47F8-9D66-F1FFF58D584F}" dt="2021-11-16T19:15:49.313" v="636" actId="14100"/>
          <ac:spMkLst>
            <pc:docMk/>
            <pc:sldMk cId="3283075467" sldId="263"/>
            <ac:spMk id="25" creationId="{54F0DD86-96CD-4F5F-BA4D-FFC17F2D6C46}"/>
          </ac:spMkLst>
        </pc:spChg>
        <pc:picChg chg="del">
          <ac:chgData name="GLADYS NAY" userId="97eb4254fa17524f" providerId="Windows Live" clId="Web-{7520C0CD-34FD-47F8-9D66-F1FFF58D584F}" dt="2021-11-16T19:12:56.182" v="633"/>
          <ac:picMkLst>
            <pc:docMk/>
            <pc:sldMk cId="3283075467" sldId="263"/>
            <ac:picMk id="2" creationId="{3CA1D7C7-225B-462B-966D-3E3572FD19F3}"/>
          </ac:picMkLst>
        </pc:picChg>
      </pc:sldChg>
      <pc:sldChg chg="modSp add del ord replId">
        <pc:chgData name="GLADYS NAY" userId="97eb4254fa17524f" providerId="Windows Live" clId="Web-{7520C0CD-34FD-47F8-9D66-F1FFF58D584F}" dt="2021-11-16T19:34:11.774" v="815"/>
        <pc:sldMkLst>
          <pc:docMk/>
          <pc:sldMk cId="3795075394" sldId="263"/>
        </pc:sldMkLst>
        <pc:spChg chg="mod">
          <ac:chgData name="GLADYS NAY" userId="97eb4254fa17524f" providerId="Windows Live" clId="Web-{7520C0CD-34FD-47F8-9D66-F1FFF58D584F}" dt="2021-11-16T19:21:46.779" v="643" actId="20577"/>
          <ac:spMkLst>
            <pc:docMk/>
            <pc:sldMk cId="3795075394" sldId="263"/>
            <ac:spMk id="3" creationId="{AFA48CA5-0062-4075-9ADA-31FB96C61826}"/>
          </ac:spMkLst>
        </pc:spChg>
      </pc:sldChg>
      <pc:sldChg chg="addSp delSp modSp add del ord replId">
        <pc:chgData name="GLADYS NAY" userId="97eb4254fa17524f" providerId="Windows Live" clId="Web-{7520C0CD-34FD-47F8-9D66-F1FFF58D584F}" dt="2021-11-16T19:27:02.399" v="726"/>
        <pc:sldMkLst>
          <pc:docMk/>
          <pc:sldMk cId="3806747065" sldId="264"/>
        </pc:sldMkLst>
        <pc:spChg chg="mod">
          <ac:chgData name="GLADYS NAY" userId="97eb4254fa17524f" providerId="Windows Live" clId="Web-{7520C0CD-34FD-47F8-9D66-F1FFF58D584F}" dt="2021-11-16T19:23:45.002" v="674" actId="20577"/>
          <ac:spMkLst>
            <pc:docMk/>
            <pc:sldMk cId="3806747065" sldId="264"/>
            <ac:spMk id="3" creationId="{D0A9EAB3-AE5E-4570-A18B-149D86E931DB}"/>
          </ac:spMkLst>
        </pc:spChg>
        <pc:spChg chg="add del">
          <ac:chgData name="GLADYS NAY" userId="97eb4254fa17524f" providerId="Windows Live" clId="Web-{7520C0CD-34FD-47F8-9D66-F1FFF58D584F}" dt="2021-11-16T19:23:05.813" v="658"/>
          <ac:spMkLst>
            <pc:docMk/>
            <pc:sldMk cId="3806747065" sldId="264"/>
            <ac:spMk id="21" creationId="{5C8908E2-EE49-44D2-9428-A28D2312A8D5}"/>
          </ac:spMkLst>
        </pc:spChg>
        <pc:spChg chg="add del">
          <ac:chgData name="GLADYS NAY" userId="97eb4254fa17524f" providerId="Windows Live" clId="Web-{7520C0CD-34FD-47F8-9D66-F1FFF58D584F}" dt="2021-11-16T19:23:05.813" v="658"/>
          <ac:spMkLst>
            <pc:docMk/>
            <pc:sldMk cId="3806747065" sldId="264"/>
            <ac:spMk id="27" creationId="{BD92035A-AA2F-4CD8-A556-1CE8BDEC75BD}"/>
          </ac:spMkLst>
        </pc:spChg>
        <pc:spChg chg="add del">
          <ac:chgData name="GLADYS NAY" userId="97eb4254fa17524f" providerId="Windows Live" clId="Web-{7520C0CD-34FD-47F8-9D66-F1FFF58D584F}" dt="2021-11-16T19:23:05.813" v="658"/>
          <ac:spMkLst>
            <pc:docMk/>
            <pc:sldMk cId="3806747065" sldId="264"/>
            <ac:spMk id="29" creationId="{ED888B23-07FA-482A-96DF-47E31AF1A603}"/>
          </ac:spMkLst>
        </pc:spChg>
        <pc:spChg chg="add del">
          <ac:chgData name="GLADYS NAY" userId="97eb4254fa17524f" providerId="Windows Live" clId="Web-{7520C0CD-34FD-47F8-9D66-F1FFF58D584F}" dt="2021-11-16T19:23:05.813" v="658"/>
          <ac:spMkLst>
            <pc:docMk/>
            <pc:sldMk cId="3806747065" sldId="264"/>
            <ac:spMk id="34" creationId="{201CC55D-ED54-4C5C-95E6-10947BD1103B}"/>
          </ac:spMkLst>
        </pc:spChg>
        <pc:spChg chg="add del">
          <ac:chgData name="GLADYS NAY" userId="97eb4254fa17524f" providerId="Windows Live" clId="Web-{7520C0CD-34FD-47F8-9D66-F1FFF58D584F}" dt="2021-11-16T19:23:05.813" v="658"/>
          <ac:spMkLst>
            <pc:docMk/>
            <pc:sldMk cId="3806747065" sldId="264"/>
            <ac:spMk id="40" creationId="{3873B707-463F-40B0-8227-E8CC6C67EB25}"/>
          </ac:spMkLst>
        </pc:spChg>
        <pc:spChg chg="add del">
          <ac:chgData name="GLADYS NAY" userId="97eb4254fa17524f" providerId="Windows Live" clId="Web-{7520C0CD-34FD-47F8-9D66-F1FFF58D584F}" dt="2021-11-16T19:23:05.813" v="658"/>
          <ac:spMkLst>
            <pc:docMk/>
            <pc:sldMk cId="3806747065" sldId="264"/>
            <ac:spMk id="42" creationId="{C13237C8-E62C-4F0D-A318-BD6FB6C2D138}"/>
          </ac:spMkLst>
        </pc:spChg>
        <pc:spChg chg="add del">
          <ac:chgData name="GLADYS NAY" userId="97eb4254fa17524f" providerId="Windows Live" clId="Web-{7520C0CD-34FD-47F8-9D66-F1FFF58D584F}" dt="2021-11-16T19:23:05.813" v="658"/>
          <ac:spMkLst>
            <pc:docMk/>
            <pc:sldMk cId="3806747065" sldId="264"/>
            <ac:spMk id="44" creationId="{19C9EAEA-39D0-4B0E-A0EB-51E7B26740B1}"/>
          </ac:spMkLst>
        </pc:spChg>
        <pc:grpChg chg="add del">
          <ac:chgData name="GLADYS NAY" userId="97eb4254fa17524f" providerId="Windows Live" clId="Web-{7520C0CD-34FD-47F8-9D66-F1FFF58D584F}" dt="2021-11-16T19:23:05.813" v="658"/>
          <ac:grpSpMkLst>
            <pc:docMk/>
            <pc:sldMk cId="3806747065" sldId="264"/>
            <ac:grpSpMk id="23" creationId="{5D1A9D8B-3117-4D9D-BDA4-DD81895098B0}"/>
          </ac:grpSpMkLst>
        </pc:grpChg>
        <pc:grpChg chg="add del">
          <ac:chgData name="GLADYS NAY" userId="97eb4254fa17524f" providerId="Windows Live" clId="Web-{7520C0CD-34FD-47F8-9D66-F1FFF58D584F}" dt="2021-11-16T19:23:05.813" v="658"/>
          <ac:grpSpMkLst>
            <pc:docMk/>
            <pc:sldMk cId="3806747065" sldId="264"/>
            <ac:grpSpMk id="36" creationId="{1DE889C7-FAD6-4397-98E2-05D503484459}"/>
          </ac:grpSpMkLst>
        </pc:grpChg>
        <pc:picChg chg="add mod">
          <ac:chgData name="GLADYS NAY" userId="97eb4254fa17524f" providerId="Windows Live" clId="Web-{7520C0CD-34FD-47F8-9D66-F1FFF58D584F}" dt="2021-11-16T19:23:18.720" v="660" actId="14100"/>
          <ac:picMkLst>
            <pc:docMk/>
            <pc:sldMk cId="3806747065" sldId="264"/>
            <ac:picMk id="2" creationId="{1E50EEBC-3C92-4B38-9F26-D7C949180398}"/>
          </ac:picMkLst>
        </pc:picChg>
      </pc:sldChg>
      <pc:sldChg chg="addSp delSp modSp new mod ord setBg">
        <pc:chgData name="GLADYS NAY" userId="97eb4254fa17524f" providerId="Windows Live" clId="Web-{7520C0CD-34FD-47F8-9D66-F1FFF58D584F}" dt="2021-11-16T19:27:20.025" v="729"/>
        <pc:sldMkLst>
          <pc:docMk/>
          <pc:sldMk cId="1615547113" sldId="265"/>
        </pc:sldMkLst>
        <pc:spChg chg="del">
          <ac:chgData name="GLADYS NAY" userId="97eb4254fa17524f" providerId="Windows Live" clId="Web-{7520C0CD-34FD-47F8-9D66-F1FFF58D584F}" dt="2021-11-16T19:23:53.674" v="676"/>
          <ac:spMkLst>
            <pc:docMk/>
            <pc:sldMk cId="1615547113" sldId="265"/>
            <ac:spMk id="2" creationId="{622072AB-4489-4BDD-B865-12EB86F0B5E2}"/>
          </ac:spMkLst>
        </pc:spChg>
        <pc:spChg chg="mod">
          <ac:chgData name="GLADYS NAY" userId="97eb4254fa17524f" providerId="Windows Live" clId="Web-{7520C0CD-34FD-47F8-9D66-F1FFF58D584F}" dt="2021-11-16T19:24:52.567" v="709" actId="20577"/>
          <ac:spMkLst>
            <pc:docMk/>
            <pc:sldMk cId="1615547113" sldId="265"/>
            <ac:spMk id="3" creationId="{FA33BC9E-3FEE-417B-9EC5-3CF5DDEEC835}"/>
          </ac:spMkLst>
        </pc:spChg>
        <pc:picChg chg="add mod">
          <ac:chgData name="GLADYS NAY" userId="97eb4254fa17524f" providerId="Windows Live" clId="Web-{7520C0CD-34FD-47F8-9D66-F1FFF58D584F}" dt="2021-11-16T19:25:09.989" v="713" actId="14100"/>
          <ac:picMkLst>
            <pc:docMk/>
            <pc:sldMk cId="1615547113" sldId="265"/>
            <ac:picMk id="5" creationId="{D907022D-400D-4F07-89DC-B672C4741DEC}"/>
          </ac:picMkLst>
        </pc:picChg>
      </pc:sldChg>
      <pc:sldChg chg="delSp modSp add replId">
        <pc:chgData name="GLADYS NAY" userId="97eb4254fa17524f" providerId="Windows Live" clId="Web-{7520C0CD-34FD-47F8-9D66-F1FFF58D584F}" dt="2021-11-16T20:14:58.939" v="1136" actId="20577"/>
        <pc:sldMkLst>
          <pc:docMk/>
          <pc:sldMk cId="3639464225" sldId="266"/>
        </pc:sldMkLst>
        <pc:spChg chg="mod">
          <ac:chgData name="GLADYS NAY" userId="97eb4254fa17524f" providerId="Windows Live" clId="Web-{7520C0CD-34FD-47F8-9D66-F1FFF58D584F}" dt="2021-11-16T20:14:58.939" v="1136" actId="20577"/>
          <ac:spMkLst>
            <pc:docMk/>
            <pc:sldMk cId="3639464225" sldId="266"/>
            <ac:spMk id="3" creationId="{FA33BC9E-3FEE-417B-9EC5-3CF5DDEEC835}"/>
          </ac:spMkLst>
        </pc:spChg>
        <pc:picChg chg="del">
          <ac:chgData name="GLADYS NAY" userId="97eb4254fa17524f" providerId="Windows Live" clId="Web-{7520C0CD-34FD-47F8-9D66-F1FFF58D584F}" dt="2021-11-16T19:25:46.131" v="716"/>
          <ac:picMkLst>
            <pc:docMk/>
            <pc:sldMk cId="3639464225" sldId="266"/>
            <ac:picMk id="5" creationId="{D907022D-400D-4F07-89DC-B672C4741DEC}"/>
          </ac:picMkLst>
        </pc:picChg>
      </pc:sldChg>
      <pc:sldChg chg="addSp modSp add ord replId">
        <pc:chgData name="GLADYS NAY" userId="97eb4254fa17524f" providerId="Windows Live" clId="Web-{7520C0CD-34FD-47F8-9D66-F1FFF58D584F}" dt="2021-11-16T19:44:12.967" v="906" actId="20577"/>
        <pc:sldMkLst>
          <pc:docMk/>
          <pc:sldMk cId="1226467998" sldId="267"/>
        </pc:sldMkLst>
        <pc:spChg chg="mod">
          <ac:chgData name="GLADYS NAY" userId="97eb4254fa17524f" providerId="Windows Live" clId="Web-{7520C0CD-34FD-47F8-9D66-F1FFF58D584F}" dt="2021-11-16T19:44:12.967" v="906" actId="20577"/>
          <ac:spMkLst>
            <pc:docMk/>
            <pc:sldMk cId="1226467998" sldId="267"/>
            <ac:spMk id="3" creationId="{FA33BC9E-3FEE-417B-9EC5-3CF5DDEEC835}"/>
          </ac:spMkLst>
        </pc:spChg>
        <pc:picChg chg="add mod">
          <ac:chgData name="GLADYS NAY" userId="97eb4254fa17524f" providerId="Windows Live" clId="Web-{7520C0CD-34FD-47F8-9D66-F1FFF58D584F}" dt="2021-11-16T19:43:15.965" v="903" actId="14100"/>
          <ac:picMkLst>
            <pc:docMk/>
            <pc:sldMk cId="1226467998" sldId="267"/>
            <ac:picMk id="2" creationId="{3486D92C-0F76-47F1-A425-A36F7514D62C}"/>
          </ac:picMkLst>
        </pc:picChg>
      </pc:sldChg>
      <pc:sldChg chg="modSp add ord replId">
        <pc:chgData name="GLADYS NAY" userId="97eb4254fa17524f" providerId="Windows Live" clId="Web-{7520C0CD-34FD-47F8-9D66-F1FFF58D584F}" dt="2021-11-16T19:46:59.098" v="1006" actId="20577"/>
        <pc:sldMkLst>
          <pc:docMk/>
          <pc:sldMk cId="2157180783" sldId="268"/>
        </pc:sldMkLst>
        <pc:spChg chg="mod">
          <ac:chgData name="GLADYS NAY" userId="97eb4254fa17524f" providerId="Windows Live" clId="Web-{7520C0CD-34FD-47F8-9D66-F1FFF58D584F}" dt="2021-11-16T19:46:59.098" v="1006" actId="20577"/>
          <ac:spMkLst>
            <pc:docMk/>
            <pc:sldMk cId="2157180783" sldId="268"/>
            <ac:spMk id="3" creationId="{FA33BC9E-3FEE-417B-9EC5-3CF5DDEEC835}"/>
          </ac:spMkLst>
        </pc:spChg>
      </pc:sldChg>
      <pc:sldChg chg="modSp add ord replId">
        <pc:chgData name="GLADYS NAY" userId="97eb4254fa17524f" providerId="Windows Live" clId="Web-{7520C0CD-34FD-47F8-9D66-F1FFF58D584F}" dt="2021-11-16T19:47:22.802" v="1007" actId="20577"/>
        <pc:sldMkLst>
          <pc:docMk/>
          <pc:sldMk cId="2018445012" sldId="269"/>
        </pc:sldMkLst>
        <pc:spChg chg="mod">
          <ac:chgData name="GLADYS NAY" userId="97eb4254fa17524f" providerId="Windows Live" clId="Web-{7520C0CD-34FD-47F8-9D66-F1FFF58D584F}" dt="2021-11-16T19:47:22.802" v="1007" actId="20577"/>
          <ac:spMkLst>
            <pc:docMk/>
            <pc:sldMk cId="2018445012" sldId="269"/>
            <ac:spMk id="3" creationId="{FA33BC9E-3FEE-417B-9EC5-3CF5DDEEC835}"/>
          </ac:spMkLst>
        </pc:spChg>
      </pc:sldChg>
      <pc:sldChg chg="addSp modSp add ord replId">
        <pc:chgData name="GLADYS NAY" userId="97eb4254fa17524f" providerId="Windows Live" clId="Web-{7520C0CD-34FD-47F8-9D66-F1FFF58D584F}" dt="2021-11-16T19:28:05.214" v="753"/>
        <pc:sldMkLst>
          <pc:docMk/>
          <pc:sldMk cId="4199413868" sldId="270"/>
        </pc:sldMkLst>
        <pc:spChg chg="mod">
          <ac:chgData name="GLADYS NAY" userId="97eb4254fa17524f" providerId="Windows Live" clId="Web-{7520C0CD-34FD-47F8-9D66-F1FFF58D584F}" dt="2021-11-16T19:27:54.198" v="750" actId="20577"/>
          <ac:spMkLst>
            <pc:docMk/>
            <pc:sldMk cId="4199413868" sldId="270"/>
            <ac:spMk id="3" creationId="{FA33BC9E-3FEE-417B-9EC5-3CF5DDEEC835}"/>
          </ac:spMkLst>
        </pc:spChg>
        <pc:picChg chg="add">
          <ac:chgData name="GLADYS NAY" userId="97eb4254fa17524f" providerId="Windows Live" clId="Web-{7520C0CD-34FD-47F8-9D66-F1FFF58D584F}" dt="2021-11-16T19:27:54.261" v="751"/>
          <ac:picMkLst>
            <pc:docMk/>
            <pc:sldMk cId="4199413868" sldId="270"/>
            <ac:picMk id="2" creationId="{2A31C113-23D2-4921-A924-A51E86F27231}"/>
          </ac:picMkLst>
        </pc:picChg>
      </pc:sldChg>
      <pc:sldChg chg="modSp add ord replId">
        <pc:chgData name="GLADYS NAY" userId="97eb4254fa17524f" providerId="Windows Live" clId="Web-{7520C0CD-34FD-47F8-9D66-F1FFF58D584F}" dt="2021-11-16T19:47:40.021" v="1011" actId="20577"/>
        <pc:sldMkLst>
          <pc:docMk/>
          <pc:sldMk cId="3227389830" sldId="271"/>
        </pc:sldMkLst>
        <pc:spChg chg="mod">
          <ac:chgData name="GLADYS NAY" userId="97eb4254fa17524f" providerId="Windows Live" clId="Web-{7520C0CD-34FD-47F8-9D66-F1FFF58D584F}" dt="2021-11-16T19:47:40.021" v="1011" actId="20577"/>
          <ac:spMkLst>
            <pc:docMk/>
            <pc:sldMk cId="3227389830" sldId="271"/>
            <ac:spMk id="3" creationId="{FA33BC9E-3FEE-417B-9EC5-3CF5DDEEC835}"/>
          </ac:spMkLst>
        </pc:spChg>
      </pc:sldChg>
      <pc:sldChg chg="modSp add replId">
        <pc:chgData name="GLADYS NAY" userId="97eb4254fa17524f" providerId="Windows Live" clId="Web-{7520C0CD-34FD-47F8-9D66-F1FFF58D584F}" dt="2021-11-16T19:35:48.637" v="844" actId="20577"/>
        <pc:sldMkLst>
          <pc:docMk/>
          <pc:sldMk cId="2247278387" sldId="272"/>
        </pc:sldMkLst>
        <pc:spChg chg="mod">
          <ac:chgData name="GLADYS NAY" userId="97eb4254fa17524f" providerId="Windows Live" clId="Web-{7520C0CD-34FD-47F8-9D66-F1FFF58D584F}" dt="2021-11-16T19:35:48.637" v="844" actId="20577"/>
          <ac:spMkLst>
            <pc:docMk/>
            <pc:sldMk cId="2247278387" sldId="272"/>
            <ac:spMk id="3" creationId="{FA33BC9E-3FEE-417B-9EC5-3CF5DDEEC835}"/>
          </ac:spMkLst>
        </pc:spChg>
      </pc:sldChg>
      <pc:sldChg chg="modSp add ord replId">
        <pc:chgData name="GLADYS NAY" userId="97eb4254fa17524f" providerId="Windows Live" clId="Web-{7520C0CD-34FD-47F8-9D66-F1FFF58D584F}" dt="2021-11-16T20:16:25.301" v="1138" actId="20577"/>
        <pc:sldMkLst>
          <pc:docMk/>
          <pc:sldMk cId="2216892928" sldId="273"/>
        </pc:sldMkLst>
        <pc:spChg chg="mod">
          <ac:chgData name="GLADYS NAY" userId="97eb4254fa17524f" providerId="Windows Live" clId="Web-{7520C0CD-34FD-47F8-9D66-F1FFF58D584F}" dt="2021-11-16T20:16:25.301" v="1138" actId="20577"/>
          <ac:spMkLst>
            <pc:docMk/>
            <pc:sldMk cId="2216892928" sldId="273"/>
            <ac:spMk id="3" creationId="{FA33BC9E-3FEE-417B-9EC5-3CF5DDEEC835}"/>
          </ac:spMkLst>
        </pc:spChg>
      </pc:sldChg>
      <pc:sldChg chg="modSp add ord replId">
        <pc:chgData name="GLADYS NAY" userId="97eb4254fa17524f" providerId="Windows Live" clId="Web-{7520C0CD-34FD-47F8-9D66-F1FFF58D584F}" dt="2021-11-16T20:16:31.317" v="1141" actId="20577"/>
        <pc:sldMkLst>
          <pc:docMk/>
          <pc:sldMk cId="1655363508" sldId="274"/>
        </pc:sldMkLst>
        <pc:spChg chg="mod">
          <ac:chgData name="GLADYS NAY" userId="97eb4254fa17524f" providerId="Windows Live" clId="Web-{7520C0CD-34FD-47F8-9D66-F1FFF58D584F}" dt="2021-11-16T20:16:31.317" v="1141" actId="20577"/>
          <ac:spMkLst>
            <pc:docMk/>
            <pc:sldMk cId="1655363508" sldId="274"/>
            <ac:spMk id="3" creationId="{FA33BC9E-3FEE-417B-9EC5-3CF5DDEEC835}"/>
          </ac:spMkLst>
        </pc:spChg>
      </pc:sldChg>
      <pc:sldChg chg="modSp add replId">
        <pc:chgData name="GLADYS NAY" userId="97eb4254fa17524f" providerId="Windows Live" clId="Web-{7520C0CD-34FD-47F8-9D66-F1FFF58D584F}" dt="2021-11-16T19:49:06.618" v="1047" actId="20577"/>
        <pc:sldMkLst>
          <pc:docMk/>
          <pc:sldMk cId="1671658837" sldId="275"/>
        </pc:sldMkLst>
        <pc:spChg chg="mod">
          <ac:chgData name="GLADYS NAY" userId="97eb4254fa17524f" providerId="Windows Live" clId="Web-{7520C0CD-34FD-47F8-9D66-F1FFF58D584F}" dt="2021-11-16T19:49:06.618" v="1047" actId="20577"/>
          <ac:spMkLst>
            <pc:docMk/>
            <pc:sldMk cId="1671658837" sldId="275"/>
            <ac:spMk id="3" creationId="{FA33BC9E-3FEE-417B-9EC5-3CF5DDEEC835}"/>
          </ac:spMkLst>
        </pc:spChg>
      </pc:sldChg>
      <pc:sldChg chg="modSp add replId">
        <pc:chgData name="GLADYS NAY" userId="97eb4254fa17524f" providerId="Windows Live" clId="Web-{7520C0CD-34FD-47F8-9D66-F1FFF58D584F}" dt="2021-11-16T19:49:12.291" v="1050" actId="20577"/>
        <pc:sldMkLst>
          <pc:docMk/>
          <pc:sldMk cId="3120817622" sldId="276"/>
        </pc:sldMkLst>
        <pc:spChg chg="mod">
          <ac:chgData name="GLADYS NAY" userId="97eb4254fa17524f" providerId="Windows Live" clId="Web-{7520C0CD-34FD-47F8-9D66-F1FFF58D584F}" dt="2021-11-16T19:49:12.291" v="1050" actId="20577"/>
          <ac:spMkLst>
            <pc:docMk/>
            <pc:sldMk cId="3120817622" sldId="276"/>
            <ac:spMk id="3" creationId="{FA33BC9E-3FEE-417B-9EC5-3CF5DDEEC835}"/>
          </ac:spMkLst>
        </pc:spChg>
      </pc:sldChg>
      <pc:sldChg chg="modSp add replId">
        <pc:chgData name="GLADYS NAY" userId="97eb4254fa17524f" providerId="Windows Live" clId="Web-{7520C0CD-34FD-47F8-9D66-F1FFF58D584F}" dt="2021-11-16T19:49:22.259" v="1063" actId="20577"/>
        <pc:sldMkLst>
          <pc:docMk/>
          <pc:sldMk cId="2160169129" sldId="277"/>
        </pc:sldMkLst>
        <pc:spChg chg="mod">
          <ac:chgData name="GLADYS NAY" userId="97eb4254fa17524f" providerId="Windows Live" clId="Web-{7520C0CD-34FD-47F8-9D66-F1FFF58D584F}" dt="2021-11-16T19:49:22.259" v="1063" actId="20577"/>
          <ac:spMkLst>
            <pc:docMk/>
            <pc:sldMk cId="2160169129" sldId="277"/>
            <ac:spMk id="3" creationId="{FA33BC9E-3FEE-417B-9EC5-3CF5DDEEC835}"/>
          </ac:spMkLst>
        </pc:spChg>
      </pc:sldChg>
      <pc:sldChg chg="modSp add replId">
        <pc:chgData name="GLADYS NAY" userId="97eb4254fa17524f" providerId="Windows Live" clId="Web-{7520C0CD-34FD-47F8-9D66-F1FFF58D584F}" dt="2021-11-16T19:49:29.838" v="1071" actId="20577"/>
        <pc:sldMkLst>
          <pc:docMk/>
          <pc:sldMk cId="2556484768" sldId="278"/>
        </pc:sldMkLst>
        <pc:spChg chg="mod">
          <ac:chgData name="GLADYS NAY" userId="97eb4254fa17524f" providerId="Windows Live" clId="Web-{7520C0CD-34FD-47F8-9D66-F1FFF58D584F}" dt="2021-11-16T19:49:29.838" v="1071" actId="20577"/>
          <ac:spMkLst>
            <pc:docMk/>
            <pc:sldMk cId="2556484768" sldId="278"/>
            <ac:spMk id="3" creationId="{FA33BC9E-3FEE-417B-9EC5-3CF5DDEEC835}"/>
          </ac:spMkLst>
        </pc:spChg>
      </pc:sldChg>
      <pc:sldChg chg="modSp add replId">
        <pc:chgData name="GLADYS NAY" userId="97eb4254fa17524f" providerId="Windows Live" clId="Web-{7520C0CD-34FD-47F8-9D66-F1FFF58D584F}" dt="2021-11-16T19:49:56.745" v="1078" actId="20577"/>
        <pc:sldMkLst>
          <pc:docMk/>
          <pc:sldMk cId="3713646941" sldId="279"/>
        </pc:sldMkLst>
        <pc:spChg chg="mod">
          <ac:chgData name="GLADYS NAY" userId="97eb4254fa17524f" providerId="Windows Live" clId="Web-{7520C0CD-34FD-47F8-9D66-F1FFF58D584F}" dt="2021-11-16T19:49:56.745" v="1078" actId="20577"/>
          <ac:spMkLst>
            <pc:docMk/>
            <pc:sldMk cId="3713646941" sldId="279"/>
            <ac:spMk id="3" creationId="{FA33BC9E-3FEE-417B-9EC5-3CF5DDEEC835}"/>
          </ac:spMkLst>
        </pc:spChg>
      </pc:sldChg>
      <pc:sldChg chg="add replId">
        <pc:chgData name="GLADYS NAY" userId="97eb4254fa17524f" providerId="Windows Live" clId="Web-{7520C0CD-34FD-47F8-9D66-F1FFF58D584F}" dt="2021-11-16T19:48:05.819" v="1019"/>
        <pc:sldMkLst>
          <pc:docMk/>
          <pc:sldMk cId="2423317078" sldId="280"/>
        </pc:sldMkLst>
      </pc:sldChg>
      <pc:sldChg chg="add replId">
        <pc:chgData name="GLADYS NAY" userId="97eb4254fa17524f" providerId="Windows Live" clId="Web-{7520C0CD-34FD-47F8-9D66-F1FFF58D584F}" dt="2021-11-16T19:48:11.288" v="1020"/>
        <pc:sldMkLst>
          <pc:docMk/>
          <pc:sldMk cId="2138640506" sldId="281"/>
        </pc:sldMkLst>
      </pc:sldChg>
      <pc:sldChg chg="add replId">
        <pc:chgData name="GLADYS NAY" userId="97eb4254fa17524f" providerId="Windows Live" clId="Web-{7520C0CD-34FD-47F8-9D66-F1FFF58D584F}" dt="2021-11-16T19:48:14.757" v="1021"/>
        <pc:sldMkLst>
          <pc:docMk/>
          <pc:sldMk cId="1298532867" sldId="282"/>
        </pc:sldMkLst>
      </pc:sldChg>
      <pc:sldChg chg="add replId">
        <pc:chgData name="GLADYS NAY" userId="97eb4254fa17524f" providerId="Windows Live" clId="Web-{7520C0CD-34FD-47F8-9D66-F1FFF58D584F}" dt="2021-11-16T19:48:18.710" v="1022"/>
        <pc:sldMkLst>
          <pc:docMk/>
          <pc:sldMk cId="2728910604" sldId="283"/>
        </pc:sldMkLst>
      </pc:sldChg>
      <pc:sldChg chg="add replId">
        <pc:chgData name="GLADYS NAY" userId="97eb4254fa17524f" providerId="Windows Live" clId="Web-{7520C0CD-34FD-47F8-9D66-F1FFF58D584F}" dt="2021-11-16T19:48:21.507" v="1023"/>
        <pc:sldMkLst>
          <pc:docMk/>
          <pc:sldMk cId="3459535572" sldId="284"/>
        </pc:sldMkLst>
      </pc:sldChg>
      <pc:sldChg chg="add replId">
        <pc:chgData name="GLADYS NAY" userId="97eb4254fa17524f" providerId="Windows Live" clId="Web-{7520C0CD-34FD-47F8-9D66-F1FFF58D584F}" dt="2021-11-16T19:48:24.226" v="1024"/>
        <pc:sldMkLst>
          <pc:docMk/>
          <pc:sldMk cId="3963811928" sldId="28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eoplemattersglobal.com/news/culture/top-50-companies-for-diversity-list-2017-15531"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creativecommons.org/licenses/by-nc-sa/3.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youtu.be/mJtYLLeMe8Q&#8203;" TargetMode="External"/><Relationship Id="rId2" Type="http://schemas.openxmlformats.org/officeDocument/2006/relationships/slideLayout" Target="../slideLayouts/slideLayout2.xml"/><Relationship Id="rId1" Type="http://schemas.openxmlformats.org/officeDocument/2006/relationships/video" Target="https://www.youtube.com/embed/mJtYLLeMe8Q?feature=oembed"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IfH1iMuYKDs?feature=oembed"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C-eiIv4n_i8" TargetMode="External"/><Relationship Id="rId2" Type="http://schemas.openxmlformats.org/officeDocument/2006/relationships/slideLayout" Target="../slideLayouts/slideLayout2.xml"/><Relationship Id="rId1" Type="http://schemas.openxmlformats.org/officeDocument/2006/relationships/video" Target="https://www.youtube.com/embed/C-eiIv4n_i8?feature=oembed" TargetMode="Externa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group of people posing for a photo&#10;&#10;Description automatically generated">
            <a:extLst>
              <a:ext uri="{FF2B5EF4-FFF2-40B4-BE49-F238E27FC236}">
                <a16:creationId xmlns:a16="http://schemas.microsoft.com/office/drawing/2014/main" id="{749BBFB6-3082-46F8-BF98-849A366F692B}"/>
              </a:ext>
            </a:extLst>
          </p:cNvPr>
          <p:cNvPicPr>
            <a:picLocks noChangeAspect="1"/>
          </p:cNvPicPr>
          <p:nvPr/>
        </p:nvPicPr>
        <p:blipFill rotWithShape="1">
          <a:blip r:embed="rId2">
            <a:alphaModFix amt="50000"/>
            <a:extLst>
              <a:ext uri="{837473B0-CC2E-450A-ABE3-18F120FF3D39}">
                <a1611:picAttrSrcUrl xmlns:a1611="http://schemas.microsoft.com/office/drawing/2016/11/main" r:id="rId3"/>
              </a:ext>
            </a:extLst>
          </a:blip>
          <a:srcRect/>
          <a:stretch/>
        </p:blipFill>
        <p:spPr>
          <a:xfrm>
            <a:off x="20" y="1"/>
            <a:ext cx="12191980" cy="6857999"/>
          </a:xfrm>
          <a:prstGeom prst="rect">
            <a:avLst/>
          </a:prstGeom>
        </p:spPr>
      </p:pic>
      <p:sp>
        <p:nvSpPr>
          <p:cNvPr id="2" name="Title 1"/>
          <p:cNvSpPr>
            <a:spLocks noGrp="1"/>
          </p:cNvSpPr>
          <p:nvPr>
            <p:ph type="ctrTitle"/>
          </p:nvPr>
        </p:nvSpPr>
        <p:spPr>
          <a:xfrm>
            <a:off x="1524000" y="1122362"/>
            <a:ext cx="9144000" cy="2900518"/>
          </a:xfrm>
        </p:spPr>
        <p:txBody>
          <a:bodyPr>
            <a:normAutofit fontScale="90000"/>
          </a:bodyPr>
          <a:lstStyle/>
          <a:p>
            <a:r>
              <a:rPr lang="en-US" dirty="0">
                <a:solidFill>
                  <a:srgbClr val="FFFFFF"/>
                </a:solidFill>
                <a:cs typeface="Calibri Light"/>
              </a:rPr>
              <a:t>Deeds vs. Words</a:t>
            </a:r>
            <a:br>
              <a:rPr lang="en-US" dirty="0">
                <a:solidFill>
                  <a:srgbClr val="FFFFFF"/>
                </a:solidFill>
                <a:cs typeface="Calibri Light"/>
              </a:rPr>
            </a:br>
            <a:br>
              <a:rPr lang="en-US" dirty="0">
                <a:cs typeface="Calibri Light"/>
              </a:rPr>
            </a:br>
            <a:br>
              <a:rPr lang="en-US" dirty="0">
                <a:cs typeface="Calibri Light"/>
              </a:rPr>
            </a:br>
            <a:endParaRPr lang="en-US">
              <a:solidFill>
                <a:srgbClr val="FFFFFF"/>
              </a:solidFill>
            </a:endParaRPr>
          </a:p>
        </p:txBody>
      </p:sp>
      <p:sp>
        <p:nvSpPr>
          <p:cNvPr id="5" name="TextBox 4">
            <a:extLst>
              <a:ext uri="{FF2B5EF4-FFF2-40B4-BE49-F238E27FC236}">
                <a16:creationId xmlns:a16="http://schemas.microsoft.com/office/drawing/2014/main" id="{2476FEFE-42C7-49A2-BEF7-C35BC2214511}"/>
              </a:ext>
            </a:extLst>
          </p:cNvPr>
          <p:cNvSpPr txBox="1"/>
          <p:nvPr/>
        </p:nvSpPr>
        <p:spPr>
          <a:xfrm>
            <a:off x="9737482" y="6657945"/>
            <a:ext cx="245451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r>
              <a:rPr lang="en-US" dirty="0">
                <a:cs typeface="Calibri" panose="020F0502020204030204"/>
              </a:rPr>
              <a:t>		</a:t>
            </a:r>
            <a:r>
              <a:rPr lang="en-US" u="sng" dirty="0">
                <a:hlinkClick r:id="rId3"/>
              </a:rPr>
              <a:t>https://youtu.be/mJtYLLeMe8Q​</a:t>
            </a:r>
            <a:endParaRPr lang="en-US" dirty="0"/>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r>
              <a:rPr lang="en-US" dirty="0">
                <a:cs typeface="Calibri" panose="020F0502020204030204"/>
              </a:rPr>
              <a:t>     		 Unity Prayer  - Omid Master</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Online Media 1" title="&quot;Unity Prayer&quot; by Omid Master">
            <a:hlinkClick r:id="" action="ppaction://media"/>
            <a:extLst>
              <a:ext uri="{FF2B5EF4-FFF2-40B4-BE49-F238E27FC236}">
                <a16:creationId xmlns:a16="http://schemas.microsoft.com/office/drawing/2014/main" id="{E2FB863A-5125-45F1-88E8-22988970DCF6}"/>
              </a:ext>
            </a:extLst>
          </p:cNvPr>
          <p:cNvPicPr>
            <a:picLocks noRot="1" noChangeAspect="1"/>
          </p:cNvPicPr>
          <p:nvPr>
            <a:videoFile r:link="rId1"/>
          </p:nvPr>
        </p:nvPicPr>
        <p:blipFill>
          <a:blip r:embed="rId4"/>
          <a:stretch>
            <a:fillRect/>
          </a:stretch>
        </p:blipFill>
        <p:spPr>
          <a:xfrm>
            <a:off x="778067" y="432991"/>
            <a:ext cx="10635865" cy="6009264"/>
          </a:xfrm>
          <a:prstGeom prst="rect">
            <a:avLst/>
          </a:prstGeom>
        </p:spPr>
      </p:pic>
    </p:spTree>
    <p:extLst>
      <p:ext uri="{BB962C8B-B14F-4D97-AF65-F5344CB8AC3E}">
        <p14:creationId xmlns:p14="http://schemas.microsoft.com/office/powerpoint/2010/main" val="363946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a:t>
            </a:r>
          </a:p>
          <a:p>
            <a:pPr marL="0" indent="0">
              <a:buNone/>
            </a:pPr>
            <a:r>
              <a:rPr lang="en-US" dirty="0">
                <a:solidFill>
                  <a:schemeClr val="tx1">
                    <a:alpha val="55000"/>
                  </a:schemeClr>
                </a:solidFill>
                <a:ea typeface="+mn-lt"/>
                <a:cs typeface="+mn-lt"/>
              </a:rPr>
              <a:t>                                                           	    </a:t>
            </a:r>
            <a:r>
              <a:rPr lang="en-US" dirty="0">
                <a:ea typeface="+mn-lt"/>
                <a:cs typeface="+mn-lt"/>
              </a:rPr>
              <a:t>1</a:t>
            </a:r>
          </a:p>
          <a:p>
            <a:pPr marL="0" indent="0">
              <a:buNone/>
            </a:pPr>
            <a:endParaRPr lang="en-US" dirty="0">
              <a:ea typeface="+mn-lt"/>
              <a:cs typeface="+mn-lt"/>
            </a:endParaRPr>
          </a:p>
          <a:p>
            <a:pPr marL="0" indent="0">
              <a:lnSpc>
                <a:spcPct val="150000"/>
              </a:lnSpc>
              <a:buNone/>
            </a:pPr>
            <a:r>
              <a:rPr lang="en-US" dirty="0">
                <a:ea typeface="+mn-lt"/>
                <a:cs typeface="+mn-lt"/>
              </a:rPr>
              <a:t>   I beseech Thee, O my God, by all the transcendent glory of Thy name, to clothe Thy loved ones in the robe of justice and to illumine their beings with the light of trustworthiness. Thou art the One that hath power to do as He </a:t>
            </a:r>
            <a:r>
              <a:rPr lang="en-US" dirty="0" err="1">
                <a:ea typeface="+mn-lt"/>
                <a:cs typeface="+mn-lt"/>
              </a:rPr>
              <a:t>pleaseth</a:t>
            </a:r>
            <a:r>
              <a:rPr lang="en-US" dirty="0">
                <a:ea typeface="+mn-lt"/>
                <a:cs typeface="+mn-lt"/>
              </a:rPr>
              <a:t> and Who </a:t>
            </a:r>
            <a:r>
              <a:rPr lang="en-US" dirty="0" err="1">
                <a:ea typeface="+mn-lt"/>
                <a:cs typeface="+mn-lt"/>
              </a:rPr>
              <a:t>holdeth</a:t>
            </a:r>
            <a:r>
              <a:rPr lang="en-US" dirty="0">
                <a:ea typeface="+mn-lt"/>
                <a:cs typeface="+mn-lt"/>
              </a:rPr>
              <a:t> within His grasp the reins of all things, visible and invisible. </a:t>
            </a:r>
            <a:endParaRPr lang="en-US" dirty="0">
              <a:cs typeface="Calibri" panose="020F0502020204030204"/>
            </a:endParaRPr>
          </a:p>
          <a:p>
            <a:pPr marL="0" indent="0">
              <a:lnSpc>
                <a:spcPct val="150000"/>
              </a:lnSpc>
              <a:buNone/>
            </a:pPr>
            <a:endParaRPr lang="en-US" dirty="0">
              <a:ea typeface="+mn-lt"/>
              <a:cs typeface="+mn-lt"/>
            </a:endParaRPr>
          </a:p>
          <a:p>
            <a:pPr marL="0" indent="0">
              <a:lnSpc>
                <a:spcPct val="150000"/>
              </a:lnSpc>
              <a:buNone/>
            </a:pPr>
            <a:r>
              <a:rPr lang="en-US" dirty="0">
                <a:ea typeface="+mn-lt"/>
                <a:cs typeface="+mn-lt"/>
              </a:rPr>
              <a:t> - </a:t>
            </a:r>
            <a:r>
              <a:rPr lang="en-US" dirty="0" err="1">
                <a:ea typeface="+mn-lt"/>
                <a:cs typeface="+mn-lt"/>
              </a:rPr>
              <a:t>Bahá'u'lláh</a:t>
            </a:r>
            <a:endParaRPr lang="en-US" dirty="0">
              <a:ea typeface="+mn-lt"/>
              <a:cs typeface="+mn-lt"/>
            </a:endParaRP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spTree>
    <p:extLst>
      <p:ext uri="{BB962C8B-B14F-4D97-AF65-F5344CB8AC3E}">
        <p14:creationId xmlns:p14="http://schemas.microsoft.com/office/powerpoint/2010/main" val="2247278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351692" y="186804"/>
            <a:ext cx="11722354" cy="6065504"/>
          </a:xfrm>
        </p:spPr>
        <p:txBody>
          <a:bodyPr vert="horz" lIns="91440" tIns="45720" rIns="91440" bIns="45720" rtlCol="0" anchor="t">
            <a:normAutofit fontScale="92500" lnSpcReduction="20000"/>
          </a:bodyPr>
          <a:lstStyle/>
          <a:p>
            <a:pPr marL="0" indent="0">
              <a:buNone/>
            </a:pPr>
            <a:r>
              <a:rPr lang="en-US" dirty="0">
                <a:cs typeface="Calibri" panose="020F0502020204030204"/>
              </a:rPr>
              <a:t>                                                       	           </a:t>
            </a:r>
          </a:p>
          <a:p>
            <a:pPr marL="0" indent="0">
              <a:buNone/>
            </a:pPr>
            <a:r>
              <a:rPr lang="en-US" dirty="0">
                <a:cs typeface="Calibri" panose="020F0502020204030204"/>
              </a:rPr>
              <a:t>						  2                                                            </a:t>
            </a:r>
            <a:endParaRPr lang="en-US" dirty="0"/>
          </a:p>
          <a:p>
            <a:pPr marL="0" indent="0">
              <a:buNone/>
            </a:pPr>
            <a:r>
              <a:rPr lang="en-US" dirty="0">
                <a:cs typeface="Calibri" panose="020F0502020204030204"/>
              </a:rPr>
              <a:t>                                                                                                              </a:t>
            </a:r>
            <a:endParaRPr lang="en-US" dirty="0"/>
          </a:p>
          <a:p>
            <a:pPr marL="0" indent="0">
              <a:buNone/>
            </a:pPr>
            <a:r>
              <a:rPr lang="en-US" dirty="0">
                <a:cs typeface="Calibri" panose="020F0502020204030204"/>
              </a:rPr>
              <a:t>                                                           </a:t>
            </a:r>
          </a:p>
          <a:p>
            <a:pPr marL="0" indent="0">
              <a:lnSpc>
                <a:spcPct val="150000"/>
              </a:lnSpc>
              <a:buNone/>
            </a:pPr>
            <a:r>
              <a:rPr lang="en-US" dirty="0">
                <a:ea typeface="+mn-lt"/>
                <a:cs typeface="+mn-lt"/>
              </a:rPr>
              <a:t>   </a:t>
            </a:r>
            <a:r>
              <a:rPr lang="en-US" sz="3000" dirty="0">
                <a:ea typeface="+mn-lt"/>
                <a:cs typeface="+mn-lt"/>
              </a:rPr>
              <a:t>Say: let truthfulness and courtesy be your adorning. Suffer not yourselves to be deprived of the robe of forbearance and justice, that the sweet savors of holiness may be wafted from your hearts upon all created things. Say: Beware, O people of </a:t>
            </a:r>
            <a:r>
              <a:rPr lang="en-US" sz="3000" dirty="0" err="1">
                <a:ea typeface="+mn-lt"/>
                <a:cs typeface="+mn-lt"/>
              </a:rPr>
              <a:t>Bahá</a:t>
            </a:r>
            <a:r>
              <a:rPr lang="en-US" sz="3000" dirty="0">
                <a:ea typeface="+mn-lt"/>
                <a:cs typeface="+mn-lt"/>
              </a:rPr>
              <a:t>, lest ye walk in the ways of them whose words differ from their deeds. </a:t>
            </a:r>
          </a:p>
          <a:p>
            <a:pPr marL="0" indent="0">
              <a:lnSpc>
                <a:spcPct val="150000"/>
              </a:lnSpc>
              <a:buNone/>
            </a:pPr>
            <a:endParaRPr lang="en-US" sz="3000" dirty="0">
              <a:ea typeface="+mn-lt"/>
              <a:cs typeface="+mn-lt"/>
            </a:endParaRPr>
          </a:p>
          <a:p>
            <a:pPr marL="0" indent="0">
              <a:lnSpc>
                <a:spcPct val="150000"/>
              </a:lnSpc>
              <a:buNone/>
            </a:pPr>
            <a:r>
              <a:rPr lang="en-US" dirty="0">
                <a:ea typeface="+mn-lt"/>
                <a:cs typeface="+mn-lt"/>
              </a:rPr>
              <a:t> - </a:t>
            </a:r>
            <a:r>
              <a:rPr lang="en-US" dirty="0" err="1">
                <a:ea typeface="+mn-lt"/>
                <a:cs typeface="+mn-lt"/>
              </a:rPr>
              <a:t>Bahá'u'lláh</a:t>
            </a:r>
            <a:r>
              <a:rPr lang="en-US" dirty="0">
                <a:ea typeface="+mn-lt"/>
                <a:cs typeface="+mn-lt"/>
              </a:rPr>
              <a:t>, Gleanings, P. 305</a:t>
            </a:r>
          </a:p>
          <a:p>
            <a:pPr marL="0" indent="0">
              <a:lnSpc>
                <a:spcPct val="150000"/>
              </a:lnSpc>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spTree>
    <p:extLst>
      <p:ext uri="{BB962C8B-B14F-4D97-AF65-F5344CB8AC3E}">
        <p14:creationId xmlns:p14="http://schemas.microsoft.com/office/powerpoint/2010/main" val="2216892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3</a:t>
            </a:r>
            <a:endParaRPr lang="en-US" dirty="0"/>
          </a:p>
          <a:p>
            <a:pPr marL="0" indent="0">
              <a:buNone/>
            </a:pPr>
            <a:r>
              <a:rPr lang="en-US" dirty="0">
                <a:cs typeface="Calibri" panose="020F0502020204030204"/>
              </a:rPr>
              <a:t>                                                          </a:t>
            </a:r>
            <a:endParaRPr lang="en-US" dirty="0"/>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Picture 3" descr="Text&#10;&#10;Description automatically generated">
            <a:extLst>
              <a:ext uri="{FF2B5EF4-FFF2-40B4-BE49-F238E27FC236}">
                <a16:creationId xmlns:a16="http://schemas.microsoft.com/office/drawing/2014/main" id="{2A31C113-23D2-4921-A924-A51E86F27231}"/>
              </a:ext>
            </a:extLst>
          </p:cNvPr>
          <p:cNvPicPr>
            <a:picLocks noChangeAspect="1"/>
          </p:cNvPicPr>
          <p:nvPr/>
        </p:nvPicPr>
        <p:blipFill>
          <a:blip r:embed="rId2"/>
          <a:stretch>
            <a:fillRect/>
          </a:stretch>
        </p:blipFill>
        <p:spPr>
          <a:xfrm>
            <a:off x="1951321" y="1684360"/>
            <a:ext cx="8007523" cy="3708486"/>
          </a:xfrm>
          <a:prstGeom prst="rect">
            <a:avLst/>
          </a:prstGeom>
        </p:spPr>
      </p:pic>
    </p:spTree>
    <p:extLst>
      <p:ext uri="{BB962C8B-B14F-4D97-AF65-F5344CB8AC3E}">
        <p14:creationId xmlns:p14="http://schemas.microsoft.com/office/powerpoint/2010/main" val="4199413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fontScale="92500" lnSpcReduction="10000"/>
          </a:bodyPr>
          <a:lstStyle/>
          <a:p>
            <a:pPr marL="0" indent="0">
              <a:buNone/>
            </a:pPr>
            <a:r>
              <a:rPr lang="en-US" dirty="0">
                <a:cs typeface="Calibri" panose="020F0502020204030204"/>
              </a:rPr>
              <a:t>                                                                   	   4</a:t>
            </a:r>
            <a:endParaRPr lang="en-US" dirty="0"/>
          </a:p>
          <a:p>
            <a:pPr marL="0" indent="0">
              <a:lnSpc>
                <a:spcPct val="150000"/>
              </a:lnSpc>
              <a:buNone/>
            </a:pPr>
            <a:r>
              <a:rPr lang="en-US" dirty="0">
                <a:ea typeface="+mn-lt"/>
                <a:cs typeface="+mn-lt"/>
              </a:rPr>
              <a:t>    </a:t>
            </a:r>
          </a:p>
          <a:p>
            <a:pPr marL="0" indent="0">
              <a:lnSpc>
                <a:spcPct val="150000"/>
              </a:lnSpc>
              <a:buNone/>
            </a:pPr>
            <a:r>
              <a:rPr lang="en-US" dirty="0">
                <a:ea typeface="+mn-lt"/>
                <a:cs typeface="+mn-lt"/>
              </a:rPr>
              <a:t>   Act in accordance with the counsels of the Lord: that is, rise up in such wise, and with such qualities, as to endow the body of this world with a living soul, and to bring this young child, humanity, to the stage of adulthood.</a:t>
            </a:r>
            <a:endParaRPr lang="en-US" dirty="0"/>
          </a:p>
          <a:p>
            <a:pPr marL="0" indent="0">
              <a:lnSpc>
                <a:spcPct val="150000"/>
              </a:lnSpc>
              <a:buNone/>
            </a:pPr>
            <a:endParaRPr lang="en-US" dirty="0">
              <a:ea typeface="+mn-lt"/>
              <a:cs typeface="+mn-lt"/>
            </a:endParaRPr>
          </a:p>
          <a:p>
            <a:pPr marL="0" indent="0">
              <a:lnSpc>
                <a:spcPct val="150000"/>
              </a:lnSpc>
              <a:buNone/>
            </a:pPr>
            <a:r>
              <a:rPr lang="en-US" dirty="0">
                <a:ea typeface="+mn-lt"/>
                <a:cs typeface="+mn-lt"/>
              </a:rPr>
              <a:t> - '</a:t>
            </a:r>
            <a:r>
              <a:rPr lang="en-US" dirty="0" err="1">
                <a:ea typeface="+mn-lt"/>
                <a:cs typeface="+mn-lt"/>
              </a:rPr>
              <a:t>Abdu'l-Bahá</a:t>
            </a:r>
            <a:r>
              <a:rPr lang="en-US" dirty="0">
                <a:ea typeface="+mn-lt"/>
                <a:cs typeface="+mn-lt"/>
              </a:rPr>
              <a:t>, Selections of the Writings of </a:t>
            </a:r>
            <a:r>
              <a:rPr lang="en-US" dirty="0">
                <a:cs typeface="Calibri" panose="020F0502020204030204"/>
              </a:rPr>
              <a:t>'</a:t>
            </a:r>
            <a:r>
              <a:rPr lang="en-US" dirty="0" err="1">
                <a:cs typeface="Calibri" panose="020F0502020204030204"/>
              </a:rPr>
              <a:t>Abdu'l-Bahá</a:t>
            </a:r>
            <a:r>
              <a:rPr lang="en-US" dirty="0">
                <a:cs typeface="Calibri" panose="020F0502020204030204"/>
              </a:rPr>
              <a:t>, p. 34</a:t>
            </a:r>
            <a:endParaRPr lang="en-US" dirty="0">
              <a:ea typeface="+mn-lt"/>
              <a:cs typeface="+mn-lt"/>
            </a:endParaRPr>
          </a:p>
          <a:p>
            <a:pPr marL="0" indent="0">
              <a:lnSpc>
                <a:spcPct val="150000"/>
              </a:lnSpc>
              <a:buNone/>
            </a:pPr>
            <a:endParaRPr lang="en-US" dirty="0">
              <a:ea typeface="+mn-lt"/>
              <a:cs typeface="+mn-lt"/>
            </a:endParaRPr>
          </a:p>
          <a:p>
            <a:pPr marL="0" indent="0">
              <a:lnSpc>
                <a:spcPct val="150000"/>
              </a:lnSpc>
              <a:buNone/>
            </a:pPr>
            <a:endParaRPr lang="en-US" dirty="0">
              <a:cs typeface="Calibri" panose="020F0502020204030204"/>
            </a:endParaRPr>
          </a:p>
          <a:p>
            <a:pPr marL="0" indent="0">
              <a:buNone/>
            </a:pPr>
            <a:endParaRPr lang="en-US" dirty="0">
              <a:cs typeface="Calibri" panose="020F0502020204030204"/>
            </a:endParaRPr>
          </a:p>
          <a:p>
            <a:pPr marL="0" indent="0">
              <a:buNone/>
            </a:pPr>
            <a:r>
              <a:rPr lang="en-US" dirty="0">
                <a:cs typeface="Calibri" panose="020F0502020204030204"/>
              </a:rPr>
              <a:t>                                                      </a:t>
            </a:r>
            <a:endParaRPr lang="en-US" dirty="0"/>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spTree>
    <p:extLst>
      <p:ext uri="{BB962C8B-B14F-4D97-AF65-F5344CB8AC3E}">
        <p14:creationId xmlns:p14="http://schemas.microsoft.com/office/powerpoint/2010/main" val="1655363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5</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5" name="Picture 3" descr="A picture containing text, grass, tree, outdoor&#10;&#10;Description automatically generated">
            <a:extLst>
              <a:ext uri="{FF2B5EF4-FFF2-40B4-BE49-F238E27FC236}">
                <a16:creationId xmlns:a16="http://schemas.microsoft.com/office/drawing/2014/main" id="{D907022D-400D-4F07-89DC-B672C4741DEC}"/>
              </a:ext>
            </a:extLst>
          </p:cNvPr>
          <p:cNvPicPr>
            <a:picLocks noChangeAspect="1"/>
          </p:cNvPicPr>
          <p:nvPr/>
        </p:nvPicPr>
        <p:blipFill>
          <a:blip r:embed="rId2"/>
          <a:stretch>
            <a:fillRect/>
          </a:stretch>
        </p:blipFill>
        <p:spPr>
          <a:xfrm>
            <a:off x="3045389" y="1714500"/>
            <a:ext cx="5892453" cy="4618971"/>
          </a:xfrm>
          <a:prstGeom prst="rect">
            <a:avLst/>
          </a:prstGeom>
        </p:spPr>
      </p:pic>
    </p:spTree>
    <p:extLst>
      <p:ext uri="{BB962C8B-B14F-4D97-AF65-F5344CB8AC3E}">
        <p14:creationId xmlns:p14="http://schemas.microsoft.com/office/powerpoint/2010/main" val="1615547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6</a:t>
            </a:r>
            <a:endParaRPr lang="en-US" dirty="0"/>
          </a:p>
          <a:p>
            <a:pPr marL="0" indent="0">
              <a:lnSpc>
                <a:spcPct val="150000"/>
              </a:lnSpc>
              <a:buNone/>
            </a:pPr>
            <a:r>
              <a:rPr lang="en-US" dirty="0">
                <a:cs typeface="Calibri" panose="020F0502020204030204"/>
              </a:rPr>
              <a:t>   </a:t>
            </a:r>
          </a:p>
          <a:p>
            <a:pPr marL="0" indent="0">
              <a:lnSpc>
                <a:spcPct val="150000"/>
              </a:lnSpc>
              <a:buNone/>
            </a:pPr>
            <a:r>
              <a:rPr lang="en-US" dirty="0">
                <a:cs typeface="Calibri" panose="020F0502020204030204"/>
              </a:rPr>
              <a:t>The essence of faith is fewness of words and abundance of deeds; he whose words exceed his deeds, know verily his death is better than his life. </a:t>
            </a:r>
            <a:endParaRPr lang="en-US" dirty="0"/>
          </a:p>
          <a:p>
            <a:pPr marL="0" indent="0">
              <a:lnSpc>
                <a:spcPct val="150000"/>
              </a:lnSpc>
              <a:buNone/>
            </a:pPr>
            <a:endParaRPr lang="en-US" dirty="0">
              <a:cs typeface="Calibri" panose="020F0502020204030204"/>
            </a:endParaRPr>
          </a:p>
          <a:p>
            <a:pPr marL="0" indent="0">
              <a:buNone/>
            </a:pPr>
            <a:r>
              <a:rPr lang="en-US" dirty="0">
                <a:cs typeface="Calibri" panose="020F0502020204030204"/>
              </a:rPr>
              <a:t> - </a:t>
            </a:r>
            <a:r>
              <a:rPr lang="en-US" dirty="0" err="1">
                <a:cs typeface="Calibri" panose="020F0502020204030204"/>
              </a:rPr>
              <a:t>Bahá'u'lláh</a:t>
            </a:r>
            <a:r>
              <a:rPr lang="en-US" dirty="0">
                <a:cs typeface="Calibri" panose="020F0502020204030204"/>
              </a:rPr>
              <a:t>, Tablets of </a:t>
            </a:r>
            <a:r>
              <a:rPr lang="en-US" dirty="0" err="1">
                <a:ea typeface="+mn-lt"/>
                <a:cs typeface="+mn-lt"/>
              </a:rPr>
              <a:t>Bahá'u'lláh</a:t>
            </a:r>
            <a:r>
              <a:rPr lang="en-US" dirty="0">
                <a:cs typeface="Calibri" panose="020F0502020204030204"/>
              </a:rPr>
              <a:t>, p. 156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spTree>
    <p:extLst>
      <p:ext uri="{BB962C8B-B14F-4D97-AF65-F5344CB8AC3E}">
        <p14:creationId xmlns:p14="http://schemas.microsoft.com/office/powerpoint/2010/main" val="2157180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7</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Picture 3">
            <a:extLst>
              <a:ext uri="{FF2B5EF4-FFF2-40B4-BE49-F238E27FC236}">
                <a16:creationId xmlns:a16="http://schemas.microsoft.com/office/drawing/2014/main" id="{3486D92C-0F76-47F1-A425-A36F7514D62C}"/>
              </a:ext>
            </a:extLst>
          </p:cNvPr>
          <p:cNvPicPr>
            <a:picLocks noChangeAspect="1"/>
          </p:cNvPicPr>
          <p:nvPr/>
        </p:nvPicPr>
        <p:blipFill>
          <a:blip r:embed="rId2"/>
          <a:stretch>
            <a:fillRect/>
          </a:stretch>
        </p:blipFill>
        <p:spPr>
          <a:xfrm>
            <a:off x="1634647" y="928492"/>
            <a:ext cx="9058404" cy="5115838"/>
          </a:xfrm>
          <a:prstGeom prst="rect">
            <a:avLst/>
          </a:prstGeom>
        </p:spPr>
      </p:pic>
    </p:spTree>
    <p:extLst>
      <p:ext uri="{BB962C8B-B14F-4D97-AF65-F5344CB8AC3E}">
        <p14:creationId xmlns:p14="http://schemas.microsoft.com/office/powerpoint/2010/main" val="1226467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8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Picture 1"/>
          <p:cNvPicPr>
            <a:picLocks noChangeAspect="1"/>
          </p:cNvPicPr>
          <p:nvPr/>
        </p:nvPicPr>
        <p:blipFill>
          <a:blip r:embed="rId2"/>
          <a:stretch>
            <a:fillRect/>
          </a:stretch>
        </p:blipFill>
        <p:spPr>
          <a:xfrm>
            <a:off x="2216161" y="1021073"/>
            <a:ext cx="7918419" cy="5578546"/>
          </a:xfrm>
          <a:prstGeom prst="rect">
            <a:avLst/>
          </a:prstGeom>
        </p:spPr>
      </p:pic>
    </p:spTree>
    <p:extLst>
      <p:ext uri="{BB962C8B-B14F-4D97-AF65-F5344CB8AC3E}">
        <p14:creationId xmlns:p14="http://schemas.microsoft.com/office/powerpoint/2010/main" val="2018445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r>
              <a:rPr lang="en-US" dirty="0">
                <a:cs typeface="Calibri" panose="020F0502020204030204"/>
              </a:rPr>
              <a:t>		</a:t>
            </a:r>
          </a:p>
          <a:p>
            <a:pPr marL="0" indent="0">
              <a:buNone/>
            </a:pPr>
            <a:r>
              <a:rPr lang="en-US" dirty="0">
                <a:cs typeface="Calibri" panose="020F0502020204030204"/>
              </a:rPr>
              <a:t>		</a:t>
            </a:r>
            <a:r>
              <a:rPr lang="en-US" dirty="0"/>
              <a:t>https://</a:t>
            </a:r>
            <a:r>
              <a:rPr lang="en-US" dirty="0" err="1"/>
              <a:t>www.youtube.com</a:t>
            </a:r>
            <a:r>
              <a:rPr lang="en-US" dirty="0"/>
              <a:t>/</a:t>
            </a:r>
            <a:r>
              <a:rPr lang="en-US" dirty="0" err="1"/>
              <a:t>watch?v</a:t>
            </a:r>
            <a:r>
              <a:rPr lang="en-US" dirty="0"/>
              <a:t>=IfH1iMuYKDs</a:t>
            </a:r>
          </a:p>
          <a:p>
            <a:pPr marL="0" indent="0">
              <a:buNone/>
            </a:pPr>
            <a:r>
              <a:rPr lang="en-US" dirty="0"/>
              <a:t> </a:t>
            </a:r>
          </a:p>
          <a:p>
            <a:pPr marL="0" indent="0">
              <a:buNone/>
            </a:pPr>
            <a:r>
              <a:rPr lang="en-US" dirty="0"/>
              <a:t>		Luke </a:t>
            </a:r>
            <a:r>
              <a:rPr lang="en-US" dirty="0" err="1"/>
              <a:t>Slott</a:t>
            </a:r>
            <a:r>
              <a:rPr lang="en-US" dirty="0"/>
              <a:t> - One Hundred Thousand Veils</a:t>
            </a:r>
            <a:endParaRPr lang="en-US" b="1" dirty="0"/>
          </a:p>
          <a:p>
            <a:pPr marL="0" indent="0">
              <a:buNone/>
            </a:pPr>
            <a:r>
              <a:rPr lang="en-US" dirty="0">
                <a:cs typeface="Calibri" panose="020F0502020204030204"/>
              </a:rPr>
              <a:t>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Online Media 1" title="Luke Slott - One Hundred Thousand Veils">
            <a:hlinkClick r:id="" action="ppaction://media"/>
            <a:extLst>
              <a:ext uri="{FF2B5EF4-FFF2-40B4-BE49-F238E27FC236}">
                <a16:creationId xmlns:a16="http://schemas.microsoft.com/office/drawing/2014/main" id="{FA9983C6-96B1-4076-AAA0-DA708C559371}"/>
              </a:ext>
            </a:extLst>
          </p:cNvPr>
          <p:cNvPicPr>
            <a:picLocks noRot="1" noChangeAspect="1"/>
          </p:cNvPicPr>
          <p:nvPr>
            <a:videoFile r:link="rId1"/>
          </p:nvPr>
        </p:nvPicPr>
        <p:blipFill>
          <a:blip r:embed="rId3"/>
          <a:stretch>
            <a:fillRect/>
          </a:stretch>
        </p:blipFill>
        <p:spPr>
          <a:xfrm>
            <a:off x="912870" y="500531"/>
            <a:ext cx="10366260" cy="5856937"/>
          </a:xfrm>
          <a:prstGeom prst="rect">
            <a:avLst/>
          </a:prstGeom>
        </p:spPr>
      </p:pic>
    </p:spTree>
    <p:extLst>
      <p:ext uri="{BB962C8B-B14F-4D97-AF65-F5344CB8AC3E}">
        <p14:creationId xmlns:p14="http://schemas.microsoft.com/office/powerpoint/2010/main" val="345953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9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Picture 1"/>
          <p:cNvPicPr>
            <a:picLocks noChangeAspect="1"/>
          </p:cNvPicPr>
          <p:nvPr/>
        </p:nvPicPr>
        <p:blipFill>
          <a:blip r:embed="rId2"/>
          <a:stretch>
            <a:fillRect/>
          </a:stretch>
        </p:blipFill>
        <p:spPr>
          <a:xfrm>
            <a:off x="2969846" y="683846"/>
            <a:ext cx="6408616" cy="5856654"/>
          </a:xfrm>
          <a:prstGeom prst="rect">
            <a:avLst/>
          </a:prstGeom>
        </p:spPr>
      </p:pic>
    </p:spTree>
    <p:extLst>
      <p:ext uri="{BB962C8B-B14F-4D97-AF65-F5344CB8AC3E}">
        <p14:creationId xmlns:p14="http://schemas.microsoft.com/office/powerpoint/2010/main" val="3227389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10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4" name="Picture 3"/>
          <p:cNvPicPr>
            <a:picLocks noChangeAspect="1"/>
          </p:cNvPicPr>
          <p:nvPr/>
        </p:nvPicPr>
        <p:blipFill>
          <a:blip r:embed="rId2"/>
          <a:stretch>
            <a:fillRect/>
          </a:stretch>
        </p:blipFill>
        <p:spPr>
          <a:xfrm>
            <a:off x="3187287" y="796935"/>
            <a:ext cx="5527953" cy="5703068"/>
          </a:xfrm>
          <a:prstGeom prst="rect">
            <a:avLst/>
          </a:prstGeom>
        </p:spPr>
      </p:pic>
    </p:spTree>
    <p:extLst>
      <p:ext uri="{BB962C8B-B14F-4D97-AF65-F5344CB8AC3E}">
        <p14:creationId xmlns:p14="http://schemas.microsoft.com/office/powerpoint/2010/main" val="1671658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11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Picture 1"/>
          <p:cNvPicPr>
            <a:picLocks noChangeAspect="1"/>
          </p:cNvPicPr>
          <p:nvPr/>
        </p:nvPicPr>
        <p:blipFill>
          <a:blip r:embed="rId2"/>
          <a:stretch>
            <a:fillRect/>
          </a:stretch>
        </p:blipFill>
        <p:spPr>
          <a:xfrm>
            <a:off x="2921000" y="1074614"/>
            <a:ext cx="6350000" cy="5529385"/>
          </a:xfrm>
          <a:prstGeom prst="rect">
            <a:avLst/>
          </a:prstGeom>
        </p:spPr>
      </p:pic>
    </p:spTree>
    <p:extLst>
      <p:ext uri="{BB962C8B-B14F-4D97-AF65-F5344CB8AC3E}">
        <p14:creationId xmlns:p14="http://schemas.microsoft.com/office/powerpoint/2010/main" val="3120817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12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5" name="Picture 4" descr="Macintosh HD:private:var:folders:9k:98336q1n13lc9j7jq336xmq80000gn:T:TemporaryItems:8f20b971800c09471243688b83530236--spiritual-quotes-religious-education.jpg"/>
          <p:cNvPicPr/>
          <p:nvPr/>
        </p:nvPicPr>
        <p:blipFill>
          <a:blip r:embed="rId2">
            <a:extLst>
              <a:ext uri="{28A0092B-C50C-407E-A947-70E740481C1C}">
                <a14:useLocalDpi xmlns:a14="http://schemas.microsoft.com/office/drawing/2010/main" val="0"/>
              </a:ext>
            </a:extLst>
          </a:blip>
          <a:srcRect/>
          <a:stretch>
            <a:fillRect/>
          </a:stretch>
        </p:blipFill>
        <p:spPr bwMode="auto">
          <a:xfrm>
            <a:off x="1895231" y="1191845"/>
            <a:ext cx="8909538" cy="5040924"/>
          </a:xfrm>
          <a:prstGeom prst="rect">
            <a:avLst/>
          </a:prstGeom>
          <a:noFill/>
          <a:ln>
            <a:noFill/>
          </a:ln>
        </p:spPr>
      </p:pic>
    </p:spTree>
    <p:extLst>
      <p:ext uri="{BB962C8B-B14F-4D97-AF65-F5344CB8AC3E}">
        <p14:creationId xmlns:p14="http://schemas.microsoft.com/office/powerpoint/2010/main" val="2160169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13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5" name="Picture 4" descr="Macintosh HD:private:var:folders:9k:98336q1n13lc9j7jq336xmq80000gn:T:TemporaryItems:quote-turn-yourself-not-away-from-three-best-things-good-thought-good-word-and-good-deed-zoroaster-104-78-70.jpg"/>
          <p:cNvPicPr/>
          <p:nvPr/>
        </p:nvPicPr>
        <p:blipFill>
          <a:blip r:embed="rId2">
            <a:extLst>
              <a:ext uri="{28A0092B-C50C-407E-A947-70E740481C1C}">
                <a14:useLocalDpi xmlns:a14="http://schemas.microsoft.com/office/drawing/2010/main" val="0"/>
              </a:ext>
            </a:extLst>
          </a:blip>
          <a:srcRect/>
          <a:stretch>
            <a:fillRect/>
          </a:stretch>
        </p:blipFill>
        <p:spPr bwMode="auto">
          <a:xfrm>
            <a:off x="879231" y="1036026"/>
            <a:ext cx="10765692" cy="4708281"/>
          </a:xfrm>
          <a:prstGeom prst="rect">
            <a:avLst/>
          </a:prstGeom>
          <a:noFill/>
          <a:ln>
            <a:noFill/>
          </a:ln>
        </p:spPr>
      </p:pic>
    </p:spTree>
    <p:extLst>
      <p:ext uri="{BB962C8B-B14F-4D97-AF65-F5344CB8AC3E}">
        <p14:creationId xmlns:p14="http://schemas.microsoft.com/office/powerpoint/2010/main" val="2556484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14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Picture 1"/>
          <p:cNvPicPr>
            <a:picLocks noChangeAspect="1"/>
          </p:cNvPicPr>
          <p:nvPr/>
        </p:nvPicPr>
        <p:blipFill>
          <a:blip r:embed="rId2"/>
          <a:stretch>
            <a:fillRect/>
          </a:stretch>
        </p:blipFill>
        <p:spPr>
          <a:xfrm>
            <a:off x="546100" y="625231"/>
            <a:ext cx="11076644" cy="5724770"/>
          </a:xfrm>
          <a:prstGeom prst="rect">
            <a:avLst/>
          </a:prstGeom>
        </p:spPr>
      </p:pic>
    </p:spTree>
    <p:extLst>
      <p:ext uri="{BB962C8B-B14F-4D97-AF65-F5344CB8AC3E}">
        <p14:creationId xmlns:p14="http://schemas.microsoft.com/office/powerpoint/2010/main" val="3713646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15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Picture 1"/>
          <p:cNvPicPr>
            <a:picLocks noChangeAspect="1"/>
          </p:cNvPicPr>
          <p:nvPr/>
        </p:nvPicPr>
        <p:blipFill>
          <a:blip r:embed="rId2"/>
          <a:stretch>
            <a:fillRect/>
          </a:stretch>
        </p:blipFill>
        <p:spPr>
          <a:xfrm>
            <a:off x="2247900" y="605692"/>
            <a:ext cx="7686725" cy="5959231"/>
          </a:xfrm>
          <a:prstGeom prst="rect">
            <a:avLst/>
          </a:prstGeom>
        </p:spPr>
      </p:pic>
    </p:spTree>
    <p:extLst>
      <p:ext uri="{BB962C8B-B14F-4D97-AF65-F5344CB8AC3E}">
        <p14:creationId xmlns:p14="http://schemas.microsoft.com/office/powerpoint/2010/main" val="2423317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16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Picture 1"/>
          <p:cNvPicPr>
            <a:picLocks noChangeAspect="1"/>
          </p:cNvPicPr>
          <p:nvPr/>
        </p:nvPicPr>
        <p:blipFill>
          <a:blip r:embed="rId2"/>
          <a:stretch>
            <a:fillRect/>
          </a:stretch>
        </p:blipFill>
        <p:spPr>
          <a:xfrm>
            <a:off x="1074615" y="1114980"/>
            <a:ext cx="10023231" cy="4629328"/>
          </a:xfrm>
          <a:prstGeom prst="rect">
            <a:avLst/>
          </a:prstGeom>
        </p:spPr>
      </p:pic>
    </p:spTree>
    <p:extLst>
      <p:ext uri="{BB962C8B-B14F-4D97-AF65-F5344CB8AC3E}">
        <p14:creationId xmlns:p14="http://schemas.microsoft.com/office/powerpoint/2010/main" val="2138640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17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pic>
        <p:nvPicPr>
          <p:cNvPr id="2" name="Picture 1"/>
          <p:cNvPicPr>
            <a:picLocks noChangeAspect="1"/>
          </p:cNvPicPr>
          <p:nvPr/>
        </p:nvPicPr>
        <p:blipFill>
          <a:blip r:embed="rId2"/>
          <a:stretch>
            <a:fillRect/>
          </a:stretch>
        </p:blipFill>
        <p:spPr>
          <a:xfrm>
            <a:off x="2188308" y="879231"/>
            <a:ext cx="7795846" cy="5548923"/>
          </a:xfrm>
          <a:prstGeom prst="rect">
            <a:avLst/>
          </a:prstGeom>
        </p:spPr>
      </p:pic>
    </p:spTree>
    <p:extLst>
      <p:ext uri="{BB962C8B-B14F-4D97-AF65-F5344CB8AC3E}">
        <p14:creationId xmlns:p14="http://schemas.microsoft.com/office/powerpoint/2010/main" val="1298532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a:t>
            </a:r>
          </a:p>
          <a:p>
            <a:pPr marL="0" indent="0">
              <a:buNone/>
            </a:pPr>
            <a:r>
              <a:rPr lang="en-US" dirty="0">
                <a:cs typeface="Calibri" panose="020F0502020204030204"/>
              </a:rPr>
              <a:t>						18                             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r>
              <a:rPr lang="en-US" dirty="0">
                <a:cs typeface="Calibri" panose="020F0502020204030204"/>
              </a:rPr>
              <a:t>	Love ye all religions and all races with a love that is true and </a:t>
            </a:r>
          </a:p>
          <a:p>
            <a:pPr marL="0" indent="0">
              <a:buNone/>
            </a:pPr>
            <a:r>
              <a:rPr lang="en-US" dirty="0">
                <a:cs typeface="Calibri" panose="020F0502020204030204"/>
              </a:rPr>
              <a:t>	sincere and show that love through deeds.</a:t>
            </a:r>
          </a:p>
          <a:p>
            <a:pPr marL="0" indent="0">
              <a:buNone/>
            </a:pPr>
            <a:r>
              <a:rPr lang="en-US" dirty="0">
                <a:cs typeface="Calibri" panose="020F0502020204030204"/>
              </a:rPr>
              <a:t>		</a:t>
            </a:r>
          </a:p>
          <a:p>
            <a:pPr marL="0" indent="0">
              <a:buNone/>
            </a:pPr>
            <a:endParaRPr lang="en-US" dirty="0">
              <a:cs typeface="Calibri" panose="020F0502020204030204"/>
            </a:endParaRPr>
          </a:p>
          <a:p>
            <a:pPr marL="0" indent="0">
              <a:buNone/>
            </a:pPr>
            <a:r>
              <a:rPr lang="en-US" sz="2400" dirty="0">
                <a:ea typeface="+mn-lt"/>
                <a:cs typeface="+mn-lt"/>
              </a:rPr>
              <a:t>- '</a:t>
            </a:r>
            <a:r>
              <a:rPr lang="en-US" sz="2400" dirty="0" err="1">
                <a:ea typeface="+mn-lt"/>
                <a:cs typeface="+mn-lt"/>
              </a:rPr>
              <a:t>Abdu'l-Bahá</a:t>
            </a:r>
            <a:endParaRPr lang="en-US" sz="2400"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p:txBody>
      </p:sp>
    </p:spTree>
    <p:extLst>
      <p:ext uri="{BB962C8B-B14F-4D97-AF65-F5344CB8AC3E}">
        <p14:creationId xmlns:p14="http://schemas.microsoft.com/office/powerpoint/2010/main" val="2728910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3BC9E-3FEE-417B-9EC5-3CF5DDEEC835}"/>
              </a:ext>
            </a:extLst>
          </p:cNvPr>
          <p:cNvSpPr>
            <a:spLocks noGrp="1"/>
          </p:cNvSpPr>
          <p:nvPr>
            <p:ph idx="1"/>
          </p:nvPr>
        </p:nvSpPr>
        <p:spPr>
          <a:xfrm>
            <a:off x="274529" y="186804"/>
            <a:ext cx="11799517" cy="6501638"/>
          </a:xfrm>
        </p:spPr>
        <p:txBody>
          <a:bodyPr vert="horz" lIns="91440" tIns="45720" rIns="91440" bIns="45720" rtlCol="0" anchor="t">
            <a:normAutofit/>
          </a:bodyPr>
          <a:lstStyle/>
          <a:p>
            <a:pPr marL="0" indent="0">
              <a:buNone/>
            </a:pPr>
            <a:r>
              <a:rPr lang="en-US" dirty="0">
                <a:cs typeface="Calibri" panose="020F0502020204030204"/>
              </a:rPr>
              <a:t>                                                                                              </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r>
              <a:rPr lang="en-US" dirty="0">
                <a:cs typeface="Calibri" panose="020F0502020204030204"/>
              </a:rPr>
              <a:t>			</a:t>
            </a:r>
          </a:p>
          <a:p>
            <a:pPr marL="0" indent="0">
              <a:buNone/>
            </a:pPr>
            <a:r>
              <a:rPr lang="en-US" dirty="0">
                <a:cs typeface="Calibri" panose="020F0502020204030204"/>
              </a:rPr>
              <a:t>	</a:t>
            </a:r>
            <a:r>
              <a:rPr lang="en-US" u="sng" dirty="0">
                <a:hlinkClick r:id="rId3"/>
              </a:rPr>
              <a:t>https://www.youtube.com/watch?v=C-eiIv4n_i8</a:t>
            </a:r>
            <a:endParaRPr lang="en-US" dirty="0"/>
          </a:p>
          <a:p>
            <a:pPr marL="0" indent="0">
              <a:buNone/>
            </a:pPr>
            <a:r>
              <a:rPr lang="en-US" dirty="0"/>
              <a:t> </a:t>
            </a:r>
          </a:p>
          <a:p>
            <a:pPr marL="0" indent="0">
              <a:buNone/>
            </a:pPr>
            <a:r>
              <a:rPr lang="en-US" dirty="0"/>
              <a:t>	"Tiny Seed" by Victoria &amp; Willow</a:t>
            </a:r>
            <a:endParaRPr lang="en-US" b="1" dirty="0"/>
          </a:p>
          <a:p>
            <a:pPr marL="0" indent="0">
              <a:buNone/>
            </a:pPr>
            <a:endParaRPr lang="en-US" dirty="0">
              <a:cs typeface="Calibri" panose="020F0502020204030204"/>
            </a:endParaRPr>
          </a:p>
          <a:p>
            <a:pPr marL="0" indent="0">
              <a:buNone/>
            </a:pPr>
            <a:r>
              <a:rPr lang="en-US" dirty="0">
                <a:cs typeface="Calibri" panose="020F0502020204030204"/>
              </a:rPr>
              <a:t>					</a:t>
            </a:r>
          </a:p>
        </p:txBody>
      </p:sp>
      <p:pic>
        <p:nvPicPr>
          <p:cNvPr id="2" name="Online Media 1" title="&quot;Tiny Seed&quot; by Victoria &amp; Willow">
            <a:hlinkClick r:id="" action="ppaction://media"/>
            <a:extLst>
              <a:ext uri="{FF2B5EF4-FFF2-40B4-BE49-F238E27FC236}">
                <a16:creationId xmlns:a16="http://schemas.microsoft.com/office/drawing/2014/main" id="{2D92D6DF-0FCB-491D-846E-07B5D86BCEE3}"/>
              </a:ext>
            </a:extLst>
          </p:cNvPr>
          <p:cNvPicPr>
            <a:picLocks noRot="1" noChangeAspect="1"/>
          </p:cNvPicPr>
          <p:nvPr>
            <a:videoFile r:link="rId1"/>
          </p:nvPr>
        </p:nvPicPr>
        <p:blipFill>
          <a:blip r:embed="rId4"/>
          <a:stretch>
            <a:fillRect/>
          </a:stretch>
        </p:blipFill>
        <p:spPr>
          <a:xfrm>
            <a:off x="1023038" y="562777"/>
            <a:ext cx="10145923" cy="5732446"/>
          </a:xfrm>
          <a:prstGeom prst="rect">
            <a:avLst/>
          </a:prstGeom>
        </p:spPr>
      </p:pic>
    </p:spTree>
    <p:extLst>
      <p:ext uri="{BB962C8B-B14F-4D97-AF65-F5344CB8AC3E}">
        <p14:creationId xmlns:p14="http://schemas.microsoft.com/office/powerpoint/2010/main" val="396381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TotalTime>
  <Words>465</Words>
  <Application>Microsoft Office PowerPoint</Application>
  <PresentationFormat>Widescreen</PresentationFormat>
  <Paragraphs>104</Paragraphs>
  <Slides>22</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Deeds vs. Words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347</cp:revision>
  <dcterms:created xsi:type="dcterms:W3CDTF">2021-11-16T18:31:54Z</dcterms:created>
  <dcterms:modified xsi:type="dcterms:W3CDTF">2021-12-02T01:29:28Z</dcterms:modified>
</cp:coreProperties>
</file>