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76" r:id="rId3"/>
    <p:sldId id="257" r:id="rId4"/>
    <p:sldId id="261" r:id="rId5"/>
    <p:sldId id="265" r:id="rId6"/>
    <p:sldId id="260" r:id="rId7"/>
    <p:sldId id="258" r:id="rId8"/>
    <p:sldId id="262" r:id="rId9"/>
    <p:sldId id="263" r:id="rId10"/>
    <p:sldId id="264" r:id="rId11"/>
    <p:sldId id="275" r:id="rId12"/>
    <p:sldId id="266" r:id="rId13"/>
    <p:sldId id="267" r:id="rId14"/>
    <p:sldId id="268" r:id="rId15"/>
    <p:sldId id="270" r:id="rId16"/>
    <p:sldId id="269" r:id="rId17"/>
    <p:sldId id="271" r:id="rId18"/>
    <p:sldId id="272" r:id="rId19"/>
    <p:sldId id="273" r:id="rId20"/>
    <p:sldId id="274"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8BB56E-7FE9-4F69-8FC1-503B52470ACE}" v="645" dt="2021-10-18T16:24:25.0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7" d="100"/>
          <a:sy n="87" d="100"/>
        </p:scale>
        <p:origin x="108" y="222"/>
      </p:cViewPr>
      <p:guideLst>
        <p:guide orient="horz" pos="2160"/>
        <p:guide pos="3840"/>
      </p:guideLst>
    </p:cSldViewPr>
  </p:slideViewPr>
  <p:notesTextViewPr>
    <p:cViewPr>
      <p:scale>
        <a:sx n="1" d="1"/>
        <a:sy n="1" d="1"/>
      </p:scale>
      <p:origin x="0" y="0"/>
    </p:cViewPr>
  </p:notesTextViewPr>
  <p:sorterViewPr>
    <p:cViewPr>
      <p:scale>
        <a:sx n="66" d="100"/>
        <a:sy n="66" d="100"/>
      </p:scale>
      <p:origin x="0" y="17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E68BB56E-7FE9-4F69-8FC1-503B52470ACE}"/>
    <pc:docChg chg="addSld delSld modSld sldOrd addMainMaster delMainMaster">
      <pc:chgData name="GLADYS NAY" userId="97eb4254fa17524f" providerId="Windows Live" clId="Web-{E68BB56E-7FE9-4F69-8FC1-503B52470ACE}" dt="2021-10-18T16:24:25.098" v="625" actId="20577"/>
      <pc:docMkLst>
        <pc:docMk/>
      </pc:docMkLst>
      <pc:sldChg chg="addSp delSp modSp mod setBg modClrScheme chgLayout">
        <pc:chgData name="GLADYS NAY" userId="97eb4254fa17524f" providerId="Windows Live" clId="Web-{E68BB56E-7FE9-4F69-8FC1-503B52470ACE}" dt="2021-10-18T15:02:09.324" v="11" actId="20577"/>
        <pc:sldMkLst>
          <pc:docMk/>
          <pc:sldMk cId="109857222" sldId="256"/>
        </pc:sldMkLst>
        <pc:spChg chg="mod">
          <ac:chgData name="GLADYS NAY" userId="97eb4254fa17524f" providerId="Windows Live" clId="Web-{E68BB56E-7FE9-4F69-8FC1-503B52470ACE}" dt="2021-10-18T15:02:09.324" v="11" actId="20577"/>
          <ac:spMkLst>
            <pc:docMk/>
            <pc:sldMk cId="109857222" sldId="256"/>
            <ac:spMk id="2" creationId="{00000000-0000-0000-0000-000000000000}"/>
          </ac:spMkLst>
        </pc:spChg>
        <pc:spChg chg="del mod">
          <ac:chgData name="GLADYS NAY" userId="97eb4254fa17524f" providerId="Windows Live" clId="Web-{E68BB56E-7FE9-4F69-8FC1-503B52470ACE}" dt="2021-10-18T15:01:18.104" v="2"/>
          <ac:spMkLst>
            <pc:docMk/>
            <pc:sldMk cId="109857222" sldId="256"/>
            <ac:spMk id="3" creationId="{00000000-0000-0000-0000-000000000000}"/>
          </ac:spMkLst>
        </pc:spChg>
        <pc:spChg chg="add">
          <ac:chgData name="GLADYS NAY" userId="97eb4254fa17524f" providerId="Windows Live" clId="Web-{E68BB56E-7FE9-4F69-8FC1-503B52470ACE}" dt="2021-10-18T15:00:39.446" v="0"/>
          <ac:spMkLst>
            <pc:docMk/>
            <pc:sldMk cId="109857222" sldId="256"/>
            <ac:spMk id="8" creationId="{7A18C9FB-EC4C-4DAE-8F7D-C6E5AF607958}"/>
          </ac:spMkLst>
        </pc:spChg>
        <pc:spChg chg="add">
          <ac:chgData name="GLADYS NAY" userId="97eb4254fa17524f" providerId="Windows Live" clId="Web-{E68BB56E-7FE9-4F69-8FC1-503B52470ACE}" dt="2021-10-18T15:00:39.446" v="0"/>
          <ac:spMkLst>
            <pc:docMk/>
            <pc:sldMk cId="109857222" sldId="256"/>
            <ac:spMk id="10" creationId="{5832FD91-6E45-4C1D-B22F-1CC8B92A2319}"/>
          </ac:spMkLst>
        </pc:spChg>
        <pc:spChg chg="add">
          <ac:chgData name="GLADYS NAY" userId="97eb4254fa17524f" providerId="Windows Live" clId="Web-{E68BB56E-7FE9-4F69-8FC1-503B52470ACE}" dt="2021-10-18T15:00:39.446" v="0"/>
          <ac:spMkLst>
            <pc:docMk/>
            <pc:sldMk cId="109857222" sldId="256"/>
            <ac:spMk id="12" creationId="{55F5D1E8-E605-4EFC-8912-6E191F84FE26}"/>
          </ac:spMkLst>
        </pc:spChg>
      </pc:sldChg>
      <pc:sldChg chg="addSp delSp modSp new">
        <pc:chgData name="GLADYS NAY" userId="97eb4254fa17524f" providerId="Windows Live" clId="Web-{E68BB56E-7FE9-4F69-8FC1-503B52470ACE}" dt="2021-10-18T16:06:08.811" v="586" actId="20577"/>
        <pc:sldMkLst>
          <pc:docMk/>
          <pc:sldMk cId="2277130797" sldId="257"/>
        </pc:sldMkLst>
        <pc:spChg chg="del">
          <ac:chgData name="GLADYS NAY" userId="97eb4254fa17524f" providerId="Windows Live" clId="Web-{E68BB56E-7FE9-4F69-8FC1-503B52470ACE}" dt="2021-10-18T15:03:01.263" v="12"/>
          <ac:spMkLst>
            <pc:docMk/>
            <pc:sldMk cId="2277130797" sldId="257"/>
            <ac:spMk id="2" creationId="{6BE916D1-842E-4E21-8C43-4D95E9C29CE0}"/>
          </ac:spMkLst>
        </pc:spChg>
        <pc:spChg chg="mod">
          <ac:chgData name="GLADYS NAY" userId="97eb4254fa17524f" providerId="Windows Live" clId="Web-{E68BB56E-7FE9-4F69-8FC1-503B52470ACE}" dt="2021-10-18T16:06:08.811" v="586" actId="20577"/>
          <ac:spMkLst>
            <pc:docMk/>
            <pc:sldMk cId="2277130797" sldId="257"/>
            <ac:spMk id="3" creationId="{7F06030F-0663-4F60-B950-9BBD0EDA182A}"/>
          </ac:spMkLst>
        </pc:spChg>
        <pc:picChg chg="add del mod">
          <ac:chgData name="GLADYS NAY" userId="97eb4254fa17524f" providerId="Windows Live" clId="Web-{E68BB56E-7FE9-4F69-8FC1-503B52470ACE}" dt="2021-10-18T15:31:09.179" v="80"/>
          <ac:picMkLst>
            <pc:docMk/>
            <pc:sldMk cId="2277130797" sldId="257"/>
            <ac:picMk id="4" creationId="{D295CFA8-2CDE-4919-9427-15792A79529D}"/>
          </ac:picMkLst>
        </pc:picChg>
      </pc:sldChg>
      <pc:sldChg chg="addSp delSp modSp add replId">
        <pc:chgData name="GLADYS NAY" userId="97eb4254fa17524f" providerId="Windows Live" clId="Web-{E68BB56E-7FE9-4F69-8FC1-503B52470ACE}" dt="2021-10-18T16:23:10.705" v="611" actId="20577"/>
        <pc:sldMkLst>
          <pc:docMk/>
          <pc:sldMk cId="34084938" sldId="258"/>
        </pc:sldMkLst>
        <pc:spChg chg="mod">
          <ac:chgData name="GLADYS NAY" userId="97eb4254fa17524f" providerId="Windows Live" clId="Web-{E68BB56E-7FE9-4F69-8FC1-503B52470ACE}" dt="2021-10-18T16:23:10.705" v="611" actId="20577"/>
          <ac:spMkLst>
            <pc:docMk/>
            <pc:sldMk cId="34084938" sldId="258"/>
            <ac:spMk id="3" creationId="{7F06030F-0663-4F60-B950-9BBD0EDA182A}"/>
          </ac:spMkLst>
        </pc:spChg>
        <pc:picChg chg="add del mod">
          <ac:chgData name="GLADYS NAY" userId="97eb4254fa17524f" providerId="Windows Live" clId="Web-{E68BB56E-7FE9-4F69-8FC1-503B52470ACE}" dt="2021-10-18T15:55:49.416" v="465"/>
          <ac:picMkLst>
            <pc:docMk/>
            <pc:sldMk cId="34084938" sldId="258"/>
            <ac:picMk id="2" creationId="{A9AB66ED-AE6C-4CFD-93D8-266B75F9DC78}"/>
          </ac:picMkLst>
        </pc:picChg>
      </pc:sldChg>
      <pc:sldChg chg="addSp delSp modSp add del replId">
        <pc:chgData name="GLADYS NAY" userId="97eb4254fa17524f" providerId="Windows Live" clId="Web-{E68BB56E-7FE9-4F69-8FC1-503B52470ACE}" dt="2021-10-18T15:29:58.770" v="56"/>
        <pc:sldMkLst>
          <pc:docMk/>
          <pc:sldMk cId="1453133203" sldId="259"/>
        </pc:sldMkLst>
        <pc:spChg chg="del">
          <ac:chgData name="GLADYS NAY" userId="97eb4254fa17524f" providerId="Windows Live" clId="Web-{E68BB56E-7FE9-4F69-8FC1-503B52470ACE}" dt="2021-10-18T15:28:28.705" v="44"/>
          <ac:spMkLst>
            <pc:docMk/>
            <pc:sldMk cId="1453133203" sldId="259"/>
            <ac:spMk id="3" creationId="{7F06030F-0663-4F60-B950-9BBD0EDA182A}"/>
          </ac:spMkLst>
        </pc:spChg>
        <pc:spChg chg="add">
          <ac:chgData name="GLADYS NAY" userId="97eb4254fa17524f" providerId="Windows Live" clId="Web-{E68BB56E-7FE9-4F69-8FC1-503B52470ACE}" dt="2021-10-18T15:28:44.455" v="46"/>
          <ac:spMkLst>
            <pc:docMk/>
            <pc:sldMk cId="1453133203" sldId="259"/>
            <ac:spMk id="4" creationId="{F5936655-5C8D-4073-92C1-818063BE9352}"/>
          </ac:spMkLst>
        </pc:spChg>
        <pc:spChg chg="add mod">
          <ac:chgData name="GLADYS NAY" userId="97eb4254fa17524f" providerId="Windows Live" clId="Web-{E68BB56E-7FE9-4F69-8FC1-503B52470ACE}" dt="2021-10-18T15:29:52.833" v="55" actId="20577"/>
          <ac:spMkLst>
            <pc:docMk/>
            <pc:sldMk cId="1453133203" sldId="259"/>
            <ac:spMk id="6" creationId="{398ED4BC-7ECB-4DC3-A1F0-4CDAF99BA441}"/>
          </ac:spMkLst>
        </pc:spChg>
        <pc:picChg chg="add del mod ord">
          <ac:chgData name="GLADYS NAY" userId="97eb4254fa17524f" providerId="Windows Live" clId="Web-{E68BB56E-7FE9-4F69-8FC1-503B52470ACE}" dt="2021-10-18T15:28:48.487" v="47"/>
          <ac:picMkLst>
            <pc:docMk/>
            <pc:sldMk cId="1453133203" sldId="259"/>
            <ac:picMk id="2" creationId="{79BD631A-C54D-4C52-8F05-61E87FBE9DFA}"/>
          </ac:picMkLst>
        </pc:picChg>
      </pc:sldChg>
      <pc:sldChg chg="addSp modSp add ord replId">
        <pc:chgData name="GLADYS NAY" userId="97eb4254fa17524f" providerId="Windows Live" clId="Web-{E68BB56E-7FE9-4F69-8FC1-503B52470ACE}" dt="2021-10-18T16:23:03.345" v="610" actId="20577"/>
        <pc:sldMkLst>
          <pc:docMk/>
          <pc:sldMk cId="435548457" sldId="260"/>
        </pc:sldMkLst>
        <pc:spChg chg="mod">
          <ac:chgData name="GLADYS NAY" userId="97eb4254fa17524f" providerId="Windows Live" clId="Web-{E68BB56E-7FE9-4F69-8FC1-503B52470ACE}" dt="2021-10-18T16:23:03.345" v="610" actId="20577"/>
          <ac:spMkLst>
            <pc:docMk/>
            <pc:sldMk cId="435548457" sldId="260"/>
            <ac:spMk id="3" creationId="{7F06030F-0663-4F60-B950-9BBD0EDA182A}"/>
          </ac:spMkLst>
        </pc:spChg>
        <pc:picChg chg="add mod">
          <ac:chgData name="GLADYS NAY" userId="97eb4254fa17524f" providerId="Windows Live" clId="Web-{E68BB56E-7FE9-4F69-8FC1-503B52470ACE}" dt="2021-10-18T15:31:48.962" v="109" actId="14100"/>
          <ac:picMkLst>
            <pc:docMk/>
            <pc:sldMk cId="435548457" sldId="260"/>
            <ac:picMk id="2" creationId="{D3F8CE22-F823-4408-A006-0658E73C8C49}"/>
          </ac:picMkLst>
        </pc:picChg>
      </pc:sldChg>
      <pc:sldChg chg="addSp delSp modSp add ord replId">
        <pc:chgData name="GLADYS NAY" userId="97eb4254fa17524f" providerId="Windows Live" clId="Web-{E68BB56E-7FE9-4F69-8FC1-503B52470ACE}" dt="2021-10-18T16:23:52.956" v="622" actId="14100"/>
        <pc:sldMkLst>
          <pc:docMk/>
          <pc:sldMk cId="3432693760" sldId="261"/>
        </pc:sldMkLst>
        <pc:spChg chg="mod">
          <ac:chgData name="GLADYS NAY" userId="97eb4254fa17524f" providerId="Windows Live" clId="Web-{E68BB56E-7FE9-4F69-8FC1-503B52470ACE}" dt="2021-10-18T15:55:45.447" v="464" actId="20577"/>
          <ac:spMkLst>
            <pc:docMk/>
            <pc:sldMk cId="3432693760" sldId="261"/>
            <ac:spMk id="3" creationId="{7F06030F-0663-4F60-B950-9BBD0EDA182A}"/>
          </ac:spMkLst>
        </pc:spChg>
        <pc:picChg chg="add del mod">
          <ac:chgData name="GLADYS NAY" userId="97eb4254fa17524f" providerId="Windows Live" clId="Web-{E68BB56E-7FE9-4F69-8FC1-503B52470ACE}" dt="2021-10-18T16:06:23.765" v="587"/>
          <ac:picMkLst>
            <pc:docMk/>
            <pc:sldMk cId="3432693760" sldId="261"/>
            <ac:picMk id="2" creationId="{6B7BC3A0-DBD6-487A-9F9A-38401F661CBD}"/>
          </ac:picMkLst>
        </pc:picChg>
        <pc:picChg chg="add mod">
          <ac:chgData name="GLADYS NAY" userId="97eb4254fa17524f" providerId="Windows Live" clId="Web-{E68BB56E-7FE9-4F69-8FC1-503B52470ACE}" dt="2021-10-18T16:23:52.956" v="622" actId="14100"/>
          <ac:picMkLst>
            <pc:docMk/>
            <pc:sldMk cId="3432693760" sldId="261"/>
            <ac:picMk id="4" creationId="{F12C5539-8136-4A93-91B7-6A832A94C186}"/>
          </ac:picMkLst>
        </pc:picChg>
      </pc:sldChg>
      <pc:sldChg chg="addSp modSp add replId">
        <pc:chgData name="GLADYS NAY" userId="97eb4254fa17524f" providerId="Windows Live" clId="Web-{E68BB56E-7FE9-4F69-8FC1-503B52470ACE}" dt="2021-10-18T16:24:13.832" v="623" actId="14100"/>
        <pc:sldMkLst>
          <pc:docMk/>
          <pc:sldMk cId="1058646899" sldId="262"/>
        </pc:sldMkLst>
        <pc:spChg chg="mod">
          <ac:chgData name="GLADYS NAY" userId="97eb4254fa17524f" providerId="Windows Live" clId="Web-{E68BB56E-7FE9-4F69-8FC1-503B52470ACE}" dt="2021-10-18T16:23:16.580" v="613" actId="20577"/>
          <ac:spMkLst>
            <pc:docMk/>
            <pc:sldMk cId="1058646899" sldId="262"/>
            <ac:spMk id="3" creationId="{7F06030F-0663-4F60-B950-9BBD0EDA182A}"/>
          </ac:spMkLst>
        </pc:spChg>
        <pc:picChg chg="add mod">
          <ac:chgData name="GLADYS NAY" userId="97eb4254fa17524f" providerId="Windows Live" clId="Web-{E68BB56E-7FE9-4F69-8FC1-503B52470ACE}" dt="2021-10-18T16:24:13.832" v="623" actId="14100"/>
          <ac:picMkLst>
            <pc:docMk/>
            <pc:sldMk cId="1058646899" sldId="262"/>
            <ac:picMk id="2" creationId="{1900F410-8454-4D3B-B499-FAC6961FAE01}"/>
          </ac:picMkLst>
        </pc:picChg>
      </pc:sldChg>
      <pc:sldChg chg="modSp add replId">
        <pc:chgData name="GLADYS NAY" userId="97eb4254fa17524f" providerId="Windows Live" clId="Web-{E68BB56E-7FE9-4F69-8FC1-503B52470ACE}" dt="2021-10-18T16:24:25.098" v="625" actId="20577"/>
        <pc:sldMkLst>
          <pc:docMk/>
          <pc:sldMk cId="810913181" sldId="263"/>
        </pc:sldMkLst>
        <pc:spChg chg="mod">
          <ac:chgData name="GLADYS NAY" userId="97eb4254fa17524f" providerId="Windows Live" clId="Web-{E68BB56E-7FE9-4F69-8FC1-503B52470ACE}" dt="2021-10-18T16:24:25.098" v="625" actId="20577"/>
          <ac:spMkLst>
            <pc:docMk/>
            <pc:sldMk cId="810913181" sldId="263"/>
            <ac:spMk id="3" creationId="{7F06030F-0663-4F60-B950-9BBD0EDA182A}"/>
          </ac:spMkLst>
        </pc:spChg>
      </pc:sldChg>
      <pc:sldChg chg="addSp modSp add replId">
        <pc:chgData name="GLADYS NAY" userId="97eb4254fa17524f" providerId="Windows Live" clId="Web-{E68BB56E-7FE9-4F69-8FC1-503B52470ACE}" dt="2021-10-18T16:23:35.753" v="618" actId="20577"/>
        <pc:sldMkLst>
          <pc:docMk/>
          <pc:sldMk cId="3118105214" sldId="264"/>
        </pc:sldMkLst>
        <pc:spChg chg="mod">
          <ac:chgData name="GLADYS NAY" userId="97eb4254fa17524f" providerId="Windows Live" clId="Web-{E68BB56E-7FE9-4F69-8FC1-503B52470ACE}" dt="2021-10-18T16:23:35.753" v="618" actId="20577"/>
          <ac:spMkLst>
            <pc:docMk/>
            <pc:sldMk cId="3118105214" sldId="264"/>
            <ac:spMk id="3" creationId="{7F06030F-0663-4F60-B950-9BBD0EDA182A}"/>
          </ac:spMkLst>
        </pc:spChg>
        <pc:picChg chg="add mod">
          <ac:chgData name="GLADYS NAY" userId="97eb4254fa17524f" providerId="Windows Live" clId="Web-{E68BB56E-7FE9-4F69-8FC1-503B52470ACE}" dt="2021-10-18T15:35:30.235" v="188" actId="14100"/>
          <ac:picMkLst>
            <pc:docMk/>
            <pc:sldMk cId="3118105214" sldId="264"/>
            <ac:picMk id="2" creationId="{9FE12E9D-48EE-4E84-97EA-46D112935BD2}"/>
          </ac:picMkLst>
        </pc:picChg>
      </pc:sldChg>
      <pc:sldChg chg="modSp add ord replId">
        <pc:chgData name="GLADYS NAY" userId="97eb4254fa17524f" providerId="Windows Live" clId="Web-{E68BB56E-7FE9-4F69-8FC1-503B52470ACE}" dt="2021-10-18T16:22:50.923" v="608" actId="20577"/>
        <pc:sldMkLst>
          <pc:docMk/>
          <pc:sldMk cId="1539716584" sldId="265"/>
        </pc:sldMkLst>
        <pc:spChg chg="mod">
          <ac:chgData name="GLADYS NAY" userId="97eb4254fa17524f" providerId="Windows Live" clId="Web-{E68BB56E-7FE9-4F69-8FC1-503B52470ACE}" dt="2021-10-18T16:22:50.923" v="608" actId="20577"/>
          <ac:spMkLst>
            <pc:docMk/>
            <pc:sldMk cId="1539716584" sldId="265"/>
            <ac:spMk id="3" creationId="{7F06030F-0663-4F60-B950-9BBD0EDA182A}"/>
          </ac:spMkLst>
        </pc:spChg>
      </pc:sldChg>
      <pc:sldChg chg="add replId">
        <pc:chgData name="GLADYS NAY" userId="97eb4254fa17524f" providerId="Windows Live" clId="Web-{E68BB56E-7FE9-4F69-8FC1-503B52470ACE}" dt="2021-10-18T15:04:22.157" v="26"/>
        <pc:sldMkLst>
          <pc:docMk/>
          <pc:sldMk cId="2506968006" sldId="266"/>
        </pc:sldMkLst>
      </pc:sldChg>
      <pc:sldChg chg="add replId">
        <pc:chgData name="GLADYS NAY" userId="97eb4254fa17524f" providerId="Windows Live" clId="Web-{E68BB56E-7FE9-4F69-8FC1-503B52470ACE}" dt="2021-10-18T15:04:25.313" v="27"/>
        <pc:sldMkLst>
          <pc:docMk/>
          <pc:sldMk cId="2558308040" sldId="267"/>
        </pc:sldMkLst>
      </pc:sldChg>
      <pc:sldChg chg="add replId">
        <pc:chgData name="GLADYS NAY" userId="97eb4254fa17524f" providerId="Windows Live" clId="Web-{E68BB56E-7FE9-4F69-8FC1-503B52470ACE}" dt="2021-10-18T15:04:29.219" v="28"/>
        <pc:sldMkLst>
          <pc:docMk/>
          <pc:sldMk cId="1673288374" sldId="268"/>
        </pc:sldMkLst>
      </pc:sldChg>
      <pc:sldChg chg="add replId">
        <pc:chgData name="GLADYS NAY" userId="97eb4254fa17524f" providerId="Windows Live" clId="Web-{E68BB56E-7FE9-4F69-8FC1-503B52470ACE}" dt="2021-10-18T15:04:32.141" v="29"/>
        <pc:sldMkLst>
          <pc:docMk/>
          <pc:sldMk cId="118051769" sldId="269"/>
        </pc:sldMkLst>
      </pc:sldChg>
      <pc:sldChg chg="add replId">
        <pc:chgData name="GLADYS NAY" userId="97eb4254fa17524f" providerId="Windows Live" clId="Web-{E68BB56E-7FE9-4F69-8FC1-503B52470ACE}" dt="2021-10-18T15:04:34.938" v="30"/>
        <pc:sldMkLst>
          <pc:docMk/>
          <pc:sldMk cId="2637462186" sldId="270"/>
        </pc:sldMkLst>
      </pc:sldChg>
      <pc:sldChg chg="add replId">
        <pc:chgData name="GLADYS NAY" userId="97eb4254fa17524f" providerId="Windows Live" clId="Web-{E68BB56E-7FE9-4F69-8FC1-503B52470ACE}" dt="2021-10-18T15:04:37.814" v="31"/>
        <pc:sldMkLst>
          <pc:docMk/>
          <pc:sldMk cId="70142174" sldId="271"/>
        </pc:sldMkLst>
      </pc:sldChg>
      <pc:sldChg chg="add replId">
        <pc:chgData name="GLADYS NAY" userId="97eb4254fa17524f" providerId="Windows Live" clId="Web-{E68BB56E-7FE9-4F69-8FC1-503B52470ACE}" dt="2021-10-18T15:04:40.454" v="32"/>
        <pc:sldMkLst>
          <pc:docMk/>
          <pc:sldMk cId="2073464619" sldId="272"/>
        </pc:sldMkLst>
      </pc:sldChg>
      <pc:sldChg chg="add replId">
        <pc:chgData name="GLADYS NAY" userId="97eb4254fa17524f" providerId="Windows Live" clId="Web-{E68BB56E-7FE9-4F69-8FC1-503B52470ACE}" dt="2021-10-18T15:04:43.642" v="33"/>
        <pc:sldMkLst>
          <pc:docMk/>
          <pc:sldMk cId="1184211586" sldId="273"/>
        </pc:sldMkLst>
      </pc:sldChg>
      <pc:sldChg chg="add replId">
        <pc:chgData name="GLADYS NAY" userId="97eb4254fa17524f" providerId="Windows Live" clId="Web-{E68BB56E-7FE9-4F69-8FC1-503B52470ACE}" dt="2021-10-18T15:04:45.908" v="34"/>
        <pc:sldMkLst>
          <pc:docMk/>
          <pc:sldMk cId="622809180" sldId="274"/>
        </pc:sldMkLst>
      </pc:sldChg>
      <pc:sldChg chg="add replId">
        <pc:chgData name="GLADYS NAY" userId="97eb4254fa17524f" providerId="Windows Live" clId="Web-{E68BB56E-7FE9-4F69-8FC1-503B52470ACE}" dt="2021-10-18T15:04:48.486" v="35"/>
        <pc:sldMkLst>
          <pc:docMk/>
          <pc:sldMk cId="3060898828" sldId="275"/>
        </pc:sldMkLst>
      </pc:sldChg>
      <pc:sldChg chg="addSp delSp modSp add ord replId">
        <pc:chgData name="GLADYS NAY" userId="97eb4254fa17524f" providerId="Windows Live" clId="Web-{E68BB56E-7FE9-4F69-8FC1-503B52470ACE}" dt="2021-10-18T15:28:18.345" v="43"/>
        <pc:sldMkLst>
          <pc:docMk/>
          <pc:sldMk cId="3907918077" sldId="276"/>
        </pc:sldMkLst>
        <pc:spChg chg="del">
          <ac:chgData name="GLADYS NAY" userId="97eb4254fa17524f" providerId="Windows Live" clId="Web-{E68BB56E-7FE9-4F69-8FC1-503B52470ACE}" dt="2021-10-18T15:16:21.571" v="37"/>
          <ac:spMkLst>
            <pc:docMk/>
            <pc:sldMk cId="3907918077" sldId="276"/>
            <ac:spMk id="3" creationId="{7F06030F-0663-4F60-B950-9BBD0EDA182A}"/>
          </ac:spMkLst>
        </pc:spChg>
        <pc:picChg chg="add mod ord">
          <ac:chgData name="GLADYS NAY" userId="97eb4254fa17524f" providerId="Windows Live" clId="Web-{E68BB56E-7FE9-4F69-8FC1-503B52470ACE}" dt="2021-10-18T15:16:55.932" v="42" actId="14100"/>
          <ac:picMkLst>
            <pc:docMk/>
            <pc:sldMk cId="3907918077" sldId="276"/>
            <ac:picMk id="2" creationId="{AD777D8F-0E94-44A0-B88D-05B94AAFD7EE}"/>
          </ac:picMkLst>
        </pc:picChg>
      </pc:sldChg>
      <pc:sldMasterChg chg="del delSldLayout">
        <pc:chgData name="GLADYS NAY" userId="97eb4254fa17524f" providerId="Windows Live" clId="Web-{E68BB56E-7FE9-4F69-8FC1-503B52470ACE}" dt="2021-10-18T15:00:39.446" v="0"/>
        <pc:sldMasterMkLst>
          <pc:docMk/>
          <pc:sldMasterMk cId="2460954070" sldId="2147483660"/>
        </pc:sldMasterMkLst>
        <pc:sldLayoutChg chg="del">
          <pc:chgData name="GLADYS NAY" userId="97eb4254fa17524f" providerId="Windows Live" clId="Web-{E68BB56E-7FE9-4F69-8FC1-503B52470ACE}" dt="2021-10-18T15:00:39.446" v="0"/>
          <pc:sldLayoutMkLst>
            <pc:docMk/>
            <pc:sldMasterMk cId="2460954070" sldId="2147483660"/>
            <pc:sldLayoutMk cId="2385387890" sldId="2147483661"/>
          </pc:sldLayoutMkLst>
        </pc:sldLayoutChg>
        <pc:sldLayoutChg chg="del">
          <pc:chgData name="GLADYS NAY" userId="97eb4254fa17524f" providerId="Windows Live" clId="Web-{E68BB56E-7FE9-4F69-8FC1-503B52470ACE}" dt="2021-10-18T15:00:39.446" v="0"/>
          <pc:sldLayoutMkLst>
            <pc:docMk/>
            <pc:sldMasterMk cId="2460954070" sldId="2147483660"/>
            <pc:sldLayoutMk cId="949138452" sldId="2147483662"/>
          </pc:sldLayoutMkLst>
        </pc:sldLayoutChg>
        <pc:sldLayoutChg chg="del">
          <pc:chgData name="GLADYS NAY" userId="97eb4254fa17524f" providerId="Windows Live" clId="Web-{E68BB56E-7FE9-4F69-8FC1-503B52470ACE}" dt="2021-10-18T15:00:39.446" v="0"/>
          <pc:sldLayoutMkLst>
            <pc:docMk/>
            <pc:sldMasterMk cId="2460954070" sldId="2147483660"/>
            <pc:sldLayoutMk cId="2591524520" sldId="2147483663"/>
          </pc:sldLayoutMkLst>
        </pc:sldLayoutChg>
        <pc:sldLayoutChg chg="del">
          <pc:chgData name="GLADYS NAY" userId="97eb4254fa17524f" providerId="Windows Live" clId="Web-{E68BB56E-7FE9-4F69-8FC1-503B52470ACE}" dt="2021-10-18T15:00:39.446" v="0"/>
          <pc:sldLayoutMkLst>
            <pc:docMk/>
            <pc:sldMasterMk cId="2460954070" sldId="2147483660"/>
            <pc:sldLayoutMk cId="1203092039" sldId="2147483664"/>
          </pc:sldLayoutMkLst>
        </pc:sldLayoutChg>
        <pc:sldLayoutChg chg="del">
          <pc:chgData name="GLADYS NAY" userId="97eb4254fa17524f" providerId="Windows Live" clId="Web-{E68BB56E-7FE9-4F69-8FC1-503B52470ACE}" dt="2021-10-18T15:00:39.446" v="0"/>
          <pc:sldLayoutMkLst>
            <pc:docMk/>
            <pc:sldMasterMk cId="2460954070" sldId="2147483660"/>
            <pc:sldLayoutMk cId="3733172339" sldId="2147483665"/>
          </pc:sldLayoutMkLst>
        </pc:sldLayoutChg>
        <pc:sldLayoutChg chg="del">
          <pc:chgData name="GLADYS NAY" userId="97eb4254fa17524f" providerId="Windows Live" clId="Web-{E68BB56E-7FE9-4F69-8FC1-503B52470ACE}" dt="2021-10-18T15:00:39.446" v="0"/>
          <pc:sldLayoutMkLst>
            <pc:docMk/>
            <pc:sldMasterMk cId="2460954070" sldId="2147483660"/>
            <pc:sldLayoutMk cId="3210312558" sldId="2147483666"/>
          </pc:sldLayoutMkLst>
        </pc:sldLayoutChg>
        <pc:sldLayoutChg chg="del">
          <pc:chgData name="GLADYS NAY" userId="97eb4254fa17524f" providerId="Windows Live" clId="Web-{E68BB56E-7FE9-4F69-8FC1-503B52470ACE}" dt="2021-10-18T15:00:39.446" v="0"/>
          <pc:sldLayoutMkLst>
            <pc:docMk/>
            <pc:sldMasterMk cId="2460954070" sldId="2147483660"/>
            <pc:sldLayoutMk cId="3146388984" sldId="2147483667"/>
          </pc:sldLayoutMkLst>
        </pc:sldLayoutChg>
        <pc:sldLayoutChg chg="del">
          <pc:chgData name="GLADYS NAY" userId="97eb4254fa17524f" providerId="Windows Live" clId="Web-{E68BB56E-7FE9-4F69-8FC1-503B52470ACE}" dt="2021-10-18T15:00:39.446" v="0"/>
          <pc:sldLayoutMkLst>
            <pc:docMk/>
            <pc:sldMasterMk cId="2460954070" sldId="2147483660"/>
            <pc:sldLayoutMk cId="3171841454" sldId="2147483668"/>
          </pc:sldLayoutMkLst>
        </pc:sldLayoutChg>
        <pc:sldLayoutChg chg="del">
          <pc:chgData name="GLADYS NAY" userId="97eb4254fa17524f" providerId="Windows Live" clId="Web-{E68BB56E-7FE9-4F69-8FC1-503B52470ACE}" dt="2021-10-18T15:00:39.446" v="0"/>
          <pc:sldLayoutMkLst>
            <pc:docMk/>
            <pc:sldMasterMk cId="2460954070" sldId="2147483660"/>
            <pc:sldLayoutMk cId="1718958274" sldId="2147483669"/>
          </pc:sldLayoutMkLst>
        </pc:sldLayoutChg>
        <pc:sldLayoutChg chg="del">
          <pc:chgData name="GLADYS NAY" userId="97eb4254fa17524f" providerId="Windows Live" clId="Web-{E68BB56E-7FE9-4F69-8FC1-503B52470ACE}" dt="2021-10-18T15:00:39.446" v="0"/>
          <pc:sldLayoutMkLst>
            <pc:docMk/>
            <pc:sldMasterMk cId="2460954070" sldId="2147483660"/>
            <pc:sldLayoutMk cId="2202905451" sldId="2147483670"/>
          </pc:sldLayoutMkLst>
        </pc:sldLayoutChg>
        <pc:sldLayoutChg chg="del">
          <pc:chgData name="GLADYS NAY" userId="97eb4254fa17524f" providerId="Windows Live" clId="Web-{E68BB56E-7FE9-4F69-8FC1-503B52470ACE}" dt="2021-10-18T15:00:39.446" v="0"/>
          <pc:sldLayoutMkLst>
            <pc:docMk/>
            <pc:sldMasterMk cId="2460954070" sldId="2147483660"/>
            <pc:sldLayoutMk cId="3479445657" sldId="2147483671"/>
          </pc:sldLayoutMkLst>
        </pc:sldLayoutChg>
      </pc:sldMasterChg>
      <pc:sldMasterChg chg="add addSldLayout">
        <pc:chgData name="GLADYS NAY" userId="97eb4254fa17524f" providerId="Windows Live" clId="Web-{E68BB56E-7FE9-4F69-8FC1-503B52470ACE}" dt="2021-10-18T15:00:39.446" v="0"/>
        <pc:sldMasterMkLst>
          <pc:docMk/>
          <pc:sldMasterMk cId="3567724513" sldId="2147483685"/>
        </pc:sldMasterMkLst>
        <pc:sldLayoutChg chg="add">
          <pc:chgData name="GLADYS NAY" userId="97eb4254fa17524f" providerId="Windows Live" clId="Web-{E68BB56E-7FE9-4F69-8FC1-503B52470ACE}" dt="2021-10-18T15:00:39.446" v="0"/>
          <pc:sldLayoutMkLst>
            <pc:docMk/>
            <pc:sldMasterMk cId="3567724513" sldId="2147483685"/>
            <pc:sldLayoutMk cId="587004347" sldId="2147483674"/>
          </pc:sldLayoutMkLst>
        </pc:sldLayoutChg>
        <pc:sldLayoutChg chg="add">
          <pc:chgData name="GLADYS NAY" userId="97eb4254fa17524f" providerId="Windows Live" clId="Web-{E68BB56E-7FE9-4F69-8FC1-503B52470ACE}" dt="2021-10-18T15:00:39.446" v="0"/>
          <pc:sldLayoutMkLst>
            <pc:docMk/>
            <pc:sldMasterMk cId="3567724513" sldId="2147483685"/>
            <pc:sldLayoutMk cId="475944670" sldId="2147483675"/>
          </pc:sldLayoutMkLst>
        </pc:sldLayoutChg>
        <pc:sldLayoutChg chg="add">
          <pc:chgData name="GLADYS NAY" userId="97eb4254fa17524f" providerId="Windows Live" clId="Web-{E68BB56E-7FE9-4F69-8FC1-503B52470ACE}" dt="2021-10-18T15:00:39.446" v="0"/>
          <pc:sldLayoutMkLst>
            <pc:docMk/>
            <pc:sldMasterMk cId="3567724513" sldId="2147483685"/>
            <pc:sldLayoutMk cId="493364229" sldId="2147483676"/>
          </pc:sldLayoutMkLst>
        </pc:sldLayoutChg>
        <pc:sldLayoutChg chg="add">
          <pc:chgData name="GLADYS NAY" userId="97eb4254fa17524f" providerId="Windows Live" clId="Web-{E68BB56E-7FE9-4F69-8FC1-503B52470ACE}" dt="2021-10-18T15:00:39.446" v="0"/>
          <pc:sldLayoutMkLst>
            <pc:docMk/>
            <pc:sldMasterMk cId="3567724513" sldId="2147483685"/>
            <pc:sldLayoutMk cId="1627068293" sldId="2147483677"/>
          </pc:sldLayoutMkLst>
        </pc:sldLayoutChg>
        <pc:sldLayoutChg chg="add">
          <pc:chgData name="GLADYS NAY" userId="97eb4254fa17524f" providerId="Windows Live" clId="Web-{E68BB56E-7FE9-4F69-8FC1-503B52470ACE}" dt="2021-10-18T15:00:39.446" v="0"/>
          <pc:sldLayoutMkLst>
            <pc:docMk/>
            <pc:sldMasterMk cId="3567724513" sldId="2147483685"/>
            <pc:sldLayoutMk cId="2984314050" sldId="2147483678"/>
          </pc:sldLayoutMkLst>
        </pc:sldLayoutChg>
        <pc:sldLayoutChg chg="add">
          <pc:chgData name="GLADYS NAY" userId="97eb4254fa17524f" providerId="Windows Live" clId="Web-{E68BB56E-7FE9-4F69-8FC1-503B52470ACE}" dt="2021-10-18T15:00:39.446" v="0"/>
          <pc:sldLayoutMkLst>
            <pc:docMk/>
            <pc:sldMasterMk cId="3567724513" sldId="2147483685"/>
            <pc:sldLayoutMk cId="2883514835" sldId="2147483679"/>
          </pc:sldLayoutMkLst>
        </pc:sldLayoutChg>
        <pc:sldLayoutChg chg="add">
          <pc:chgData name="GLADYS NAY" userId="97eb4254fa17524f" providerId="Windows Live" clId="Web-{E68BB56E-7FE9-4F69-8FC1-503B52470ACE}" dt="2021-10-18T15:00:39.446" v="0"/>
          <pc:sldLayoutMkLst>
            <pc:docMk/>
            <pc:sldMasterMk cId="3567724513" sldId="2147483685"/>
            <pc:sldLayoutMk cId="2294875711" sldId="2147483680"/>
          </pc:sldLayoutMkLst>
        </pc:sldLayoutChg>
        <pc:sldLayoutChg chg="add">
          <pc:chgData name="GLADYS NAY" userId="97eb4254fa17524f" providerId="Windows Live" clId="Web-{E68BB56E-7FE9-4F69-8FC1-503B52470ACE}" dt="2021-10-18T15:00:39.446" v="0"/>
          <pc:sldLayoutMkLst>
            <pc:docMk/>
            <pc:sldMasterMk cId="3567724513" sldId="2147483685"/>
            <pc:sldLayoutMk cId="3041407860" sldId="2147483681"/>
          </pc:sldLayoutMkLst>
        </pc:sldLayoutChg>
        <pc:sldLayoutChg chg="add">
          <pc:chgData name="GLADYS NAY" userId="97eb4254fa17524f" providerId="Windows Live" clId="Web-{E68BB56E-7FE9-4F69-8FC1-503B52470ACE}" dt="2021-10-18T15:00:39.446" v="0"/>
          <pc:sldLayoutMkLst>
            <pc:docMk/>
            <pc:sldMasterMk cId="3567724513" sldId="2147483685"/>
            <pc:sldLayoutMk cId="2116074164" sldId="2147483682"/>
          </pc:sldLayoutMkLst>
        </pc:sldLayoutChg>
        <pc:sldLayoutChg chg="add">
          <pc:chgData name="GLADYS NAY" userId="97eb4254fa17524f" providerId="Windows Live" clId="Web-{E68BB56E-7FE9-4F69-8FC1-503B52470ACE}" dt="2021-10-18T15:00:39.446" v="0"/>
          <pc:sldLayoutMkLst>
            <pc:docMk/>
            <pc:sldMasterMk cId="3567724513" sldId="2147483685"/>
            <pc:sldLayoutMk cId="2661210036" sldId="2147483683"/>
          </pc:sldLayoutMkLst>
        </pc:sldLayoutChg>
        <pc:sldLayoutChg chg="add">
          <pc:chgData name="GLADYS NAY" userId="97eb4254fa17524f" providerId="Windows Live" clId="Web-{E68BB56E-7FE9-4F69-8FC1-503B52470ACE}" dt="2021-10-18T15:00:39.446" v="0"/>
          <pc:sldLayoutMkLst>
            <pc:docMk/>
            <pc:sldMasterMk cId="3567724513" sldId="2147483685"/>
            <pc:sldLayoutMk cId="1201723087" sldId="2147483684"/>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294875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041407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16074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66121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20172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98431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87004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75944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93364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627068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10/22/2021</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883514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10/22/2021</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3567724513"/>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L5k96ILA5sc?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p3Hj9mHxM_8" TargetMode="External"/><Relationship Id="rId2" Type="http://schemas.openxmlformats.org/officeDocument/2006/relationships/slideLayout" Target="../slideLayouts/slideLayout2.xml"/><Relationship Id="rId1" Type="http://schemas.openxmlformats.org/officeDocument/2006/relationships/video" Target="https://www.youtube.com/embed/p3Hj9mHxM_8?feature=oembed"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Hz3-c_ZmBlE&amp;list=PLEZRZb7taKmh4mO8T0310l_0oXHXKlAus" TargetMode="External"/><Relationship Id="rId2" Type="http://schemas.openxmlformats.org/officeDocument/2006/relationships/slideLayout" Target="../slideLayouts/slideLayout2.xml"/><Relationship Id="rId1" Type="http://schemas.openxmlformats.org/officeDocument/2006/relationships/video" Target="https://www.youtube.com/embed/Hz3-c_ZmBlE?list=PLEZRZb7taKmh4mO8T0310l_0oXHXKlAus" TargetMode="Externa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0" name="Freeform: Shape 9">
            <a:extLst>
              <a:ext uri="{FF2B5EF4-FFF2-40B4-BE49-F238E27FC236}">
                <a16:creationId xmlns:a16="http://schemas.microsoft.com/office/drawing/2014/main" id="{5832FD91-6E45-4C1D-B22F-1CC8B92A23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custGeom>
            <a:avLst/>
            <a:gdLst>
              <a:gd name="connsiteX0" fmla="*/ 0 w 6096000"/>
              <a:gd name="connsiteY0" fmla="*/ 0 h 6858000"/>
              <a:gd name="connsiteX1" fmla="*/ 2758239 w 6096000"/>
              <a:gd name="connsiteY1" fmla="*/ 0 h 6858000"/>
              <a:gd name="connsiteX2" fmla="*/ 2916747 w 6096000"/>
              <a:gd name="connsiteY2" fmla="*/ 218181 h 6858000"/>
              <a:gd name="connsiteX3" fmla="*/ 4839749 w 6096000"/>
              <a:gd name="connsiteY3" fmla="*/ 2631787 h 6858000"/>
              <a:gd name="connsiteX4" fmla="*/ 6095001 w 6096000"/>
              <a:gd name="connsiteY4" fmla="*/ 5672947 h 6858000"/>
              <a:gd name="connsiteX5" fmla="*/ 5792922 w 6096000"/>
              <a:gd name="connsiteY5" fmla="*/ 6612444 h 6858000"/>
              <a:gd name="connsiteX6" fmla="*/ 5671607 w 6096000"/>
              <a:gd name="connsiteY6" fmla="*/ 6771753 h 6858000"/>
              <a:gd name="connsiteX7" fmla="*/ 5591643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p:cNvSpPr>
            <a:spLocks noGrp="1"/>
          </p:cNvSpPr>
          <p:nvPr>
            <p:ph type="ctrTitle"/>
          </p:nvPr>
        </p:nvSpPr>
        <p:spPr>
          <a:xfrm>
            <a:off x="4710895" y="1524000"/>
            <a:ext cx="6719105" cy="2286000"/>
          </a:xfrm>
        </p:spPr>
        <p:txBody>
          <a:bodyPr>
            <a:normAutofit/>
          </a:bodyPr>
          <a:lstStyle/>
          <a:p>
            <a:pPr algn="l"/>
            <a:r>
              <a:rPr lang="en-US" sz="8800" dirty="0"/>
              <a:t>SERVICE</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Bahai Melody - Be as I am">
            <a:hlinkClick r:id="" action="ppaction://media"/>
            <a:extLst>
              <a:ext uri="{FF2B5EF4-FFF2-40B4-BE49-F238E27FC236}">
                <a16:creationId xmlns:a16="http://schemas.microsoft.com/office/drawing/2014/main" id="{2825E985-E191-46BB-8472-4FE04F9ECCFB}"/>
              </a:ext>
            </a:extLst>
          </p:cNvPr>
          <p:cNvPicPr>
            <a:picLocks noRot="1" noChangeAspect="1"/>
          </p:cNvPicPr>
          <p:nvPr>
            <a:videoFile r:link="rId1"/>
          </p:nvPr>
        </p:nvPicPr>
        <p:blipFill>
          <a:blip r:embed="rId3"/>
          <a:stretch>
            <a:fillRect/>
          </a:stretch>
        </p:blipFill>
        <p:spPr>
          <a:xfrm>
            <a:off x="2395877" y="653907"/>
            <a:ext cx="7400246" cy="5550185"/>
          </a:xfrm>
          <a:prstGeom prst="rect">
            <a:avLst/>
          </a:prstGeom>
        </p:spPr>
      </p:pic>
    </p:spTree>
    <p:extLst>
      <p:ext uri="{BB962C8B-B14F-4D97-AF65-F5344CB8AC3E}">
        <p14:creationId xmlns:p14="http://schemas.microsoft.com/office/powerpoint/2010/main" val="390791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a:t>
            </a:r>
          </a:p>
          <a:p>
            <a:pPr marL="0" indent="0">
              <a:buNone/>
            </a:pPr>
            <a:r>
              <a:rPr lang="en-US" dirty="0">
                <a:solidFill>
                  <a:srgbClr val="FFFFFF">
                    <a:alpha val="70000"/>
                  </a:srgbClr>
                </a:solidFill>
              </a:rPr>
              <a:t>  Praise be unto Thee, O Lord. Forgive us our sins, have mercy upon us and enable us to return unto Thee. Suffer us not to rely on aught else besides Thee, and vouchsafe unto us, through Thy bounty, that which Thou </a:t>
            </a:r>
            <a:r>
              <a:rPr lang="en-US" dirty="0" err="1">
                <a:solidFill>
                  <a:srgbClr val="FFFFFF">
                    <a:alpha val="70000"/>
                  </a:srgbClr>
                </a:solidFill>
              </a:rPr>
              <a:t>lovest</a:t>
            </a:r>
            <a:r>
              <a:rPr lang="en-US" dirty="0">
                <a:solidFill>
                  <a:srgbClr val="FFFFFF">
                    <a:alpha val="70000"/>
                  </a:srgbClr>
                </a:solidFill>
              </a:rPr>
              <a:t> and </a:t>
            </a:r>
            <a:r>
              <a:rPr lang="en-US" dirty="0" err="1">
                <a:solidFill>
                  <a:srgbClr val="FFFFFF">
                    <a:alpha val="70000"/>
                  </a:srgbClr>
                </a:solidFill>
              </a:rPr>
              <a:t>desirest</a:t>
            </a:r>
            <a:r>
              <a:rPr lang="en-US" dirty="0">
                <a:solidFill>
                  <a:srgbClr val="FFFFFF">
                    <a:alpha val="70000"/>
                  </a:srgbClr>
                </a:solidFill>
              </a:rPr>
              <a:t> and well </a:t>
            </a:r>
            <a:r>
              <a:rPr lang="en-US" dirty="0" err="1">
                <a:solidFill>
                  <a:srgbClr val="FFFFFF">
                    <a:alpha val="70000"/>
                  </a:srgbClr>
                </a:solidFill>
              </a:rPr>
              <a:t>beseemeth</a:t>
            </a:r>
            <a:r>
              <a:rPr lang="en-US" dirty="0">
                <a:solidFill>
                  <a:srgbClr val="FFFFFF">
                    <a:alpha val="70000"/>
                  </a:srgbClr>
                </a:solidFill>
              </a:rPr>
              <a:t> Thee. Exalt the station of them that have truly believed, and forgive them with Thy gracious forgiveness. Verily, Thou art the Help in Peril, the Self-Subsisting. </a:t>
            </a:r>
          </a:p>
          <a:p>
            <a:pPr marL="0" indent="0">
              <a:buNone/>
            </a:pPr>
            <a:r>
              <a:rPr lang="en-US" dirty="0">
                <a:solidFill>
                  <a:srgbClr val="FFFFFF">
                    <a:alpha val="70000"/>
                  </a:srgbClr>
                </a:solidFill>
              </a:rPr>
              <a:t> - The </a:t>
            </a:r>
            <a:r>
              <a:rPr lang="en-US" dirty="0" err="1">
                <a:solidFill>
                  <a:srgbClr val="FFFFFF">
                    <a:alpha val="70000"/>
                  </a:srgbClr>
                </a:solidFill>
              </a:rPr>
              <a:t>Bàb</a:t>
            </a:r>
            <a:endParaRPr lang="en-US">
              <a:solidFill>
                <a:srgbClr val="FFFFFF">
                  <a:alpha val="70000"/>
                </a:srgbClr>
              </a:solidFill>
            </a:endParaRPr>
          </a:p>
          <a:p>
            <a:pPr marL="0" indent="0">
              <a:buNone/>
            </a:pPr>
            <a:endParaRPr lang="en-US" dirty="0">
              <a:solidFill>
                <a:srgbClr val="FFFFFF">
                  <a:alpha val="70000"/>
                </a:srgbClr>
              </a:solidFill>
            </a:endParaRPr>
          </a:p>
        </p:txBody>
      </p:sp>
    </p:spTree>
    <p:extLst>
      <p:ext uri="{BB962C8B-B14F-4D97-AF65-F5344CB8AC3E}">
        <p14:creationId xmlns:p14="http://schemas.microsoft.com/office/powerpoint/2010/main" val="2277130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2</a:t>
            </a:r>
          </a:p>
          <a:p>
            <a:pPr marL="0" indent="0">
              <a:buNone/>
            </a:pPr>
            <a:endParaRPr lang="en-US" dirty="0">
              <a:solidFill>
                <a:srgbClr val="FFFFFF">
                  <a:alpha val="70000"/>
                </a:srgbClr>
              </a:solidFill>
            </a:endParaRPr>
          </a:p>
        </p:txBody>
      </p:sp>
      <p:pic>
        <p:nvPicPr>
          <p:cNvPr id="4" name="Picture 4" descr="A picture containing text, metal, cage, tower&#10;&#10;Description automatically generated">
            <a:extLst>
              <a:ext uri="{FF2B5EF4-FFF2-40B4-BE49-F238E27FC236}">
                <a16:creationId xmlns:a16="http://schemas.microsoft.com/office/drawing/2014/main" id="{F12C5539-8136-4A93-91B7-6A832A94C186}"/>
              </a:ext>
            </a:extLst>
          </p:cNvPr>
          <p:cNvPicPr>
            <a:picLocks noChangeAspect="1"/>
          </p:cNvPicPr>
          <p:nvPr/>
        </p:nvPicPr>
        <p:blipFill>
          <a:blip r:embed="rId2"/>
          <a:stretch>
            <a:fillRect/>
          </a:stretch>
        </p:blipFill>
        <p:spPr>
          <a:xfrm>
            <a:off x="1764324" y="894863"/>
            <a:ext cx="8360506" cy="5967042"/>
          </a:xfrm>
          <a:prstGeom prst="rect">
            <a:avLst/>
          </a:prstGeom>
        </p:spPr>
      </p:pic>
    </p:spTree>
    <p:extLst>
      <p:ext uri="{BB962C8B-B14F-4D97-AF65-F5344CB8AC3E}">
        <p14:creationId xmlns:p14="http://schemas.microsoft.com/office/powerpoint/2010/main" val="3432693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3</a:t>
            </a:r>
          </a:p>
          <a:p>
            <a:pPr marL="0" indent="0">
              <a:buNone/>
            </a:pPr>
            <a:endParaRPr lang="en-US" dirty="0">
              <a:solidFill>
                <a:srgbClr val="FFFFFF">
                  <a:alpha val="70000"/>
                </a:srgbClr>
              </a:solidFill>
            </a:endParaRPr>
          </a:p>
          <a:p>
            <a:pPr>
              <a:buNone/>
            </a:pPr>
            <a:r>
              <a:rPr lang="en-US" dirty="0">
                <a:ea typeface="+mn-lt"/>
                <a:cs typeface="+mn-lt"/>
              </a:rPr>
              <a:t>The liberty that </a:t>
            </a:r>
            <a:r>
              <a:rPr lang="en-US" dirty="0" err="1">
                <a:ea typeface="+mn-lt"/>
                <a:cs typeface="+mn-lt"/>
              </a:rPr>
              <a:t>profiteth</a:t>
            </a:r>
            <a:r>
              <a:rPr lang="en-US" dirty="0">
                <a:ea typeface="+mn-lt"/>
                <a:cs typeface="+mn-lt"/>
              </a:rPr>
              <a:t> you is to be found nowhere except in complete servitude unto God, the Eternal Truth. Whoso hath tasted of its sweetness will refuse to barter it for all the dominion of earth and heaven.</a:t>
            </a:r>
            <a:endParaRPr lang="en-US" dirty="0"/>
          </a:p>
          <a:p>
            <a:pPr>
              <a:buNone/>
            </a:pPr>
            <a:r>
              <a:rPr lang="en-US" dirty="0" err="1">
                <a:ea typeface="+mn-lt"/>
                <a:cs typeface="+mn-lt"/>
              </a:rPr>
              <a:t>Bahá’u’lláh</a:t>
            </a:r>
            <a:r>
              <a:rPr lang="en-US" dirty="0">
                <a:ea typeface="+mn-lt"/>
                <a:cs typeface="+mn-lt"/>
              </a:rPr>
              <a:t>, Gleanings from the Writings of </a:t>
            </a:r>
            <a:r>
              <a:rPr lang="en-US" dirty="0" err="1">
                <a:ea typeface="+mn-lt"/>
                <a:cs typeface="+mn-lt"/>
              </a:rPr>
              <a:t>Bahá’u’lláh</a:t>
            </a:r>
            <a:r>
              <a:rPr lang="en-US" dirty="0">
                <a:ea typeface="+mn-lt"/>
                <a:cs typeface="+mn-lt"/>
              </a:rPr>
              <a:t>, p. 335</a:t>
            </a:r>
            <a:endParaRPr lang="en-US" dirty="0"/>
          </a:p>
          <a:p>
            <a:pPr marL="0" indent="0">
              <a:buNone/>
            </a:pPr>
            <a:endParaRPr lang="en-US" dirty="0">
              <a:solidFill>
                <a:srgbClr val="FFFFFF">
                  <a:alpha val="70000"/>
                </a:srgbClr>
              </a:solidFill>
            </a:endParaRPr>
          </a:p>
        </p:txBody>
      </p:sp>
    </p:spTree>
    <p:extLst>
      <p:ext uri="{BB962C8B-B14F-4D97-AF65-F5344CB8AC3E}">
        <p14:creationId xmlns:p14="http://schemas.microsoft.com/office/powerpoint/2010/main" val="1539716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4</a:t>
            </a:r>
          </a:p>
          <a:p>
            <a:pPr marL="0" indent="0">
              <a:buNone/>
            </a:pPr>
            <a:endParaRPr lang="en-US" dirty="0">
              <a:solidFill>
                <a:srgbClr val="FFFFFF">
                  <a:alpha val="70000"/>
                </a:srgbClr>
              </a:solidFill>
            </a:endParaRPr>
          </a:p>
        </p:txBody>
      </p:sp>
      <p:pic>
        <p:nvPicPr>
          <p:cNvPr id="2" name="Picture 3" descr="Logo, company name&#10;&#10;Description automatically generated">
            <a:extLst>
              <a:ext uri="{FF2B5EF4-FFF2-40B4-BE49-F238E27FC236}">
                <a16:creationId xmlns:a16="http://schemas.microsoft.com/office/drawing/2014/main" id="{D3F8CE22-F823-4408-A006-0658E73C8C49}"/>
              </a:ext>
            </a:extLst>
          </p:cNvPr>
          <p:cNvPicPr>
            <a:picLocks noChangeAspect="1"/>
          </p:cNvPicPr>
          <p:nvPr/>
        </p:nvPicPr>
        <p:blipFill>
          <a:blip r:embed="rId2"/>
          <a:stretch>
            <a:fillRect/>
          </a:stretch>
        </p:blipFill>
        <p:spPr>
          <a:xfrm>
            <a:off x="2116016" y="1211385"/>
            <a:ext cx="6533660" cy="5314460"/>
          </a:xfrm>
          <a:prstGeom prst="rect">
            <a:avLst/>
          </a:prstGeom>
        </p:spPr>
      </p:pic>
    </p:spTree>
    <p:extLst>
      <p:ext uri="{BB962C8B-B14F-4D97-AF65-F5344CB8AC3E}">
        <p14:creationId xmlns:p14="http://schemas.microsoft.com/office/powerpoint/2010/main" val="435548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5</a:t>
            </a:r>
          </a:p>
          <a:p>
            <a:pPr marL="0" indent="0">
              <a:buNone/>
            </a:pPr>
            <a:endParaRPr lang="en-US" dirty="0">
              <a:solidFill>
                <a:srgbClr val="FFFFFF">
                  <a:alpha val="70000"/>
                </a:srgbClr>
              </a:solidFill>
            </a:endParaRPr>
          </a:p>
          <a:p>
            <a:pPr marL="0" indent="0">
              <a:buNone/>
            </a:pPr>
            <a:r>
              <a:rPr lang="en-US" dirty="0">
                <a:solidFill>
                  <a:srgbClr val="FFFFFF">
                    <a:alpha val="70000"/>
                  </a:srgbClr>
                </a:solidFill>
              </a:rPr>
              <a:t>  Briefly, all effort and exertion put forth by man from the fullness of his heart is worship, if it is prompted by the highest motives and the will to do service to humanity: to serve mankind and to minister to the needs of the people. Service is prayer. </a:t>
            </a:r>
          </a:p>
          <a:p>
            <a:pPr marL="0" indent="0">
              <a:buNone/>
            </a:pPr>
            <a:r>
              <a:rPr lang="en-US" dirty="0">
                <a:solidFill>
                  <a:srgbClr val="FFFFFF">
                    <a:alpha val="70000"/>
                  </a:srgbClr>
                </a:solidFill>
              </a:rPr>
              <a:t> - '</a:t>
            </a:r>
            <a:r>
              <a:rPr lang="en-US" dirty="0" err="1">
                <a:solidFill>
                  <a:srgbClr val="FFFFFF">
                    <a:alpha val="70000"/>
                  </a:srgbClr>
                </a:solidFill>
              </a:rPr>
              <a:t>Abdu'l-Bahà</a:t>
            </a:r>
            <a:r>
              <a:rPr lang="en-US" dirty="0">
                <a:solidFill>
                  <a:srgbClr val="FFFFFF">
                    <a:alpha val="70000"/>
                  </a:srgbClr>
                </a:solidFill>
              </a:rPr>
              <a:t>, Paris Talks, p. 176-77</a:t>
            </a:r>
          </a:p>
        </p:txBody>
      </p:sp>
    </p:spTree>
    <p:extLst>
      <p:ext uri="{BB962C8B-B14F-4D97-AF65-F5344CB8AC3E}">
        <p14:creationId xmlns:p14="http://schemas.microsoft.com/office/powerpoint/2010/main" val="3408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6</a:t>
            </a:r>
          </a:p>
        </p:txBody>
      </p:sp>
      <p:pic>
        <p:nvPicPr>
          <p:cNvPr id="2" name="Picture 3" descr="Text, letter&#10;&#10;Description automatically generated">
            <a:extLst>
              <a:ext uri="{FF2B5EF4-FFF2-40B4-BE49-F238E27FC236}">
                <a16:creationId xmlns:a16="http://schemas.microsoft.com/office/drawing/2014/main" id="{1900F410-8454-4D3B-B499-FAC6961FAE01}"/>
              </a:ext>
            </a:extLst>
          </p:cNvPr>
          <p:cNvPicPr>
            <a:picLocks noChangeAspect="1"/>
          </p:cNvPicPr>
          <p:nvPr/>
        </p:nvPicPr>
        <p:blipFill>
          <a:blip r:embed="rId2"/>
          <a:stretch>
            <a:fillRect/>
          </a:stretch>
        </p:blipFill>
        <p:spPr>
          <a:xfrm>
            <a:off x="1881554" y="927687"/>
            <a:ext cx="7295660" cy="5422703"/>
          </a:xfrm>
          <a:prstGeom prst="rect">
            <a:avLst/>
          </a:prstGeom>
        </p:spPr>
      </p:pic>
    </p:spTree>
    <p:extLst>
      <p:ext uri="{BB962C8B-B14F-4D97-AF65-F5344CB8AC3E}">
        <p14:creationId xmlns:p14="http://schemas.microsoft.com/office/powerpoint/2010/main" val="1058646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7</a:t>
            </a:r>
          </a:p>
          <a:p>
            <a:pPr marL="0" indent="0">
              <a:buNone/>
            </a:pPr>
            <a:r>
              <a:rPr lang="en-US" dirty="0">
                <a:solidFill>
                  <a:srgbClr val="FFFFFF">
                    <a:alpha val="70000"/>
                  </a:srgbClr>
                </a:solidFill>
              </a:rPr>
              <a:t>  </a:t>
            </a:r>
          </a:p>
          <a:p>
            <a:pPr marL="0" indent="0">
              <a:buNone/>
            </a:pPr>
            <a:r>
              <a:rPr lang="en-US" dirty="0">
                <a:solidFill>
                  <a:srgbClr val="FFFFFF">
                    <a:alpha val="70000"/>
                  </a:srgbClr>
                </a:solidFill>
              </a:rPr>
              <a:t>The Great Being saith: Blessed and happy is he that </a:t>
            </a:r>
            <a:r>
              <a:rPr lang="en-US" dirty="0" err="1">
                <a:solidFill>
                  <a:srgbClr val="FFFFFF">
                    <a:alpha val="70000"/>
                  </a:srgbClr>
                </a:solidFill>
              </a:rPr>
              <a:t>ariseth</a:t>
            </a:r>
            <a:r>
              <a:rPr lang="en-US" dirty="0">
                <a:solidFill>
                  <a:srgbClr val="FFFFFF">
                    <a:alpha val="70000"/>
                  </a:srgbClr>
                </a:solidFill>
              </a:rPr>
              <a:t> to promote the best interests of the peoples and kindreds of the earth.</a:t>
            </a:r>
            <a:endParaRPr lang="en-US" dirty="0"/>
          </a:p>
          <a:p>
            <a:pPr marL="0" indent="0">
              <a:buNone/>
            </a:pPr>
            <a:r>
              <a:rPr lang="en-US" dirty="0">
                <a:solidFill>
                  <a:srgbClr val="FFFFFF">
                    <a:alpha val="70000"/>
                  </a:srgbClr>
                </a:solidFill>
              </a:rPr>
              <a:t> - </a:t>
            </a:r>
            <a:r>
              <a:rPr lang="en-US" dirty="0" err="1">
                <a:solidFill>
                  <a:srgbClr val="FFFFFF">
                    <a:alpha val="70000"/>
                  </a:srgbClr>
                </a:solidFill>
              </a:rPr>
              <a:t>Bahà'u'llàh</a:t>
            </a:r>
            <a:r>
              <a:rPr lang="en-US" dirty="0">
                <a:solidFill>
                  <a:srgbClr val="FFFFFF">
                    <a:alpha val="70000"/>
                  </a:srgbClr>
                </a:solidFill>
              </a:rPr>
              <a:t>, Gleanings, p. 250.</a:t>
            </a:r>
          </a:p>
          <a:p>
            <a:pPr marL="0" indent="0">
              <a:buNone/>
            </a:pPr>
            <a:endParaRPr lang="en-US" dirty="0">
              <a:solidFill>
                <a:srgbClr val="FFFFFF">
                  <a:alpha val="70000"/>
                </a:srgbClr>
              </a:solidFill>
            </a:endParaRPr>
          </a:p>
          <a:p>
            <a:pPr marL="0" indent="0">
              <a:buNone/>
            </a:pPr>
            <a:endParaRPr lang="en-US" dirty="0">
              <a:solidFill>
                <a:srgbClr val="FFFFFF">
                  <a:alpha val="70000"/>
                </a:srgbClr>
              </a:solidFill>
            </a:endParaRPr>
          </a:p>
        </p:txBody>
      </p:sp>
    </p:spTree>
    <p:extLst>
      <p:ext uri="{BB962C8B-B14F-4D97-AF65-F5344CB8AC3E}">
        <p14:creationId xmlns:p14="http://schemas.microsoft.com/office/powerpoint/2010/main" val="810913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8</a:t>
            </a:r>
          </a:p>
          <a:p>
            <a:pPr marL="0" indent="0">
              <a:buNone/>
            </a:pPr>
            <a:endParaRPr lang="en-US" dirty="0">
              <a:solidFill>
                <a:srgbClr val="FFFFFF">
                  <a:alpha val="70000"/>
                </a:srgbClr>
              </a:solidFill>
            </a:endParaRPr>
          </a:p>
        </p:txBody>
      </p:sp>
      <p:pic>
        <p:nvPicPr>
          <p:cNvPr id="2" name="Picture 3" descr="A picture containing text, book&#10;&#10;Description automatically generated">
            <a:extLst>
              <a:ext uri="{FF2B5EF4-FFF2-40B4-BE49-F238E27FC236}">
                <a16:creationId xmlns:a16="http://schemas.microsoft.com/office/drawing/2014/main" id="{9FE12E9D-48EE-4E84-97EA-46D112935BD2}"/>
              </a:ext>
            </a:extLst>
          </p:cNvPr>
          <p:cNvPicPr>
            <a:picLocks noChangeAspect="1"/>
          </p:cNvPicPr>
          <p:nvPr/>
        </p:nvPicPr>
        <p:blipFill>
          <a:blip r:embed="rId2"/>
          <a:stretch>
            <a:fillRect/>
          </a:stretch>
        </p:blipFill>
        <p:spPr>
          <a:xfrm>
            <a:off x="2164862" y="1227742"/>
            <a:ext cx="6113583" cy="4930054"/>
          </a:xfrm>
          <a:prstGeom prst="rect">
            <a:avLst/>
          </a:prstGeom>
        </p:spPr>
      </p:pic>
    </p:spTree>
    <p:extLst>
      <p:ext uri="{BB962C8B-B14F-4D97-AF65-F5344CB8AC3E}">
        <p14:creationId xmlns:p14="http://schemas.microsoft.com/office/powerpoint/2010/main" val="3118105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2533" y="1768201"/>
            <a:ext cx="8890459" cy="1384995"/>
          </a:xfrm>
          <a:prstGeom prst="rect">
            <a:avLst/>
          </a:prstGeom>
        </p:spPr>
        <p:txBody>
          <a:bodyPr wrap="square">
            <a:spAutoFit/>
          </a:bodyPr>
          <a:lstStyle/>
          <a:p>
            <a:endParaRPr lang="en-US" u="sng" dirty="0">
              <a:hlinkClick r:id="rId3"/>
            </a:endParaRPr>
          </a:p>
          <a:p>
            <a:endParaRPr lang="en-US" u="sng" dirty="0">
              <a:hlinkClick r:id="rId3"/>
            </a:endParaRPr>
          </a:p>
          <a:p>
            <a:r>
              <a:rPr lang="en-US" sz="2400" u="sng" dirty="0">
                <a:hlinkClick r:id="rId3"/>
              </a:rPr>
              <a:t>https://www.youtube.com/watch?v=p3Hj9mHxM_8</a:t>
            </a:r>
            <a:endParaRPr lang="en-US" sz="2400" dirty="0"/>
          </a:p>
          <a:p>
            <a:r>
              <a:rPr lang="en-US" sz="2400" dirty="0"/>
              <a:t>	Strive</a:t>
            </a:r>
          </a:p>
        </p:txBody>
      </p:sp>
      <p:pic>
        <p:nvPicPr>
          <p:cNvPr id="4" name="Online Media 3" title="Strive">
            <a:hlinkClick r:id="" action="ppaction://media"/>
            <a:extLst>
              <a:ext uri="{FF2B5EF4-FFF2-40B4-BE49-F238E27FC236}">
                <a16:creationId xmlns:a16="http://schemas.microsoft.com/office/drawing/2014/main" id="{5A84F37D-483C-4FA8-8798-E2CBC5002E57}"/>
              </a:ext>
            </a:extLst>
          </p:cNvPr>
          <p:cNvPicPr>
            <a:picLocks noRot="1" noChangeAspect="1"/>
          </p:cNvPicPr>
          <p:nvPr>
            <a:videoFile r:link="rId1"/>
          </p:nvPr>
        </p:nvPicPr>
        <p:blipFill>
          <a:blip r:embed="rId4"/>
          <a:stretch>
            <a:fillRect/>
          </a:stretch>
        </p:blipFill>
        <p:spPr>
          <a:xfrm>
            <a:off x="1303603" y="721296"/>
            <a:ext cx="9584793" cy="5415408"/>
          </a:xfrm>
          <a:prstGeom prst="rect">
            <a:avLst/>
          </a:prstGeom>
        </p:spPr>
      </p:pic>
    </p:spTree>
    <p:extLst>
      <p:ext uri="{BB962C8B-B14F-4D97-AF65-F5344CB8AC3E}">
        <p14:creationId xmlns:p14="http://schemas.microsoft.com/office/powerpoint/2010/main" val="306089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9	</a:t>
            </a:r>
          </a:p>
          <a:p>
            <a:pPr marL="0" indent="0">
              <a:buNone/>
            </a:pPr>
            <a:r>
              <a:rPr lang="en-US" dirty="0">
                <a:solidFill>
                  <a:srgbClr val="FFFFFF">
                    <a:alpha val="70000"/>
                  </a:srgbClr>
                </a:solidFill>
              </a:rPr>
              <a:t>						</a:t>
            </a:r>
            <a:endParaRPr lang="en-US" dirty="0"/>
          </a:p>
          <a:p>
            <a:pPr marL="0" indent="0">
              <a:buNone/>
            </a:pPr>
            <a:r>
              <a:rPr lang="en-US" dirty="0"/>
              <a:t>Wert thou to consider this world, and realize how fleeting are the things that pertain unto it, thou wouldst choose to tread no path except the path of service to the Cause of thy Lord. None would have the power to deter thee from celebrating His praise, though all men should arise to oppose thee.</a:t>
            </a:r>
          </a:p>
          <a:p>
            <a:pPr marL="0" indent="0">
              <a:buNone/>
            </a:pPr>
            <a:endParaRPr lang="en-US" dirty="0"/>
          </a:p>
          <a:p>
            <a:pPr marL="0" indent="0" fontAlgn="base">
              <a:buNone/>
            </a:pPr>
            <a:r>
              <a:rPr lang="en-US" i="1" dirty="0"/>
              <a:t>––Gleanings from the Writings of Baha'u'llah</a:t>
            </a:r>
            <a:endParaRPr lang="en-US" dirty="0"/>
          </a:p>
          <a:p>
            <a:pPr marL="0" indent="0">
              <a:buNone/>
            </a:pPr>
            <a:endParaRPr lang="en-US" dirty="0">
              <a:solidFill>
                <a:srgbClr val="FFFFFF">
                  <a:alpha val="70000"/>
                </a:srgbClr>
              </a:solidFill>
            </a:endParaRPr>
          </a:p>
        </p:txBody>
      </p:sp>
    </p:spTree>
    <p:extLst>
      <p:ext uri="{BB962C8B-B14F-4D97-AF65-F5344CB8AC3E}">
        <p14:creationId xmlns:p14="http://schemas.microsoft.com/office/powerpoint/2010/main" val="2506968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10</a:t>
            </a:r>
          </a:p>
        </p:txBody>
      </p:sp>
      <p:pic>
        <p:nvPicPr>
          <p:cNvPr id="2" name="Picture 1"/>
          <p:cNvPicPr>
            <a:picLocks noChangeAspect="1"/>
          </p:cNvPicPr>
          <p:nvPr/>
        </p:nvPicPr>
        <p:blipFill>
          <a:blip r:embed="rId2"/>
          <a:stretch>
            <a:fillRect/>
          </a:stretch>
        </p:blipFill>
        <p:spPr>
          <a:xfrm>
            <a:off x="1700018" y="1044833"/>
            <a:ext cx="8029003" cy="5183194"/>
          </a:xfrm>
          <a:prstGeom prst="rect">
            <a:avLst/>
          </a:prstGeom>
        </p:spPr>
      </p:pic>
    </p:spTree>
    <p:extLst>
      <p:ext uri="{BB962C8B-B14F-4D97-AF65-F5344CB8AC3E}">
        <p14:creationId xmlns:p14="http://schemas.microsoft.com/office/powerpoint/2010/main" val="2558308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11</a:t>
            </a:r>
          </a:p>
        </p:txBody>
      </p:sp>
      <p:sp>
        <p:nvSpPr>
          <p:cNvPr id="2" name="Rectangle 1"/>
          <p:cNvSpPr/>
          <p:nvPr/>
        </p:nvSpPr>
        <p:spPr>
          <a:xfrm>
            <a:off x="1474715" y="1905286"/>
            <a:ext cx="8643467" cy="3385542"/>
          </a:xfrm>
          <a:prstGeom prst="rect">
            <a:avLst/>
          </a:prstGeom>
        </p:spPr>
        <p:txBody>
          <a:bodyPr wrap="square">
            <a:spAutoFit/>
          </a:bodyPr>
          <a:lstStyle/>
          <a:p>
            <a:pPr fontAlgn="base"/>
            <a:r>
              <a:rPr lang="en-US" sz="2800" dirty="0"/>
              <a:t>Love and serve mankind just for the sake of God and not for anything else. The foundation of your love toward humanity must be spiritual faith and Divine assurance. </a:t>
            </a:r>
          </a:p>
          <a:p>
            <a:pPr fontAlgn="base"/>
            <a:r>
              <a:rPr lang="en-US" sz="2800" dirty="0"/>
              <a:t> </a:t>
            </a:r>
          </a:p>
          <a:p>
            <a:pPr fontAlgn="base"/>
            <a:r>
              <a:rPr lang="en-US" sz="2800" dirty="0"/>
              <a:t>- ‘</a:t>
            </a:r>
            <a:r>
              <a:rPr lang="en-US" sz="2800" dirty="0" err="1"/>
              <a:t>Abdu’l-Bahá</a:t>
            </a:r>
            <a:r>
              <a:rPr lang="en-US" sz="2800" dirty="0"/>
              <a:t>, Lights of Guidance, p. 213</a:t>
            </a:r>
          </a:p>
          <a:p>
            <a:r>
              <a:rPr lang="en-US" sz="2800" dirty="0"/>
              <a:t> </a:t>
            </a:r>
          </a:p>
          <a:p>
            <a:r>
              <a:rPr lang="en-US" dirty="0"/>
              <a:t> </a:t>
            </a:r>
          </a:p>
        </p:txBody>
      </p:sp>
    </p:spTree>
    <p:extLst>
      <p:ext uri="{BB962C8B-B14F-4D97-AF65-F5344CB8AC3E}">
        <p14:creationId xmlns:p14="http://schemas.microsoft.com/office/powerpoint/2010/main" val="1673288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12</a:t>
            </a:r>
          </a:p>
        </p:txBody>
      </p:sp>
      <p:pic>
        <p:nvPicPr>
          <p:cNvPr id="2" name="Picture 1"/>
          <p:cNvPicPr>
            <a:picLocks noChangeAspect="1"/>
          </p:cNvPicPr>
          <p:nvPr/>
        </p:nvPicPr>
        <p:blipFill>
          <a:blip r:embed="rId2"/>
          <a:stretch>
            <a:fillRect/>
          </a:stretch>
        </p:blipFill>
        <p:spPr>
          <a:xfrm>
            <a:off x="2457858" y="1434085"/>
            <a:ext cx="7394056" cy="4957836"/>
          </a:xfrm>
          <a:prstGeom prst="rect">
            <a:avLst/>
          </a:prstGeom>
        </p:spPr>
      </p:pic>
    </p:spTree>
    <p:extLst>
      <p:ext uri="{BB962C8B-B14F-4D97-AF65-F5344CB8AC3E}">
        <p14:creationId xmlns:p14="http://schemas.microsoft.com/office/powerpoint/2010/main" val="2637462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13</a:t>
            </a:r>
          </a:p>
        </p:txBody>
      </p:sp>
      <p:sp>
        <p:nvSpPr>
          <p:cNvPr id="2" name="Rectangle 1"/>
          <p:cNvSpPr/>
          <p:nvPr/>
        </p:nvSpPr>
        <p:spPr>
          <a:xfrm>
            <a:off x="675911" y="1577493"/>
            <a:ext cx="10732647" cy="3816430"/>
          </a:xfrm>
          <a:prstGeom prst="rect">
            <a:avLst/>
          </a:prstGeom>
        </p:spPr>
        <p:txBody>
          <a:bodyPr wrap="square">
            <a:spAutoFit/>
          </a:bodyPr>
          <a:lstStyle/>
          <a:p>
            <a:pPr fontAlgn="base"/>
            <a:r>
              <a:rPr lang="en-US" sz="2800" dirty="0"/>
              <a:t>Cling, O ye people of </a:t>
            </a:r>
            <a:r>
              <a:rPr lang="en-US" sz="2800" dirty="0" err="1"/>
              <a:t>Bahá</a:t>
            </a:r>
            <a:r>
              <a:rPr lang="en-US" sz="2800" dirty="0"/>
              <a:t>, to the cord of servitude unto God, the True One, for thereby your stations shall be made manifest, your names written and preserved, your ranks raised and your memory exalted in the Preserved Tablet. Beware lest the dwellers on earth hinder you from this glorious and exalted station. </a:t>
            </a:r>
          </a:p>
          <a:p>
            <a:pPr fontAlgn="base"/>
            <a:r>
              <a:rPr lang="en-US" sz="2800" dirty="0"/>
              <a:t> </a:t>
            </a:r>
          </a:p>
          <a:p>
            <a:pPr fontAlgn="base"/>
            <a:r>
              <a:rPr lang="en-US" sz="2800" dirty="0"/>
              <a:t>- </a:t>
            </a:r>
            <a:r>
              <a:rPr lang="en-US" sz="2800" dirty="0" err="1"/>
              <a:t>Bahá’u’lláh</a:t>
            </a:r>
            <a:r>
              <a:rPr lang="en-US" sz="2800" dirty="0"/>
              <a:t>, The </a:t>
            </a:r>
            <a:r>
              <a:rPr lang="en-US" sz="2800" dirty="0" err="1"/>
              <a:t>Kitáb-i-Aqdas</a:t>
            </a:r>
            <a:r>
              <a:rPr lang="en-US" sz="2800" dirty="0"/>
              <a:t>, p. 62</a:t>
            </a:r>
          </a:p>
          <a:p>
            <a:r>
              <a:rPr lang="en-US" sz="2800" dirty="0"/>
              <a:t> </a:t>
            </a:r>
          </a:p>
          <a:p>
            <a:r>
              <a:rPr lang="en-US" dirty="0"/>
              <a:t> </a:t>
            </a:r>
          </a:p>
        </p:txBody>
      </p:sp>
    </p:spTree>
    <p:extLst>
      <p:ext uri="{BB962C8B-B14F-4D97-AF65-F5344CB8AC3E}">
        <p14:creationId xmlns:p14="http://schemas.microsoft.com/office/powerpoint/2010/main" val="118051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14</a:t>
            </a:r>
          </a:p>
        </p:txBody>
      </p:sp>
      <p:pic>
        <p:nvPicPr>
          <p:cNvPr id="2" name="Picture 1"/>
          <p:cNvPicPr>
            <a:picLocks noChangeAspect="1"/>
          </p:cNvPicPr>
          <p:nvPr/>
        </p:nvPicPr>
        <p:blipFill>
          <a:blip r:embed="rId2"/>
          <a:stretch>
            <a:fillRect/>
          </a:stretch>
        </p:blipFill>
        <p:spPr>
          <a:xfrm>
            <a:off x="2334965" y="1041400"/>
            <a:ext cx="7455503" cy="5125166"/>
          </a:xfrm>
          <a:prstGeom prst="rect">
            <a:avLst/>
          </a:prstGeom>
        </p:spPr>
      </p:pic>
    </p:spTree>
    <p:extLst>
      <p:ext uri="{BB962C8B-B14F-4D97-AF65-F5344CB8AC3E}">
        <p14:creationId xmlns:p14="http://schemas.microsoft.com/office/powerpoint/2010/main" val="70142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15</a:t>
            </a:r>
          </a:p>
        </p:txBody>
      </p:sp>
      <p:sp>
        <p:nvSpPr>
          <p:cNvPr id="2" name="Rectangle 1"/>
          <p:cNvSpPr/>
          <p:nvPr/>
        </p:nvSpPr>
        <p:spPr>
          <a:xfrm>
            <a:off x="1147001" y="1782363"/>
            <a:ext cx="10118182" cy="2677656"/>
          </a:xfrm>
          <a:prstGeom prst="rect">
            <a:avLst/>
          </a:prstGeom>
        </p:spPr>
        <p:txBody>
          <a:bodyPr wrap="square">
            <a:spAutoFit/>
          </a:bodyPr>
          <a:lstStyle/>
          <a:p>
            <a:r>
              <a:rPr lang="en-US" sz="2800" cap="all" dirty="0"/>
              <a:t>SERVICE</a:t>
            </a:r>
            <a:r>
              <a:rPr lang="en-US" sz="2800" dirty="0"/>
              <a:t> to the friends is service to the Kingdom of God, and consideration shown to the poor is one of the greatest teachings of God.</a:t>
            </a:r>
          </a:p>
          <a:p>
            <a:r>
              <a:rPr lang="en-US" sz="2800" dirty="0"/>
              <a:t> </a:t>
            </a:r>
          </a:p>
          <a:p>
            <a:r>
              <a:rPr lang="en-US" sz="2800" dirty="0"/>
              <a:t>Selections from the Writings of ‘</a:t>
            </a:r>
            <a:r>
              <a:rPr lang="en-US" sz="2800" dirty="0" err="1"/>
              <a:t>Abdu’l‑Bahá</a:t>
            </a:r>
            <a:endParaRPr lang="en-US" sz="2800" dirty="0"/>
          </a:p>
          <a:p>
            <a:r>
              <a:rPr lang="en-US" sz="2800" dirty="0"/>
              <a:t> </a:t>
            </a:r>
          </a:p>
        </p:txBody>
      </p:sp>
    </p:spTree>
    <p:extLst>
      <p:ext uri="{BB962C8B-B14F-4D97-AF65-F5344CB8AC3E}">
        <p14:creationId xmlns:p14="http://schemas.microsoft.com/office/powerpoint/2010/main" val="2073464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16</a:t>
            </a:r>
          </a:p>
        </p:txBody>
      </p:sp>
      <p:pic>
        <p:nvPicPr>
          <p:cNvPr id="2" name="Picture 1"/>
          <p:cNvPicPr>
            <a:picLocks noChangeAspect="1"/>
          </p:cNvPicPr>
          <p:nvPr/>
        </p:nvPicPr>
        <p:blipFill>
          <a:blip r:embed="rId2"/>
          <a:stretch>
            <a:fillRect/>
          </a:stretch>
        </p:blipFill>
        <p:spPr>
          <a:xfrm>
            <a:off x="901215" y="1143000"/>
            <a:ext cx="10200110" cy="4880158"/>
          </a:xfrm>
          <a:prstGeom prst="rect">
            <a:avLst/>
          </a:prstGeom>
        </p:spPr>
      </p:pic>
    </p:spTree>
    <p:extLst>
      <p:ext uri="{BB962C8B-B14F-4D97-AF65-F5344CB8AC3E}">
        <p14:creationId xmlns:p14="http://schemas.microsoft.com/office/powerpoint/2010/main" val="1184211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6030F-0663-4F60-B950-9BBD0EDA182A}"/>
              </a:ext>
            </a:extLst>
          </p:cNvPr>
          <p:cNvSpPr>
            <a:spLocks noGrp="1"/>
          </p:cNvSpPr>
          <p:nvPr>
            <p:ph idx="1"/>
          </p:nvPr>
        </p:nvSpPr>
        <p:spPr>
          <a:xfrm>
            <a:off x="537308" y="214924"/>
            <a:ext cx="11576538" cy="6533928"/>
          </a:xfrm>
        </p:spPr>
        <p:txBody>
          <a:bodyPr vert="horz" lIns="91440" tIns="45720" rIns="91440" bIns="45720" rtlCol="0" anchor="t">
            <a:normAutofit/>
          </a:bodyPr>
          <a:lstStyle/>
          <a:p>
            <a:pPr marL="0" indent="0">
              <a:buNone/>
            </a:pPr>
            <a:r>
              <a:rPr lang="en-US" dirty="0">
                <a:solidFill>
                  <a:srgbClr val="FFFFFF">
                    <a:alpha val="70000"/>
                  </a:srgbClr>
                </a:solidFill>
              </a:rPr>
              <a:t>						17	</a:t>
            </a:r>
          </a:p>
          <a:p>
            <a:pPr marL="0" indent="0">
              <a:buNone/>
            </a:pPr>
            <a:endParaRPr lang="en-US" dirty="0">
              <a:solidFill>
                <a:srgbClr val="FFFFFF">
                  <a:alpha val="70000"/>
                </a:srgbClr>
              </a:solidFill>
            </a:endParaRPr>
          </a:p>
          <a:p>
            <a:pPr marL="0" indent="0">
              <a:buNone/>
            </a:pPr>
            <a:r>
              <a:rPr lang="en-US" cap="all" dirty="0"/>
              <a:t>THE</a:t>
            </a:r>
            <a:r>
              <a:rPr lang="en-US" dirty="0"/>
              <a:t> reason why privacy hath been enjoined in moments of devotion is this, that thou </a:t>
            </a:r>
            <a:r>
              <a:rPr lang="en-US" dirty="0" err="1"/>
              <a:t>mayest</a:t>
            </a:r>
            <a:r>
              <a:rPr lang="en-US" dirty="0"/>
              <a:t> give thy best attention to the remembrance of God, that thy heart may at all times be animated with His Spirit, and not be shut out as by a veil from thy Best-Beloved. Let not thy tongue pay lip service in praise of God while thy heart be not attuned to the exalted Summit of Glory, and the Focal Point of communion.</a:t>
            </a:r>
            <a:br>
              <a:rPr lang="en-US" dirty="0"/>
            </a:br>
            <a:endParaRPr lang="en-US" dirty="0"/>
          </a:p>
          <a:p>
            <a:pPr marL="0" indent="0">
              <a:buNone/>
            </a:pPr>
            <a:r>
              <a:rPr lang="en-US" dirty="0"/>
              <a:t>Selections from the Writings of the </a:t>
            </a:r>
            <a:r>
              <a:rPr lang="en-US" dirty="0" err="1"/>
              <a:t>Báb</a:t>
            </a:r>
            <a:br>
              <a:rPr lang="en-US" dirty="0"/>
            </a:br>
            <a:endParaRPr lang="en-US" dirty="0"/>
          </a:p>
          <a:p>
            <a:pPr marL="0" indent="0">
              <a:buNone/>
            </a:pPr>
            <a:endParaRPr lang="en-US" dirty="0">
              <a:solidFill>
                <a:srgbClr val="FFFFFF">
                  <a:alpha val="70000"/>
                </a:srgbClr>
              </a:solidFill>
            </a:endParaRPr>
          </a:p>
        </p:txBody>
      </p:sp>
    </p:spTree>
    <p:extLst>
      <p:ext uri="{BB962C8B-B14F-4D97-AF65-F5344CB8AC3E}">
        <p14:creationId xmlns:p14="http://schemas.microsoft.com/office/powerpoint/2010/main" val="622809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0045" y="1921219"/>
            <a:ext cx="6522801" cy="2285999"/>
          </a:xfrm>
        </p:spPr>
        <p:txBody>
          <a:bodyPr>
            <a:normAutofit fontScale="90000"/>
          </a:bodyPr>
          <a:lstStyle/>
          <a:p>
            <a:br>
              <a:rPr lang="en-US" sz="2000" u="sng" dirty="0">
                <a:hlinkClick r:id="rId3"/>
              </a:rPr>
            </a:br>
            <a:br>
              <a:rPr lang="en-US" sz="2000" u="sng" dirty="0">
                <a:hlinkClick r:id="rId3"/>
              </a:rPr>
            </a:br>
            <a:br>
              <a:rPr lang="en-US" sz="2000" u="sng" dirty="0">
                <a:hlinkClick r:id="rId3"/>
              </a:rPr>
            </a:br>
            <a:br>
              <a:rPr lang="en-US" sz="2000" u="sng" dirty="0">
                <a:hlinkClick r:id="rId3"/>
              </a:rPr>
            </a:br>
            <a:r>
              <a:rPr lang="en-US" sz="2000" u="sng" dirty="0">
                <a:hlinkClick r:id="rId3"/>
              </a:rPr>
              <a:t>https://www.youtube.com/watch?v=Hz3-c_ZmBlE&amp;list=PLEZRZb7taKmh4mO8T0310l_0oXHXKlAus</a:t>
            </a:r>
            <a:br>
              <a:rPr lang="en-US" sz="2000" dirty="0"/>
            </a:br>
            <a:r>
              <a:rPr lang="en-US" sz="2000" dirty="0"/>
              <a:t> </a:t>
            </a:r>
            <a:br>
              <a:rPr lang="en-US" sz="2000" dirty="0"/>
            </a:br>
            <a:r>
              <a:rPr lang="en-US" sz="2000" b="1" dirty="0"/>
              <a:t>	</a:t>
            </a:r>
            <a:r>
              <a:rPr lang="en-US" sz="2000" dirty="0" err="1"/>
              <a:t>Amame</a:t>
            </a:r>
            <a:r>
              <a:rPr lang="en-US" sz="2000" dirty="0"/>
              <a:t> - </a:t>
            </a:r>
            <a:r>
              <a:rPr lang="en-US" sz="2000" dirty="0" err="1"/>
              <a:t>leonor</a:t>
            </a:r>
            <a:r>
              <a:rPr lang="en-US" sz="2000" dirty="0"/>
              <a:t> </a:t>
            </a:r>
            <a:r>
              <a:rPr lang="en-US" sz="2000" dirty="0" err="1"/>
              <a:t>dely</a:t>
            </a:r>
            <a:br>
              <a:rPr lang="en-US" sz="2000" b="1" dirty="0"/>
            </a:br>
            <a:r>
              <a:rPr lang="en-US" dirty="0"/>
              <a:t> </a:t>
            </a:r>
            <a:br>
              <a:rPr lang="en-US" dirty="0"/>
            </a:br>
            <a:endParaRPr lang="en-US" dirty="0"/>
          </a:p>
        </p:txBody>
      </p:sp>
      <p:pic>
        <p:nvPicPr>
          <p:cNvPr id="4" name="Online Media 3" title="Amame - leonor dely">
            <a:hlinkClick r:id="" action="ppaction://media"/>
            <a:extLst>
              <a:ext uri="{FF2B5EF4-FFF2-40B4-BE49-F238E27FC236}">
                <a16:creationId xmlns:a16="http://schemas.microsoft.com/office/drawing/2014/main" id="{42D7C045-9038-47A7-BFD2-D0D6334B9141}"/>
              </a:ext>
            </a:extLst>
          </p:cNvPr>
          <p:cNvPicPr>
            <a:picLocks noRot="1" noChangeAspect="1"/>
          </p:cNvPicPr>
          <p:nvPr>
            <a:videoFile r:link="rId1"/>
          </p:nvPr>
        </p:nvPicPr>
        <p:blipFill>
          <a:blip r:embed="rId4"/>
          <a:stretch>
            <a:fillRect/>
          </a:stretch>
        </p:blipFill>
        <p:spPr>
          <a:xfrm>
            <a:off x="2191235" y="586342"/>
            <a:ext cx="7580420" cy="5685315"/>
          </a:xfrm>
          <a:prstGeom prst="rect">
            <a:avLst/>
          </a:prstGeom>
        </p:spPr>
      </p:pic>
    </p:spTree>
    <p:extLst>
      <p:ext uri="{BB962C8B-B14F-4D97-AF65-F5344CB8AC3E}">
        <p14:creationId xmlns:p14="http://schemas.microsoft.com/office/powerpoint/2010/main" val="267039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PebbleVTI">
  <a:themeElements>
    <a:clrScheme name="Blush 3">
      <a:dk1>
        <a:sysClr val="windowText" lastClr="000000"/>
      </a:dk1>
      <a:lt1>
        <a:sysClr val="window" lastClr="FFFFFF"/>
      </a:lt1>
      <a:dk2>
        <a:srgbClr val="B15E4E"/>
      </a:dk2>
      <a:lt2>
        <a:srgbClr val="FFFFFF"/>
      </a:lt2>
      <a:accent1>
        <a:srgbClr val="C5B096"/>
      </a:accent1>
      <a:accent2>
        <a:srgbClr val="ECA855"/>
      </a:accent2>
      <a:accent3>
        <a:srgbClr val="9BBFB0"/>
      </a:accent3>
      <a:accent4>
        <a:srgbClr val="A9AEA7"/>
      </a:accent4>
      <a:accent5>
        <a:srgbClr val="6A787C"/>
      </a:accent5>
      <a:accent6>
        <a:srgbClr val="3B4345"/>
      </a:accent6>
      <a:hlink>
        <a:srgbClr val="ECA855"/>
      </a:hlink>
      <a:folHlink>
        <a:srgbClr val="6A392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emplate>office theme</Template>
  <TotalTime>28</TotalTime>
  <Words>703</Words>
  <Application>Microsoft Office PowerPoint</Application>
  <PresentationFormat>Widescreen</PresentationFormat>
  <Paragraphs>55</Paragraphs>
  <Slides>21</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Avenir Next LT Pro</vt:lpstr>
      <vt:lpstr>Avenir Next LT Pro Light</vt:lpstr>
      <vt:lpstr>Sitka Subheading</vt:lpstr>
      <vt:lpstr>PebbleVTI</vt:lpstr>
      <vt:lpstr>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https://www.youtube.com/watch?v=Hz3-c_ZmBlE&amp;list=PLEZRZb7taKmh4mO8T0310l_0oXHXKlAus    Amame - leonor dely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187</cp:revision>
  <dcterms:created xsi:type="dcterms:W3CDTF">2021-10-18T14:59:54Z</dcterms:created>
  <dcterms:modified xsi:type="dcterms:W3CDTF">2021-10-22T22:48:16Z</dcterms:modified>
</cp:coreProperties>
</file>