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9" r:id="rId1"/>
  </p:sldMasterIdLst>
  <p:sldIdLst>
    <p:sldId id="256" r:id="rId2"/>
    <p:sldId id="276" r:id="rId3"/>
    <p:sldId id="257" r:id="rId4"/>
    <p:sldId id="259" r:id="rId5"/>
    <p:sldId id="260" r:id="rId6"/>
    <p:sldId id="261" r:id="rId7"/>
    <p:sldId id="262" r:id="rId8"/>
    <p:sldId id="263" r:id="rId9"/>
    <p:sldId id="264" r:id="rId10"/>
    <p:sldId id="274" r:id="rId11"/>
    <p:sldId id="266" r:id="rId12"/>
    <p:sldId id="267" r:id="rId13"/>
    <p:sldId id="268" r:id="rId14"/>
    <p:sldId id="269" r:id="rId15"/>
    <p:sldId id="270" r:id="rId16"/>
    <p:sldId id="271" r:id="rId17"/>
    <p:sldId id="272" r:id="rId18"/>
    <p:sldId id="27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29B9F3-B068-4EB3-B8AC-7114CC3D2868}" v="1458" dt="2021-09-04T19:51:30.0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93" d="100"/>
          <a:sy n="93" d="100"/>
        </p:scale>
        <p:origin x="558" y="84"/>
      </p:cViewPr>
      <p:guideLst>
        <p:guide orient="horz" pos="2160"/>
        <p:guide pos="3840"/>
      </p:guideLst>
    </p:cSldViewPr>
  </p:slideViewPr>
  <p:notesTextViewPr>
    <p:cViewPr>
      <p:scale>
        <a:sx n="1" d="1"/>
        <a:sy n="1" d="1"/>
      </p:scale>
      <p:origin x="0" y="0"/>
    </p:cViewPr>
  </p:notesTextViewPr>
  <p:sorterViewPr>
    <p:cViewPr>
      <p:scale>
        <a:sx n="66" d="100"/>
        <a:sy n="66" d="100"/>
      </p:scale>
      <p:origin x="0" y="11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F4E480B-94D6-46F9-A2B6-B98D311FDC19}"/>
              </a:ext>
            </a:extLst>
          </p:cNvPr>
          <p:cNvGrpSpPr/>
          <p:nvPr/>
        </p:nvGrpSpPr>
        <p:grpSpPr>
          <a:xfrm>
            <a:off x="0" y="0"/>
            <a:ext cx="12191999" cy="6861600"/>
            <a:chOff x="1" y="0"/>
            <a:chExt cx="12191999" cy="6861600"/>
          </a:xfrm>
        </p:grpSpPr>
        <p:sp>
          <p:nvSpPr>
            <p:cNvPr id="10" name="Rectangle 9">
              <a:extLst>
                <a:ext uri="{FF2B5EF4-FFF2-40B4-BE49-F238E27FC236}">
                  <a16:creationId xmlns:a16="http://schemas.microsoft.com/office/drawing/2014/main" id="{07183CDE-91A1-40C3-8E80-66F89E1C2D53}"/>
                </a:ext>
              </a:extLst>
            </p:cNvPr>
            <p:cNvSpPr>
              <a:spLocks noChangeAspect="1"/>
            </p:cNvSpPr>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1" name="Oval 10">
              <a:extLst>
                <a:ext uri="{FF2B5EF4-FFF2-40B4-BE49-F238E27FC236}">
                  <a16:creationId xmlns:a16="http://schemas.microsoft.com/office/drawing/2014/main" id="{A6756515-F9AA-46BD-8DD2-AA15BA492AC0}"/>
                </a:ext>
              </a:extLst>
            </p:cNvPr>
            <p:cNvSpPr>
              <a:spLocks noChangeAspect="1"/>
            </p:cNvSpPr>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2" name="Oval 11">
              <a:extLst>
                <a:ext uri="{FF2B5EF4-FFF2-40B4-BE49-F238E27FC236}">
                  <a16:creationId xmlns:a16="http://schemas.microsoft.com/office/drawing/2014/main" id="{ABA365E2-8B71-408B-9092-0104216AC7AC}"/>
                </a:ext>
              </a:extLst>
            </p:cNvPr>
            <p:cNvSpPr>
              <a:spLocks noChangeAspect="1"/>
            </p:cNvSpPr>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nvGrpSpPr>
            <p:cNvPr id="13" name="Group 12">
              <a:extLst>
                <a:ext uri="{FF2B5EF4-FFF2-40B4-BE49-F238E27FC236}">
                  <a16:creationId xmlns:a16="http://schemas.microsoft.com/office/drawing/2014/main" id="{BEDB8D7A-1BF6-4CDB-B93A-7736955F5043}"/>
                </a:ext>
              </a:extLst>
            </p:cNvPr>
            <p:cNvGrpSpPr>
              <a:grpSpLocks noChangeAspect="1"/>
            </p:cNvGrpSpPr>
            <p:nvPr/>
          </p:nvGrpSpPr>
          <p:grpSpPr>
            <a:xfrm>
              <a:off x="690092" y="0"/>
              <a:ext cx="10800000" cy="6858000"/>
              <a:chOff x="2328000" y="0"/>
              <a:chExt cx="2880000" cy="1440000"/>
            </a:xfrm>
          </p:grpSpPr>
          <p:sp>
            <p:nvSpPr>
              <p:cNvPr id="18" name="Rectangle 17">
                <a:extLst>
                  <a:ext uri="{FF2B5EF4-FFF2-40B4-BE49-F238E27FC236}">
                    <a16:creationId xmlns:a16="http://schemas.microsoft.com/office/drawing/2014/main" id="{5AACD774-5167-46C7-8A62-6E2FE4BE9469}"/>
                  </a:ext>
                </a:extLst>
              </p:cNvPr>
              <p:cNvSpPr/>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9" name="Rectangle 18">
                <a:extLst>
                  <a:ext uri="{FF2B5EF4-FFF2-40B4-BE49-F238E27FC236}">
                    <a16:creationId xmlns:a16="http://schemas.microsoft.com/office/drawing/2014/main" id="{06E0F2D8-452E-48F9-9912-C47EAEAE1802}"/>
                  </a:ext>
                </a:extLst>
              </p:cNvPr>
              <p:cNvSpPr/>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4" name="Group 13">
              <a:extLst>
                <a:ext uri="{FF2B5EF4-FFF2-40B4-BE49-F238E27FC236}">
                  <a16:creationId xmlns:a16="http://schemas.microsoft.com/office/drawing/2014/main" id="{91FBBF95-430B-427C-A6E8-DB899217FC00}"/>
                </a:ext>
              </a:extLst>
            </p:cNvPr>
            <p:cNvGrpSpPr>
              <a:grpSpLocks noChangeAspect="1"/>
            </p:cNvGrpSpPr>
            <p:nvPr/>
          </p:nvGrpSpPr>
          <p:grpSpPr>
            <a:xfrm rot="5400000">
              <a:off x="7048499" y="1714500"/>
              <a:ext cx="6858000" cy="3429000"/>
              <a:chOff x="0" y="0"/>
              <a:chExt cx="2880000" cy="1440000"/>
            </a:xfrm>
          </p:grpSpPr>
          <p:sp>
            <p:nvSpPr>
              <p:cNvPr id="16" name="Rectangle 15">
                <a:extLst>
                  <a:ext uri="{FF2B5EF4-FFF2-40B4-BE49-F238E27FC236}">
                    <a16:creationId xmlns:a16="http://schemas.microsoft.com/office/drawing/2014/main" id="{BEE64698-3ED2-4395-B7FC-65248E437E0A}"/>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7" name="Rectangle 16">
                <a:extLst>
                  <a:ext uri="{FF2B5EF4-FFF2-40B4-BE49-F238E27FC236}">
                    <a16:creationId xmlns:a16="http://schemas.microsoft.com/office/drawing/2014/main" id="{FE20B1E1-CE09-4C2A-A3FB-DB8026C54E98}"/>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5" name="Rectangle 14">
              <a:extLst>
                <a:ext uri="{FF2B5EF4-FFF2-40B4-BE49-F238E27FC236}">
                  <a16:creationId xmlns:a16="http://schemas.microsoft.com/office/drawing/2014/main" id="{0CB2405B-A907-48B3-906A-FB3573C0B282}"/>
                </a:ext>
              </a:extLst>
            </p:cNvPr>
            <p:cNvSpPr>
              <a:spLocks noChangeAspect="1"/>
            </p:cNvSpPr>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20" name="Rectangle 19">
            <a:extLst>
              <a:ext uri="{FF2B5EF4-FFF2-40B4-BE49-F238E27FC236}">
                <a16:creationId xmlns:a16="http://schemas.microsoft.com/office/drawing/2014/main" id="{6DC8E2D9-6729-4614-8667-C1016D3182E4}"/>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85CEEBB1-1A1F-4A2C-B805-719CF98F68AB}"/>
              </a:ext>
            </a:extLst>
          </p:cNvPr>
          <p:cNvSpPr>
            <a:spLocks noGrp="1"/>
          </p:cNvSpPr>
          <p:nvPr>
            <p:ph type="ctrTitle"/>
          </p:nvPr>
        </p:nvSpPr>
        <p:spPr>
          <a:xfrm>
            <a:off x="540000" y="540000"/>
            <a:ext cx="11090273" cy="3798000"/>
          </a:xfrm>
        </p:spPr>
        <p:txBody>
          <a:bodyPr anchor="b"/>
          <a:lstStyle>
            <a:lvl1pPr algn="l">
              <a:defRPr sz="8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D6CC87B-ED2D-4303-BD40-E7AF14C03EF1}"/>
              </a:ext>
            </a:extLst>
          </p:cNvPr>
          <p:cNvSpPr>
            <a:spLocks noGrp="1"/>
          </p:cNvSpPr>
          <p:nvPr>
            <p:ph type="subTitle" idx="1"/>
          </p:nvPr>
        </p:nvSpPr>
        <p:spPr>
          <a:xfrm>
            <a:off x="540000" y="4508500"/>
            <a:ext cx="7345362" cy="1800224"/>
          </a:xfrm>
        </p:spPr>
        <p:txBody>
          <a:bodyPr/>
          <a:lstStyle>
            <a:lvl1pPr marL="0" indent="0" algn="l">
              <a:buNone/>
              <a:defRPr sz="16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5D880B4-5679-491C-963F-EC47B048C559}"/>
              </a:ext>
            </a:extLst>
          </p:cNvPr>
          <p:cNvSpPr>
            <a:spLocks noGrp="1"/>
          </p:cNvSpPr>
          <p:nvPr>
            <p:ph type="dt" sz="half" idx="10"/>
          </p:nvPr>
        </p:nvSpPr>
        <p:spPr/>
        <p:txBody>
          <a:bodyPr/>
          <a:lstStyle/>
          <a:p>
            <a:fld id="{7CF0BCE0-945C-4FDF-95A1-2149B1FF5B83}" type="datetimeFigureOut">
              <a:rPr lang="en-US" smtClean="0"/>
              <a:t>10/4/2021</a:t>
            </a:fld>
            <a:endParaRPr lang="en-US"/>
          </a:p>
        </p:txBody>
      </p:sp>
      <p:sp>
        <p:nvSpPr>
          <p:cNvPr id="5" name="Footer Placeholder 4">
            <a:extLst>
              <a:ext uri="{FF2B5EF4-FFF2-40B4-BE49-F238E27FC236}">
                <a16:creationId xmlns:a16="http://schemas.microsoft.com/office/drawing/2014/main" id="{01865D6D-3F98-4BE8-A069-B964099028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0CD51D-8E06-4959-88C9-647415079FC1}"/>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2672814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67416F32-9D98-4340-82E8-E90CE00AD2AC}"/>
              </a:ext>
            </a:extLst>
          </p:cNvPr>
          <p:cNvGrpSpPr/>
          <p:nvPr/>
        </p:nvGrpSpPr>
        <p:grpSpPr>
          <a:xfrm flipV="1">
            <a:off x="0" y="-1"/>
            <a:ext cx="12191999" cy="6861601"/>
            <a:chOff x="0" y="-1"/>
            <a:chExt cx="12191999" cy="6861601"/>
          </a:xfrm>
        </p:grpSpPr>
        <p:sp>
          <p:nvSpPr>
            <p:cNvPr id="20" name="Rectangle 19">
              <a:extLst>
                <a:ext uri="{FF2B5EF4-FFF2-40B4-BE49-F238E27FC236}">
                  <a16:creationId xmlns:a16="http://schemas.microsoft.com/office/drawing/2014/main" id="{66375AB4-82BB-418F-A50F-6180F68724A4}"/>
                </a:ext>
              </a:extLst>
            </p:cNvPr>
            <p:cNvSpPr>
              <a:spLocks noChangeAspect="1"/>
            </p:cNvSpPr>
            <p:nvPr/>
          </p:nvSpPr>
          <p:spPr>
            <a:xfrm>
              <a:off x="0" y="0"/>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1" name="Oval 20">
              <a:extLst>
                <a:ext uri="{FF2B5EF4-FFF2-40B4-BE49-F238E27FC236}">
                  <a16:creationId xmlns:a16="http://schemas.microsoft.com/office/drawing/2014/main" id="{3FDD54B2-4A3F-4BFE-8FF0-82CA73F4AE8F}"/>
                </a:ext>
              </a:extLst>
            </p:cNvPr>
            <p:cNvSpPr>
              <a:spLocks noChangeAspect="1"/>
            </p:cNvSpPr>
            <p:nvPr/>
          </p:nvSpPr>
          <p:spPr>
            <a:xfrm>
              <a:off x="5750280" y="2148106"/>
              <a:ext cx="4320000" cy="4320000"/>
            </a:xfrm>
            <a:prstGeom prst="ellipse">
              <a:avLst/>
            </a:prstGeom>
            <a:solidFill>
              <a:schemeClr val="accent3">
                <a:alpha val="6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2" name="Oval 21">
              <a:extLst>
                <a:ext uri="{FF2B5EF4-FFF2-40B4-BE49-F238E27FC236}">
                  <a16:creationId xmlns:a16="http://schemas.microsoft.com/office/drawing/2014/main" id="{30876F96-77AB-4E72-B1D2-FA45F4E3C04D}"/>
                </a:ext>
              </a:extLst>
            </p:cNvPr>
            <p:cNvSpPr>
              <a:spLocks noChangeAspect="1"/>
            </p:cNvSpPr>
            <p:nvPr/>
          </p:nvSpPr>
          <p:spPr>
            <a:xfrm>
              <a:off x="0" y="0"/>
              <a:ext cx="6347046" cy="6347046"/>
            </a:xfrm>
            <a:prstGeom prst="ellipse">
              <a:avLst/>
            </a:prstGeom>
            <a:solidFill>
              <a:schemeClr val="accent3">
                <a:alpha val="2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nvGrpSpPr>
            <p:cNvPr id="23" name="Group 22">
              <a:extLst>
                <a:ext uri="{FF2B5EF4-FFF2-40B4-BE49-F238E27FC236}">
                  <a16:creationId xmlns:a16="http://schemas.microsoft.com/office/drawing/2014/main" id="{BB08A2E9-6518-449E-940B-8518A1D850BB}"/>
                </a:ext>
              </a:extLst>
            </p:cNvPr>
            <p:cNvGrpSpPr>
              <a:grpSpLocks noChangeAspect="1"/>
            </p:cNvGrpSpPr>
            <p:nvPr/>
          </p:nvGrpSpPr>
          <p:grpSpPr>
            <a:xfrm rot="10800000">
              <a:off x="0" y="-1"/>
              <a:ext cx="10800000" cy="6858000"/>
              <a:chOff x="2328000" y="0"/>
              <a:chExt cx="2880000" cy="1440000"/>
            </a:xfrm>
          </p:grpSpPr>
          <p:sp>
            <p:nvSpPr>
              <p:cNvPr id="28" name="Rectangle 27">
                <a:extLst>
                  <a:ext uri="{FF2B5EF4-FFF2-40B4-BE49-F238E27FC236}">
                    <a16:creationId xmlns:a16="http://schemas.microsoft.com/office/drawing/2014/main" id="{60A86BE0-76B3-4EA0-BA2D-05266013A814}"/>
                  </a:ext>
                </a:extLst>
              </p:cNvPr>
              <p:cNvSpPr/>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9" name="Rectangle 28">
                <a:extLst>
                  <a:ext uri="{FF2B5EF4-FFF2-40B4-BE49-F238E27FC236}">
                    <a16:creationId xmlns:a16="http://schemas.microsoft.com/office/drawing/2014/main" id="{6BA13564-810C-4398-AA63-67B020811FCB}"/>
                  </a:ext>
                </a:extLst>
              </p:cNvPr>
              <p:cNvSpPr/>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25" name="Rectangle 24">
              <a:extLst>
                <a:ext uri="{FF2B5EF4-FFF2-40B4-BE49-F238E27FC236}">
                  <a16:creationId xmlns:a16="http://schemas.microsoft.com/office/drawing/2014/main" id="{3555E1EF-6216-47FA-BBCA-7C0C8C2DAB8C}"/>
                </a:ext>
              </a:extLst>
            </p:cNvPr>
            <p:cNvSpPr>
              <a:spLocks noChangeAspect="1"/>
            </p:cNvSpPr>
            <p:nvPr/>
          </p:nvSpPr>
          <p:spPr>
            <a:xfrm rot="10800000">
              <a:off x="5602286" y="271887"/>
              <a:ext cx="6589713" cy="6589713"/>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32" name="Rectangle 31">
            <a:extLst>
              <a:ext uri="{FF2B5EF4-FFF2-40B4-BE49-F238E27FC236}">
                <a16:creationId xmlns:a16="http://schemas.microsoft.com/office/drawing/2014/main" id="{D8D85657-6A77-4466-887F-EE948B9CD2B2}"/>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C5D35498-B0C3-40BD-9407-6D0C0587E52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492F85E-0893-4D8C-816A-5193CC6DC9C0}"/>
              </a:ext>
            </a:extLst>
          </p:cNvPr>
          <p:cNvSpPr>
            <a:spLocks noGrp="1"/>
          </p:cNvSpPr>
          <p:nvPr>
            <p:ph idx="1"/>
          </p:nvPr>
        </p:nvSpPr>
        <p:spPr/>
        <p:txBody>
          <a:bodyPr/>
          <a:lstStyle>
            <a:lvl1pPr marL="270000">
              <a:defRPr/>
            </a:lvl1pPr>
            <a:lvl2pP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5D46A9C-9655-49F5-85B3-A8A37F4F5A8F}"/>
              </a:ext>
            </a:extLst>
          </p:cNvPr>
          <p:cNvSpPr>
            <a:spLocks noGrp="1"/>
          </p:cNvSpPr>
          <p:nvPr>
            <p:ph type="dt" sz="half" idx="10"/>
          </p:nvPr>
        </p:nvSpPr>
        <p:spPr/>
        <p:txBody>
          <a:bodyPr/>
          <a:lstStyle/>
          <a:p>
            <a:fld id="{7CF0BCE0-945C-4FDF-95A1-2149B1FF5B83}" type="datetimeFigureOut">
              <a:rPr lang="en-US" smtClean="0"/>
              <a:t>10/4/2021</a:t>
            </a:fld>
            <a:endParaRPr lang="en-US"/>
          </a:p>
        </p:txBody>
      </p:sp>
      <p:sp>
        <p:nvSpPr>
          <p:cNvPr id="5" name="Footer Placeholder 4">
            <a:extLst>
              <a:ext uri="{FF2B5EF4-FFF2-40B4-BE49-F238E27FC236}">
                <a16:creationId xmlns:a16="http://schemas.microsoft.com/office/drawing/2014/main" id="{72EF896C-71D7-487F-A1B9-CBBE6DF4D6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8228E8-7B8A-4153-BEB2-BD5A69F25131}"/>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3640828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E54407D-DBA4-414C-ACA5-30D7B87C652B}"/>
              </a:ext>
            </a:extLst>
          </p:cNvPr>
          <p:cNvGrpSpPr/>
          <p:nvPr/>
        </p:nvGrpSpPr>
        <p:grpSpPr>
          <a:xfrm>
            <a:off x="0" y="0"/>
            <a:ext cx="12192000" cy="6858000"/>
            <a:chOff x="0" y="0"/>
            <a:chExt cx="12192000" cy="6858000"/>
          </a:xfrm>
        </p:grpSpPr>
        <p:sp>
          <p:nvSpPr>
            <p:cNvPr id="7" name="Rectangle 6">
              <a:extLst>
                <a:ext uri="{FF2B5EF4-FFF2-40B4-BE49-F238E27FC236}">
                  <a16:creationId xmlns:a16="http://schemas.microsoft.com/office/drawing/2014/main" id="{6BD518BC-8E44-4DAA-A8B9-2CFBD91DCDCD}"/>
                </a:ext>
              </a:extLst>
            </p:cNvPr>
            <p:cNvSpPr/>
            <p:nvPr/>
          </p:nvSpPr>
          <p:spPr>
            <a:xfrm rot="10800000" flipH="1">
              <a:off x="0" y="2019649"/>
              <a:ext cx="4838350" cy="483835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967C3660-39CD-431D-8E64-37508FFEAC96}"/>
                </a:ext>
              </a:extLst>
            </p:cNvPr>
            <p:cNvGrpSpPr>
              <a:grpSpLocks noChangeAspect="1"/>
            </p:cNvGrpSpPr>
            <p:nvPr/>
          </p:nvGrpSpPr>
          <p:grpSpPr>
            <a:xfrm>
              <a:off x="5603875" y="0"/>
              <a:ext cx="6521820" cy="3260910"/>
              <a:chOff x="0" y="0"/>
              <a:chExt cx="2880000" cy="1440000"/>
            </a:xfrm>
          </p:grpSpPr>
          <p:sp>
            <p:nvSpPr>
              <p:cNvPr id="9" name="Rectangle 8">
                <a:extLst>
                  <a:ext uri="{FF2B5EF4-FFF2-40B4-BE49-F238E27FC236}">
                    <a16:creationId xmlns:a16="http://schemas.microsoft.com/office/drawing/2014/main" id="{C4CCE569-E461-438A-A235-B96A542AF82F}"/>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3F9DF1F-1F74-476C-AD41-22AC3F8A65A0}"/>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EBE49ED5-9713-43D1-AE9E-3F9FE5574077}"/>
                </a:ext>
              </a:extLst>
            </p:cNvPr>
            <p:cNvSpPr>
              <a:spLocks noChangeAspect="1"/>
            </p:cNvSpPr>
            <p:nvPr/>
          </p:nvSpPr>
          <p:spPr>
            <a:xfrm rot="5400000">
              <a:off x="5334000" y="0"/>
              <a:ext cx="6858000" cy="6858000"/>
            </a:xfrm>
            <a:prstGeom prst="rect">
              <a:avLst/>
            </a:prstGeom>
            <a:gradFill flip="none" rotWithShape="1">
              <a:gsLst>
                <a:gs pos="0">
                  <a:schemeClr val="accent3">
                    <a:alpha val="60000"/>
                  </a:schemeClr>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21A2854-1482-4441-85EA-D7B9F3EF56D2}"/>
                </a:ext>
              </a:extLst>
            </p:cNvPr>
            <p:cNvSpPr>
              <a:spLocks noChangeAspect="1"/>
            </p:cNvSpPr>
            <p:nvPr/>
          </p:nvSpPr>
          <p:spPr>
            <a:xfrm>
              <a:off x="494887" y="2538000"/>
              <a:ext cx="4320000" cy="4320000"/>
            </a:xfrm>
            <a:prstGeom prst="ellipse">
              <a:avLst/>
            </a:prstGeom>
            <a:solidFill>
              <a:schemeClr val="accent2">
                <a:alpha val="2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FED36A6D-894D-44DA-851C-345A414F3F68}"/>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9D36F1DF-CD42-4695-A7D0-2F5B193057E9}"/>
              </a:ext>
            </a:extLst>
          </p:cNvPr>
          <p:cNvSpPr>
            <a:spLocks noGrp="1"/>
          </p:cNvSpPr>
          <p:nvPr>
            <p:ph type="title"/>
          </p:nvPr>
        </p:nvSpPr>
        <p:spPr>
          <a:xfrm>
            <a:off x="540000" y="540000"/>
            <a:ext cx="7345362" cy="5768725"/>
          </a:xfrm>
        </p:spPr>
        <p:txBody>
          <a:bodyPr anchor="t"/>
          <a:lstStyle>
            <a:lvl1pPr>
              <a:defRPr sz="8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A549160-0F86-4FCA-8718-6980E99C7938}"/>
              </a:ext>
            </a:extLst>
          </p:cNvPr>
          <p:cNvSpPr>
            <a:spLocks noGrp="1"/>
          </p:cNvSpPr>
          <p:nvPr>
            <p:ph type="body" idx="1"/>
          </p:nvPr>
        </p:nvSpPr>
        <p:spPr>
          <a:xfrm>
            <a:off x="8075612" y="540000"/>
            <a:ext cx="3565523" cy="5768725"/>
          </a:xfrm>
        </p:spPr>
        <p:txBody>
          <a:bodyPr anchor="t"/>
          <a:lstStyle>
            <a:lvl1pPr marL="0" indent="0">
              <a:buNone/>
              <a:defRPr sz="1800" cap="all" spc="3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5C6CBB-DABA-4F2E-8574-46747E15EA1A}"/>
              </a:ext>
            </a:extLst>
          </p:cNvPr>
          <p:cNvSpPr>
            <a:spLocks noGrp="1"/>
          </p:cNvSpPr>
          <p:nvPr>
            <p:ph type="dt" sz="half" idx="10"/>
          </p:nvPr>
        </p:nvSpPr>
        <p:spPr/>
        <p:txBody>
          <a:bodyPr/>
          <a:lstStyle/>
          <a:p>
            <a:fld id="{7CF0BCE0-945C-4FDF-95A1-2149B1FF5B83}" type="datetimeFigureOut">
              <a:rPr lang="en-US" smtClean="0"/>
              <a:t>10/4/2021</a:t>
            </a:fld>
            <a:endParaRPr lang="en-US" dirty="0"/>
          </a:p>
        </p:txBody>
      </p:sp>
      <p:sp>
        <p:nvSpPr>
          <p:cNvPr id="5" name="Footer Placeholder 4">
            <a:extLst>
              <a:ext uri="{FF2B5EF4-FFF2-40B4-BE49-F238E27FC236}">
                <a16:creationId xmlns:a16="http://schemas.microsoft.com/office/drawing/2014/main" id="{8FAF86BC-9ECC-439C-BF2E-F0B7EF193B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C742552-C4C9-44EE-B7CB-5A652393BA20}"/>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4195471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5774299-531D-4CAC-881D-7EB68BC99FCC}"/>
              </a:ext>
            </a:extLst>
          </p:cNvPr>
          <p:cNvGrpSpPr/>
          <p:nvPr/>
        </p:nvGrpSpPr>
        <p:grpSpPr>
          <a:xfrm>
            <a:off x="0" y="-3"/>
            <a:ext cx="12192000" cy="6858003"/>
            <a:chOff x="0" y="-3"/>
            <a:chExt cx="12192000" cy="6858003"/>
          </a:xfrm>
        </p:grpSpPr>
        <p:sp useBgFill="1">
          <p:nvSpPr>
            <p:cNvPr id="9" name="Rectangle 8">
              <a:extLst>
                <a:ext uri="{FF2B5EF4-FFF2-40B4-BE49-F238E27FC236}">
                  <a16:creationId xmlns:a16="http://schemas.microsoft.com/office/drawing/2014/main" id="{A17676CF-DDCC-48C1-AC68-CDA0B9E47FD8}"/>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E052D363-F6F5-455B-A2F2-A12B30CEE528}"/>
                </a:ext>
              </a:extLst>
            </p:cNvPr>
            <p:cNvGrpSpPr>
              <a:grpSpLocks noChangeAspect="1"/>
            </p:cNvGrpSpPr>
            <p:nvPr/>
          </p:nvGrpSpPr>
          <p:grpSpPr>
            <a:xfrm>
              <a:off x="672000" y="-3"/>
              <a:ext cx="11520000" cy="5760000"/>
              <a:chOff x="5981700" y="-1"/>
              <a:chExt cx="6042660" cy="3021330"/>
            </a:xfrm>
          </p:grpSpPr>
          <p:sp>
            <p:nvSpPr>
              <p:cNvPr id="17" name="Rectangle 16">
                <a:extLst>
                  <a:ext uri="{FF2B5EF4-FFF2-40B4-BE49-F238E27FC236}">
                    <a16:creationId xmlns:a16="http://schemas.microsoft.com/office/drawing/2014/main" id="{D0C396B8-00CA-4AE9-A0A5-B4E2B2A2AC07}"/>
                  </a:ext>
                </a:extLst>
              </p:cNvPr>
              <p:cNvSpPr/>
              <p:nvPr/>
            </p:nvSpPr>
            <p:spPr>
              <a:xfrm>
                <a:off x="900303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6660166-3107-4058-A259-59B0527306BD}"/>
                  </a:ext>
                </a:extLst>
              </p:cNvPr>
              <p:cNvSpPr/>
              <p:nvPr/>
            </p:nvSpPr>
            <p:spPr>
              <a:xfrm flipH="1">
                <a:off x="598170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42BE934E-3063-4D0F-AFDE-68D58D336CBE}"/>
                </a:ext>
              </a:extLst>
            </p:cNvPr>
            <p:cNvSpPr>
              <a:spLocks noChangeAspect="1"/>
            </p:cNvSpPr>
            <p:nvPr/>
          </p:nvSpPr>
          <p:spPr>
            <a:xfrm rot="5400000">
              <a:off x="5334000" y="0"/>
              <a:ext cx="6858000" cy="6858000"/>
            </a:xfrm>
            <a:prstGeom prst="rect">
              <a:avLst/>
            </a:prstGeom>
            <a:gradFill flip="none" rotWithShape="1">
              <a:gsLst>
                <a:gs pos="0">
                  <a:schemeClr val="accent3">
                    <a:alpha val="60000"/>
                  </a:schemeClr>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039660FA-744A-4CB3-9BED-C59793E3BF32}"/>
                </a:ext>
              </a:extLst>
            </p:cNvPr>
            <p:cNvSpPr>
              <a:spLocks noChangeAspect="1"/>
            </p:cNvSpPr>
            <p:nvPr/>
          </p:nvSpPr>
          <p:spPr>
            <a:xfrm>
              <a:off x="0" y="2538000"/>
              <a:ext cx="4320000" cy="4320000"/>
            </a:xfrm>
            <a:prstGeom prst="ellipse">
              <a:avLst/>
            </a:prstGeom>
            <a:solidFill>
              <a:schemeClr val="accent3">
                <a:alpha val="4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E313EEC-733B-4019-8A0B-3FA768B8DB7A}"/>
                </a:ext>
              </a:extLst>
            </p:cNvPr>
            <p:cNvGrpSpPr/>
            <p:nvPr/>
          </p:nvGrpSpPr>
          <p:grpSpPr>
            <a:xfrm rot="10800000">
              <a:off x="1" y="2948940"/>
              <a:ext cx="7818118" cy="3909059"/>
              <a:chOff x="0" y="0"/>
              <a:chExt cx="2880000" cy="1440000"/>
            </a:xfrm>
          </p:grpSpPr>
          <p:sp>
            <p:nvSpPr>
              <p:cNvPr id="15" name="Rectangle 14">
                <a:extLst>
                  <a:ext uri="{FF2B5EF4-FFF2-40B4-BE49-F238E27FC236}">
                    <a16:creationId xmlns:a16="http://schemas.microsoft.com/office/drawing/2014/main" id="{421FE91F-780C-4ABD-ADE8-0EFDB7196A10}"/>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09EA389-EE78-4475-A390-5EDED23C2D68}"/>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5E492A94-8867-4C62-9D40-4023C41E0AF8}"/>
                </a:ext>
              </a:extLst>
            </p:cNvPr>
            <p:cNvSpPr>
              <a:spLocks noChangeAspect="1"/>
            </p:cNvSpPr>
            <p:nvPr/>
          </p:nvSpPr>
          <p:spPr>
            <a:xfrm rot="10800000" flipH="1">
              <a:off x="0" y="521786"/>
              <a:ext cx="6336213" cy="63362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A3DAD7C5-BA12-4557-8BC4-72C69B0D59DD}"/>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854412EC-56C0-4009-B2E3-D63F9EECB9D4}"/>
              </a:ext>
            </a:extLst>
          </p:cNvPr>
          <p:cNvSpPr>
            <a:spLocks noGrp="1"/>
          </p:cNvSpPr>
          <p:nvPr>
            <p:ph type="title"/>
          </p:nvPr>
        </p:nvSpPr>
        <p:spPr>
          <a:xfrm>
            <a:off x="540000" y="539999"/>
            <a:ext cx="11090275" cy="120960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B70C84F-F3B7-4BF4-A328-BCF5ADD32944}"/>
              </a:ext>
            </a:extLst>
          </p:cNvPr>
          <p:cNvSpPr>
            <a:spLocks noGrp="1"/>
          </p:cNvSpPr>
          <p:nvPr>
            <p:ph sz="half" idx="1"/>
          </p:nvPr>
        </p:nvSpPr>
        <p:spPr>
          <a:xfrm>
            <a:off x="540000" y="1929600"/>
            <a:ext cx="5437186" cy="438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F919CD5-DBB4-4749-980D-B5B40ECB67B9}"/>
              </a:ext>
            </a:extLst>
          </p:cNvPr>
          <p:cNvSpPr>
            <a:spLocks noGrp="1"/>
          </p:cNvSpPr>
          <p:nvPr>
            <p:ph sz="half" idx="2"/>
          </p:nvPr>
        </p:nvSpPr>
        <p:spPr>
          <a:xfrm>
            <a:off x="6203950" y="1929600"/>
            <a:ext cx="5437186" cy="438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BCFC378-6572-43DF-8344-59DE8122CD12}"/>
              </a:ext>
            </a:extLst>
          </p:cNvPr>
          <p:cNvSpPr>
            <a:spLocks noGrp="1"/>
          </p:cNvSpPr>
          <p:nvPr>
            <p:ph type="dt" sz="half" idx="10"/>
          </p:nvPr>
        </p:nvSpPr>
        <p:spPr/>
        <p:txBody>
          <a:bodyPr/>
          <a:lstStyle/>
          <a:p>
            <a:fld id="{7CF0BCE0-945C-4FDF-95A1-2149B1FF5B83}" type="datetimeFigureOut">
              <a:rPr lang="en-US" smtClean="0"/>
              <a:t>10/4/2021</a:t>
            </a:fld>
            <a:endParaRPr lang="en-US"/>
          </a:p>
        </p:txBody>
      </p:sp>
      <p:sp>
        <p:nvSpPr>
          <p:cNvPr id="6" name="Footer Placeholder 5">
            <a:extLst>
              <a:ext uri="{FF2B5EF4-FFF2-40B4-BE49-F238E27FC236}">
                <a16:creationId xmlns:a16="http://schemas.microsoft.com/office/drawing/2014/main" id="{36967A14-246A-4DDF-865C-68F6E16906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674B6D-E110-478C-94B9-2F8199E586DC}"/>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2631347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5130F7E5-A40E-4C9C-8E4F-3935B9182C4A}"/>
              </a:ext>
            </a:extLst>
          </p:cNvPr>
          <p:cNvGrpSpPr/>
          <p:nvPr/>
        </p:nvGrpSpPr>
        <p:grpSpPr>
          <a:xfrm>
            <a:off x="0" y="-2"/>
            <a:ext cx="12191999" cy="6858001"/>
            <a:chOff x="0" y="-2"/>
            <a:chExt cx="12191999" cy="6858001"/>
          </a:xfrm>
        </p:grpSpPr>
        <p:sp>
          <p:nvSpPr>
            <p:cNvPr id="12" name="Rectangle 11">
              <a:extLst>
                <a:ext uri="{FF2B5EF4-FFF2-40B4-BE49-F238E27FC236}">
                  <a16:creationId xmlns:a16="http://schemas.microsoft.com/office/drawing/2014/main" id="{AE67B504-02A7-4203-87D0-07D333D71917}"/>
                </a:ext>
              </a:extLst>
            </p:cNvPr>
            <p:cNvSpPr/>
            <p:nvPr/>
          </p:nvSpPr>
          <p:spPr>
            <a:xfrm>
              <a:off x="7995665" y="2562224"/>
              <a:ext cx="4196334" cy="4295775"/>
            </a:xfrm>
            <a:prstGeom prst="rect">
              <a:avLst/>
            </a:prstGeom>
            <a:gradFill flip="none" rotWithShape="1">
              <a:gsLst>
                <a:gs pos="0">
                  <a:schemeClr val="accent3">
                    <a:alpha val="40000"/>
                  </a:schemeClr>
                </a:gs>
                <a:gs pos="34000">
                  <a:schemeClr val="accent3">
                    <a:alpha val="20000"/>
                  </a:schemeClr>
                </a:gs>
                <a:gs pos="65000">
                  <a:schemeClr val="accent3">
                    <a:alpha val="0"/>
                  </a:schemeClr>
                </a:gs>
              </a:gsLst>
              <a:path path="circle">
                <a:fillToRect l="100000" t="100000"/>
              </a:path>
              <a:tileRect r="-100000" b="-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DA1158F3-E1C3-400D-8505-628DB94365CE}"/>
                </a:ext>
              </a:extLst>
            </p:cNvPr>
            <p:cNvGrpSpPr/>
            <p:nvPr/>
          </p:nvGrpSpPr>
          <p:grpSpPr>
            <a:xfrm rot="16200000">
              <a:off x="2295528" y="-2295528"/>
              <a:ext cx="6858000" cy="11449051"/>
              <a:chOff x="0" y="2333625"/>
              <a:chExt cx="9515474" cy="3766109"/>
            </a:xfrm>
          </p:grpSpPr>
          <p:sp>
            <p:nvSpPr>
              <p:cNvPr id="23" name="Rectangle 22">
                <a:extLst>
                  <a:ext uri="{FF2B5EF4-FFF2-40B4-BE49-F238E27FC236}">
                    <a16:creationId xmlns:a16="http://schemas.microsoft.com/office/drawing/2014/main" id="{0AEADDCE-3295-4F24-8700-C93B5457C2B7}"/>
                  </a:ext>
                </a:extLst>
              </p:cNvPr>
              <p:cNvSpPr/>
              <p:nvPr/>
            </p:nvSpPr>
            <p:spPr>
              <a:xfrm>
                <a:off x="4757737"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F95C76A-5429-458C-BC9D-E1053EF7B84F}"/>
                  </a:ext>
                </a:extLst>
              </p:cNvPr>
              <p:cNvSpPr/>
              <p:nvPr/>
            </p:nvSpPr>
            <p:spPr>
              <a:xfrm flipH="1">
                <a:off x="0"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3D0E8A42-259A-43FA-B284-B459D7364097}"/>
                </a:ext>
              </a:extLst>
            </p:cNvPr>
            <p:cNvGrpSpPr>
              <a:grpSpLocks noChangeAspect="1"/>
            </p:cNvGrpSpPr>
            <p:nvPr/>
          </p:nvGrpSpPr>
          <p:grpSpPr>
            <a:xfrm rot="5400000">
              <a:off x="3583369" y="-3583369"/>
              <a:ext cx="4713262" cy="11880000"/>
              <a:chOff x="1" y="0"/>
              <a:chExt cx="8305797" cy="6858000"/>
            </a:xfrm>
          </p:grpSpPr>
          <p:sp>
            <p:nvSpPr>
              <p:cNvPr id="21" name="Rectangle 20">
                <a:extLst>
                  <a:ext uri="{FF2B5EF4-FFF2-40B4-BE49-F238E27FC236}">
                    <a16:creationId xmlns:a16="http://schemas.microsoft.com/office/drawing/2014/main" id="{7900B4F1-619C-4C0E-B749-1843F22C946A}"/>
                  </a:ext>
                </a:extLst>
              </p:cNvPr>
              <p:cNvSpPr/>
              <p:nvPr/>
            </p:nvSpPr>
            <p:spPr>
              <a:xfrm>
                <a:off x="931" y="342900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6E6F70BB-DCCC-4CF0-B5BB-95A965A99947}"/>
                  </a:ext>
                </a:extLst>
              </p:cNvPr>
              <p:cNvSpPr/>
              <p:nvPr/>
            </p:nvSpPr>
            <p:spPr>
              <a:xfrm flipV="1">
                <a:off x="1" y="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5" name="Group 14">
              <a:extLst>
                <a:ext uri="{FF2B5EF4-FFF2-40B4-BE49-F238E27FC236}">
                  <a16:creationId xmlns:a16="http://schemas.microsoft.com/office/drawing/2014/main" id="{83E6C50C-C1DA-44E1-B254-3B7228879DCD}"/>
                </a:ext>
              </a:extLst>
            </p:cNvPr>
            <p:cNvGrpSpPr/>
            <p:nvPr/>
          </p:nvGrpSpPr>
          <p:grpSpPr>
            <a:xfrm>
              <a:off x="2676525" y="0"/>
              <a:ext cx="9515473" cy="3766109"/>
              <a:chOff x="2333625" y="2433367"/>
              <a:chExt cx="9897159" cy="3766109"/>
            </a:xfrm>
          </p:grpSpPr>
          <p:sp>
            <p:nvSpPr>
              <p:cNvPr id="19" name="Rectangle 18">
                <a:extLst>
                  <a:ext uri="{FF2B5EF4-FFF2-40B4-BE49-F238E27FC236}">
                    <a16:creationId xmlns:a16="http://schemas.microsoft.com/office/drawing/2014/main" id="{DFC6EEED-A40A-4D1C-BE6B-11DD62770607}"/>
                  </a:ext>
                </a:extLst>
              </p:cNvPr>
              <p:cNvSpPr/>
              <p:nvPr/>
            </p:nvSpPr>
            <p:spPr>
              <a:xfrm>
                <a:off x="728220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27FF3FB-FDFC-4659-A7D6-ABED74010E82}"/>
                  </a:ext>
                </a:extLst>
              </p:cNvPr>
              <p:cNvSpPr/>
              <p:nvPr/>
            </p:nvSpPr>
            <p:spPr>
              <a:xfrm flipH="1">
                <a:off x="233362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51548ED5-6668-4672-88DC-40E92508ACA2}"/>
                </a:ext>
              </a:extLst>
            </p:cNvPr>
            <p:cNvGrpSpPr/>
            <p:nvPr/>
          </p:nvGrpSpPr>
          <p:grpSpPr>
            <a:xfrm>
              <a:off x="0" y="0"/>
              <a:ext cx="9515473" cy="3766109"/>
              <a:chOff x="0" y="2333625"/>
              <a:chExt cx="9515473" cy="3766109"/>
            </a:xfrm>
          </p:grpSpPr>
          <p:sp>
            <p:nvSpPr>
              <p:cNvPr id="17" name="Rectangle 16">
                <a:extLst>
                  <a:ext uri="{FF2B5EF4-FFF2-40B4-BE49-F238E27FC236}">
                    <a16:creationId xmlns:a16="http://schemas.microsoft.com/office/drawing/2014/main" id="{975AE1B2-E73F-4E6E-AAFB-FB1C02684D32}"/>
                  </a:ext>
                </a:extLst>
              </p:cNvPr>
              <p:cNvSpPr/>
              <p:nvPr/>
            </p:nvSpPr>
            <p:spPr>
              <a:xfrm>
                <a:off x="4757737"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750F2D6-C0E1-4AFE-AB87-083292737609}"/>
                  </a:ext>
                </a:extLst>
              </p:cNvPr>
              <p:cNvSpPr/>
              <p:nvPr/>
            </p:nvSpPr>
            <p:spPr>
              <a:xfrm flipH="1">
                <a:off x="0"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5" name="Rectangle 24">
            <a:extLst>
              <a:ext uri="{FF2B5EF4-FFF2-40B4-BE49-F238E27FC236}">
                <a16:creationId xmlns:a16="http://schemas.microsoft.com/office/drawing/2014/main" id="{4ECC0D66-F2BE-4BF4-87F6-CE618B5C8916}"/>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9A0BCA11-08C2-4C9A-B0A3-31C9051CDF9E}"/>
              </a:ext>
            </a:extLst>
          </p:cNvPr>
          <p:cNvSpPr>
            <a:spLocks noGrp="1"/>
          </p:cNvSpPr>
          <p:nvPr>
            <p:ph type="title"/>
          </p:nvPr>
        </p:nvSpPr>
        <p:spPr>
          <a:xfrm>
            <a:off x="540000" y="539999"/>
            <a:ext cx="11090273" cy="1210396"/>
          </a:xfrm>
        </p:spPr>
        <p:txBody>
          <a:bodyPr>
            <a:normAutofit/>
          </a:bodyPr>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662CEB0-C969-40EA-A5E2-8D875E28A6B6}"/>
              </a:ext>
            </a:extLst>
          </p:cNvPr>
          <p:cNvSpPr>
            <a:spLocks noGrp="1"/>
          </p:cNvSpPr>
          <p:nvPr>
            <p:ph type="body" idx="1"/>
          </p:nvPr>
        </p:nvSpPr>
        <p:spPr>
          <a:xfrm>
            <a:off x="540000" y="1929783"/>
            <a:ext cx="5448052" cy="792161"/>
          </a:xfrm>
        </p:spPr>
        <p:txBody>
          <a:bodyPr anchor="b"/>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0F41A6-112E-4305-A0BA-6E119A77AC10}"/>
              </a:ext>
            </a:extLst>
          </p:cNvPr>
          <p:cNvSpPr>
            <a:spLocks noGrp="1"/>
          </p:cNvSpPr>
          <p:nvPr>
            <p:ph sz="half" idx="2"/>
          </p:nvPr>
        </p:nvSpPr>
        <p:spPr>
          <a:xfrm>
            <a:off x="540000" y="2937844"/>
            <a:ext cx="5437186" cy="3376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AC672C5-31B9-443B-8DEE-5523646891F7}"/>
              </a:ext>
            </a:extLst>
          </p:cNvPr>
          <p:cNvSpPr>
            <a:spLocks noGrp="1"/>
          </p:cNvSpPr>
          <p:nvPr>
            <p:ph type="body" sz="quarter" idx="3"/>
          </p:nvPr>
        </p:nvSpPr>
        <p:spPr>
          <a:xfrm>
            <a:off x="6203949" y="1929782"/>
            <a:ext cx="5437187" cy="792000"/>
          </a:xfrm>
        </p:spPr>
        <p:txBody>
          <a:bodyPr anchor="b"/>
          <a:lstStyle>
            <a:lvl1pPr marL="0" indent="0">
              <a:buNone/>
              <a:defRPr sz="1600" b="0" i="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D18B9D-8B21-4249-A3AD-8FBE48F0F55B}"/>
              </a:ext>
            </a:extLst>
          </p:cNvPr>
          <p:cNvSpPr>
            <a:spLocks noGrp="1"/>
          </p:cNvSpPr>
          <p:nvPr>
            <p:ph sz="quarter" idx="4"/>
          </p:nvPr>
        </p:nvSpPr>
        <p:spPr>
          <a:xfrm>
            <a:off x="6203950" y="2937844"/>
            <a:ext cx="5437186" cy="3376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05B60881-13B2-4064-84FB-6D071F36C433}"/>
              </a:ext>
            </a:extLst>
          </p:cNvPr>
          <p:cNvSpPr>
            <a:spLocks noGrp="1"/>
          </p:cNvSpPr>
          <p:nvPr>
            <p:ph type="dt" sz="half" idx="10"/>
          </p:nvPr>
        </p:nvSpPr>
        <p:spPr/>
        <p:txBody>
          <a:bodyPr/>
          <a:lstStyle/>
          <a:p>
            <a:fld id="{7CF0BCE0-945C-4FDF-95A1-2149B1FF5B83}" type="datetimeFigureOut">
              <a:rPr lang="en-US" smtClean="0"/>
              <a:t>10/4/2021</a:t>
            </a:fld>
            <a:endParaRPr lang="en-US"/>
          </a:p>
        </p:txBody>
      </p:sp>
      <p:sp>
        <p:nvSpPr>
          <p:cNvPr id="8" name="Footer Placeholder 7">
            <a:extLst>
              <a:ext uri="{FF2B5EF4-FFF2-40B4-BE49-F238E27FC236}">
                <a16:creationId xmlns:a16="http://schemas.microsoft.com/office/drawing/2014/main" id="{249FCE5D-D5EF-485D-97FA-2614FF9642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F204FC-4F66-417C-8E4B-74772ED05701}"/>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1257136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521FD20-B9D4-4FD1-9AAD-F4157555AD62}"/>
              </a:ext>
            </a:extLst>
          </p:cNvPr>
          <p:cNvGrpSpPr/>
          <p:nvPr/>
        </p:nvGrpSpPr>
        <p:grpSpPr>
          <a:xfrm rot="10800000">
            <a:off x="1392000" y="0"/>
            <a:ext cx="10800000" cy="6858000"/>
            <a:chOff x="0" y="0"/>
            <a:chExt cx="10800000" cy="6858000"/>
          </a:xfrm>
        </p:grpSpPr>
        <p:sp>
          <p:nvSpPr>
            <p:cNvPr id="15" name="Rectangle 14">
              <a:extLst>
                <a:ext uri="{FF2B5EF4-FFF2-40B4-BE49-F238E27FC236}">
                  <a16:creationId xmlns:a16="http://schemas.microsoft.com/office/drawing/2014/main" id="{27477A35-8424-45D6-A66E-8ACFA6C405B5}"/>
                </a:ext>
              </a:extLst>
            </p:cNvPr>
            <p:cNvSpPr/>
            <p:nvPr/>
          </p:nvSpPr>
          <p:spPr>
            <a:xfrm>
              <a:off x="540000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6" name="Rectangle 15">
              <a:extLst>
                <a:ext uri="{FF2B5EF4-FFF2-40B4-BE49-F238E27FC236}">
                  <a16:creationId xmlns:a16="http://schemas.microsoft.com/office/drawing/2014/main" id="{8BFBA1CE-E9AC-40C0-A7F9-E5671F5FEF9C}"/>
                </a:ext>
              </a:extLst>
            </p:cNvPr>
            <p:cNvSpPr/>
            <p:nvPr/>
          </p:nvSpPr>
          <p:spPr>
            <a:xfrm flipH="1">
              <a:off x="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1" name="Group 10">
            <a:extLst>
              <a:ext uri="{FF2B5EF4-FFF2-40B4-BE49-F238E27FC236}">
                <a16:creationId xmlns:a16="http://schemas.microsoft.com/office/drawing/2014/main" id="{D0C2729A-59F8-46A4-9AAA-7665E5966E2D}"/>
              </a:ext>
            </a:extLst>
          </p:cNvPr>
          <p:cNvGrpSpPr>
            <a:grpSpLocks noChangeAspect="1"/>
          </p:cNvGrpSpPr>
          <p:nvPr/>
        </p:nvGrpSpPr>
        <p:grpSpPr>
          <a:xfrm rot="16200000" flipH="1">
            <a:off x="-1714500" y="1714500"/>
            <a:ext cx="6858000" cy="3429000"/>
            <a:chOff x="0" y="0"/>
            <a:chExt cx="2880000" cy="1440000"/>
          </a:xfrm>
        </p:grpSpPr>
        <p:sp>
          <p:nvSpPr>
            <p:cNvPr id="13" name="Rectangle 12">
              <a:extLst>
                <a:ext uri="{FF2B5EF4-FFF2-40B4-BE49-F238E27FC236}">
                  <a16:creationId xmlns:a16="http://schemas.microsoft.com/office/drawing/2014/main" id="{83EBBB96-590D-4704-87AD-A00AE2424DE8}"/>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 name="Rectangle 13">
              <a:extLst>
                <a:ext uri="{FF2B5EF4-FFF2-40B4-BE49-F238E27FC236}">
                  <a16:creationId xmlns:a16="http://schemas.microsoft.com/office/drawing/2014/main" id="{889BAB7D-5298-40B9-910B-136D0C6A9934}"/>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2" name="Rectangle 11">
            <a:extLst>
              <a:ext uri="{FF2B5EF4-FFF2-40B4-BE49-F238E27FC236}">
                <a16:creationId xmlns:a16="http://schemas.microsoft.com/office/drawing/2014/main" id="{F323EA00-E168-4864-883B-358A7CDF9153}"/>
              </a:ext>
            </a:extLst>
          </p:cNvPr>
          <p:cNvSpPr>
            <a:spLocks noChangeAspect="1"/>
          </p:cNvSpPr>
          <p:nvPr/>
        </p:nvSpPr>
        <p:spPr>
          <a:xfrm rot="10800000">
            <a:off x="5602287" y="268286"/>
            <a:ext cx="6589713" cy="65897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8" name="Rectangle 17">
            <a:extLst>
              <a:ext uri="{FF2B5EF4-FFF2-40B4-BE49-F238E27FC236}">
                <a16:creationId xmlns:a16="http://schemas.microsoft.com/office/drawing/2014/main" id="{CA4F2DFA-2F27-43FB-B08C-0787FA44B0D1}"/>
              </a:ext>
            </a:extLst>
          </p:cNvPr>
          <p:cNvSpPr>
            <a:spLocks noChangeAspect="1"/>
          </p:cNvSpPr>
          <p:nvPr/>
        </p:nvSpPr>
        <p:spPr>
          <a:xfrm>
            <a:off x="0" y="0"/>
            <a:ext cx="6589713" cy="6589713"/>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9" name="Rectangle 18">
            <a:extLst>
              <a:ext uri="{FF2B5EF4-FFF2-40B4-BE49-F238E27FC236}">
                <a16:creationId xmlns:a16="http://schemas.microsoft.com/office/drawing/2014/main" id="{7D750354-CD8D-4A3B-A7AC-04622BCB0499}"/>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7F3ED3C6-DA43-4D1C-9056-407A4FB1C6AB}"/>
              </a:ext>
            </a:extLst>
          </p:cNvPr>
          <p:cNvSpPr>
            <a:spLocks noGrp="1"/>
          </p:cNvSpPr>
          <p:nvPr>
            <p:ph type="title"/>
          </p:nvPr>
        </p:nvSpPr>
        <p:spPr>
          <a:xfrm>
            <a:off x="550863" y="549276"/>
            <a:ext cx="11090275" cy="5759450"/>
          </a:xfrm>
        </p:spPr>
        <p:txBody>
          <a:bodyPr/>
          <a:lstStyle>
            <a:lvl1pPr>
              <a:defRPr sz="8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720CEB41-E921-45ED-951A-861E31E01336}"/>
              </a:ext>
            </a:extLst>
          </p:cNvPr>
          <p:cNvSpPr>
            <a:spLocks noGrp="1"/>
          </p:cNvSpPr>
          <p:nvPr>
            <p:ph type="dt" sz="half" idx="10"/>
          </p:nvPr>
        </p:nvSpPr>
        <p:spPr/>
        <p:txBody>
          <a:bodyPr/>
          <a:lstStyle/>
          <a:p>
            <a:fld id="{7CF0BCE0-945C-4FDF-95A1-2149B1FF5B83}" type="datetimeFigureOut">
              <a:rPr lang="en-US" smtClean="0"/>
              <a:t>10/4/2021</a:t>
            </a:fld>
            <a:endParaRPr lang="en-US"/>
          </a:p>
        </p:txBody>
      </p:sp>
      <p:sp>
        <p:nvSpPr>
          <p:cNvPr id="4" name="Footer Placeholder 3">
            <a:extLst>
              <a:ext uri="{FF2B5EF4-FFF2-40B4-BE49-F238E27FC236}">
                <a16:creationId xmlns:a16="http://schemas.microsoft.com/office/drawing/2014/main" id="{8F6B422D-769C-4E63-8763-ABBB885007E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D38FB6F-2D68-40C0-B628-142011F34A01}"/>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2340892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ED88E92-14F3-4B58-9E48-1D79E139A89E}"/>
              </a:ext>
            </a:extLst>
          </p:cNvPr>
          <p:cNvGrpSpPr/>
          <p:nvPr/>
        </p:nvGrpSpPr>
        <p:grpSpPr>
          <a:xfrm>
            <a:off x="0" y="0"/>
            <a:ext cx="12191999" cy="6861600"/>
            <a:chOff x="1" y="0"/>
            <a:chExt cx="12191999" cy="6861600"/>
          </a:xfrm>
        </p:grpSpPr>
        <p:sp>
          <p:nvSpPr>
            <p:cNvPr id="6" name="Rectangle 5">
              <a:extLst>
                <a:ext uri="{FF2B5EF4-FFF2-40B4-BE49-F238E27FC236}">
                  <a16:creationId xmlns:a16="http://schemas.microsoft.com/office/drawing/2014/main" id="{A6466AE7-32B6-4334-AF41-B9387E6726C5}"/>
                </a:ext>
              </a:extLst>
            </p:cNvPr>
            <p:cNvSpPr>
              <a:spLocks noChangeAspect="1"/>
            </p:cNvSpPr>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7" name="Oval 6">
              <a:extLst>
                <a:ext uri="{FF2B5EF4-FFF2-40B4-BE49-F238E27FC236}">
                  <a16:creationId xmlns:a16="http://schemas.microsoft.com/office/drawing/2014/main" id="{659C09F8-90CD-443F-9AA1-D08C56A605BB}"/>
                </a:ext>
              </a:extLst>
            </p:cNvPr>
            <p:cNvSpPr>
              <a:spLocks noChangeAspect="1"/>
            </p:cNvSpPr>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8" name="Oval 7">
              <a:extLst>
                <a:ext uri="{FF2B5EF4-FFF2-40B4-BE49-F238E27FC236}">
                  <a16:creationId xmlns:a16="http://schemas.microsoft.com/office/drawing/2014/main" id="{DC7304AB-BE7D-45AC-A876-4A24543AE5B3}"/>
                </a:ext>
              </a:extLst>
            </p:cNvPr>
            <p:cNvSpPr>
              <a:spLocks noChangeAspect="1"/>
            </p:cNvSpPr>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nvGrpSpPr>
            <p:cNvPr id="9" name="Group 8">
              <a:extLst>
                <a:ext uri="{FF2B5EF4-FFF2-40B4-BE49-F238E27FC236}">
                  <a16:creationId xmlns:a16="http://schemas.microsoft.com/office/drawing/2014/main" id="{8E11922B-DDB3-46D7-B1BD-C1CCDB3C42E3}"/>
                </a:ext>
              </a:extLst>
            </p:cNvPr>
            <p:cNvGrpSpPr>
              <a:grpSpLocks noChangeAspect="1"/>
            </p:cNvGrpSpPr>
            <p:nvPr/>
          </p:nvGrpSpPr>
          <p:grpSpPr>
            <a:xfrm>
              <a:off x="690092" y="0"/>
              <a:ext cx="10800000" cy="6858000"/>
              <a:chOff x="2328000" y="0"/>
              <a:chExt cx="2880000" cy="1440000"/>
            </a:xfrm>
          </p:grpSpPr>
          <p:sp>
            <p:nvSpPr>
              <p:cNvPr id="14" name="Rectangle 13">
                <a:extLst>
                  <a:ext uri="{FF2B5EF4-FFF2-40B4-BE49-F238E27FC236}">
                    <a16:creationId xmlns:a16="http://schemas.microsoft.com/office/drawing/2014/main" id="{C580F8F6-E662-4BCD-AC9C-7E5DDBD5A773}"/>
                  </a:ext>
                </a:extLst>
              </p:cNvPr>
              <p:cNvSpPr/>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9A333FE5-ADB0-48EE-A1A6-9AA36DA343A2}"/>
                  </a:ext>
                </a:extLst>
              </p:cNvPr>
              <p:cNvSpPr/>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0" name="Group 9">
              <a:extLst>
                <a:ext uri="{FF2B5EF4-FFF2-40B4-BE49-F238E27FC236}">
                  <a16:creationId xmlns:a16="http://schemas.microsoft.com/office/drawing/2014/main" id="{0B09CD4F-6DF4-48AA-BD35-23E3F2A643F7}"/>
                </a:ext>
              </a:extLst>
            </p:cNvPr>
            <p:cNvGrpSpPr>
              <a:grpSpLocks noChangeAspect="1"/>
            </p:cNvGrpSpPr>
            <p:nvPr/>
          </p:nvGrpSpPr>
          <p:grpSpPr>
            <a:xfrm rot="5400000">
              <a:off x="7048499" y="1714500"/>
              <a:ext cx="6858000" cy="3429000"/>
              <a:chOff x="0" y="0"/>
              <a:chExt cx="2880000" cy="1440000"/>
            </a:xfrm>
          </p:grpSpPr>
          <p:sp>
            <p:nvSpPr>
              <p:cNvPr id="12" name="Rectangle 11">
                <a:extLst>
                  <a:ext uri="{FF2B5EF4-FFF2-40B4-BE49-F238E27FC236}">
                    <a16:creationId xmlns:a16="http://schemas.microsoft.com/office/drawing/2014/main" id="{02223219-ACCC-42F2-A1B4-E3C8C8AB12A4}"/>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1510B0E9-9BA0-4357-9E04-554C19BAAC89}"/>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1" name="Rectangle 10">
              <a:extLst>
                <a:ext uri="{FF2B5EF4-FFF2-40B4-BE49-F238E27FC236}">
                  <a16:creationId xmlns:a16="http://schemas.microsoft.com/office/drawing/2014/main" id="{DF06DA80-525A-4C9E-A441-50630AA772A4}"/>
                </a:ext>
              </a:extLst>
            </p:cNvPr>
            <p:cNvSpPr>
              <a:spLocks noChangeAspect="1"/>
            </p:cNvSpPr>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6" name="Rectangle 15">
            <a:extLst>
              <a:ext uri="{FF2B5EF4-FFF2-40B4-BE49-F238E27FC236}">
                <a16:creationId xmlns:a16="http://schemas.microsoft.com/office/drawing/2014/main" id="{E841E027-8E53-4FEB-8605-2124D85731CA}"/>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Date Placeholder 1">
            <a:extLst>
              <a:ext uri="{FF2B5EF4-FFF2-40B4-BE49-F238E27FC236}">
                <a16:creationId xmlns:a16="http://schemas.microsoft.com/office/drawing/2014/main" id="{7DD871A2-AE80-4408-AA95-DC60D132E9E3}"/>
              </a:ext>
            </a:extLst>
          </p:cNvPr>
          <p:cNvSpPr>
            <a:spLocks noGrp="1"/>
          </p:cNvSpPr>
          <p:nvPr>
            <p:ph type="dt" sz="half" idx="10"/>
          </p:nvPr>
        </p:nvSpPr>
        <p:spPr/>
        <p:txBody>
          <a:bodyPr/>
          <a:lstStyle/>
          <a:p>
            <a:fld id="{7CF0BCE0-945C-4FDF-95A1-2149B1FF5B83}" type="datetimeFigureOut">
              <a:rPr lang="en-US" smtClean="0"/>
              <a:t>10/4/2021</a:t>
            </a:fld>
            <a:endParaRPr lang="en-US"/>
          </a:p>
        </p:txBody>
      </p:sp>
      <p:sp>
        <p:nvSpPr>
          <p:cNvPr id="3" name="Footer Placeholder 2">
            <a:extLst>
              <a:ext uri="{FF2B5EF4-FFF2-40B4-BE49-F238E27FC236}">
                <a16:creationId xmlns:a16="http://schemas.microsoft.com/office/drawing/2014/main" id="{DDD122A1-7B97-4979-B319-1CE0A4A497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6209A76-7DCD-477A-A6BA-EEA63FF94082}"/>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2367571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D5C0F5C-A529-490C-8941-78F10C6A00D3}"/>
              </a:ext>
            </a:extLst>
          </p:cNvPr>
          <p:cNvGrpSpPr/>
          <p:nvPr/>
        </p:nvGrpSpPr>
        <p:grpSpPr>
          <a:xfrm flipH="1">
            <a:off x="0" y="0"/>
            <a:ext cx="12191999" cy="6858001"/>
            <a:chOff x="0" y="-2"/>
            <a:chExt cx="12191999" cy="6858001"/>
          </a:xfrm>
        </p:grpSpPr>
        <p:sp>
          <p:nvSpPr>
            <p:cNvPr id="9" name="Rectangle 8">
              <a:extLst>
                <a:ext uri="{FF2B5EF4-FFF2-40B4-BE49-F238E27FC236}">
                  <a16:creationId xmlns:a16="http://schemas.microsoft.com/office/drawing/2014/main" id="{14A8D739-B942-4545-9459-A6CAF0444D1F}"/>
                </a:ext>
              </a:extLst>
            </p:cNvPr>
            <p:cNvSpPr/>
            <p:nvPr/>
          </p:nvSpPr>
          <p:spPr>
            <a:xfrm>
              <a:off x="7995665" y="2562224"/>
              <a:ext cx="4196334" cy="4295775"/>
            </a:xfrm>
            <a:prstGeom prst="rect">
              <a:avLst/>
            </a:prstGeom>
            <a:gradFill flip="none" rotWithShape="1">
              <a:gsLst>
                <a:gs pos="0">
                  <a:schemeClr val="accent3">
                    <a:alpha val="40000"/>
                  </a:schemeClr>
                </a:gs>
                <a:gs pos="34000">
                  <a:schemeClr val="accent3">
                    <a:alpha val="20000"/>
                  </a:schemeClr>
                </a:gs>
                <a:gs pos="65000">
                  <a:schemeClr val="accent3">
                    <a:alpha val="0"/>
                  </a:schemeClr>
                </a:gs>
              </a:gsLst>
              <a:path path="circle">
                <a:fillToRect l="100000" t="100000"/>
              </a:path>
              <a:tileRect r="-100000" b="-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4BB38CCA-110B-4404-9363-BFFA76C096D2}"/>
                </a:ext>
              </a:extLst>
            </p:cNvPr>
            <p:cNvGrpSpPr/>
            <p:nvPr/>
          </p:nvGrpSpPr>
          <p:grpSpPr>
            <a:xfrm rot="16200000">
              <a:off x="2295528" y="-2295528"/>
              <a:ext cx="6858000" cy="11449051"/>
              <a:chOff x="0" y="2333625"/>
              <a:chExt cx="9515474" cy="3766109"/>
            </a:xfrm>
          </p:grpSpPr>
          <p:sp>
            <p:nvSpPr>
              <p:cNvPr id="20" name="Rectangle 19">
                <a:extLst>
                  <a:ext uri="{FF2B5EF4-FFF2-40B4-BE49-F238E27FC236}">
                    <a16:creationId xmlns:a16="http://schemas.microsoft.com/office/drawing/2014/main" id="{B223FE99-C58F-4A56-8F8E-2942FF74E4BD}"/>
                  </a:ext>
                </a:extLst>
              </p:cNvPr>
              <p:cNvSpPr/>
              <p:nvPr/>
            </p:nvSpPr>
            <p:spPr>
              <a:xfrm>
                <a:off x="4757737"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BBD4511-8AB6-4BD3-8410-7FB3EC8D42B2}"/>
                  </a:ext>
                </a:extLst>
              </p:cNvPr>
              <p:cNvSpPr/>
              <p:nvPr/>
            </p:nvSpPr>
            <p:spPr>
              <a:xfrm flipH="1">
                <a:off x="0"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6A8CA067-2248-4BD3-B56E-2C014AEB2273}"/>
                </a:ext>
              </a:extLst>
            </p:cNvPr>
            <p:cNvGrpSpPr>
              <a:grpSpLocks noChangeAspect="1"/>
            </p:cNvGrpSpPr>
            <p:nvPr/>
          </p:nvGrpSpPr>
          <p:grpSpPr>
            <a:xfrm rot="5400000">
              <a:off x="3583369" y="-3583369"/>
              <a:ext cx="4713262" cy="11880000"/>
              <a:chOff x="1" y="0"/>
              <a:chExt cx="8305797" cy="6858000"/>
            </a:xfrm>
          </p:grpSpPr>
          <p:sp>
            <p:nvSpPr>
              <p:cNvPr id="18" name="Rectangle 17">
                <a:extLst>
                  <a:ext uri="{FF2B5EF4-FFF2-40B4-BE49-F238E27FC236}">
                    <a16:creationId xmlns:a16="http://schemas.microsoft.com/office/drawing/2014/main" id="{8C017B9B-2727-4255-8F80-9D4C2A5AE297}"/>
                  </a:ext>
                </a:extLst>
              </p:cNvPr>
              <p:cNvSpPr/>
              <p:nvPr/>
            </p:nvSpPr>
            <p:spPr>
              <a:xfrm>
                <a:off x="931" y="342900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93C5F16-BC47-4707-B6B7-DC5262ACDC51}"/>
                  </a:ext>
                </a:extLst>
              </p:cNvPr>
              <p:cNvSpPr/>
              <p:nvPr/>
            </p:nvSpPr>
            <p:spPr>
              <a:xfrm flipV="1">
                <a:off x="1" y="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 name="Group 11">
              <a:extLst>
                <a:ext uri="{FF2B5EF4-FFF2-40B4-BE49-F238E27FC236}">
                  <a16:creationId xmlns:a16="http://schemas.microsoft.com/office/drawing/2014/main" id="{2E88FE13-0734-4BB3-B4D1-7C53A194DA84}"/>
                </a:ext>
              </a:extLst>
            </p:cNvPr>
            <p:cNvGrpSpPr/>
            <p:nvPr/>
          </p:nvGrpSpPr>
          <p:grpSpPr>
            <a:xfrm>
              <a:off x="2676525" y="0"/>
              <a:ext cx="9515473" cy="3766109"/>
              <a:chOff x="2333625" y="2433367"/>
              <a:chExt cx="9897159" cy="3766109"/>
            </a:xfrm>
          </p:grpSpPr>
          <p:sp>
            <p:nvSpPr>
              <p:cNvPr id="16" name="Rectangle 15">
                <a:extLst>
                  <a:ext uri="{FF2B5EF4-FFF2-40B4-BE49-F238E27FC236}">
                    <a16:creationId xmlns:a16="http://schemas.microsoft.com/office/drawing/2014/main" id="{5C9B7EF7-1EDF-4AC7-8E40-C2801783AC85}"/>
                  </a:ext>
                </a:extLst>
              </p:cNvPr>
              <p:cNvSpPr/>
              <p:nvPr/>
            </p:nvSpPr>
            <p:spPr>
              <a:xfrm>
                <a:off x="728220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25CA0A0-9A3F-498E-983D-B3285EF5AD9A}"/>
                  </a:ext>
                </a:extLst>
              </p:cNvPr>
              <p:cNvSpPr/>
              <p:nvPr/>
            </p:nvSpPr>
            <p:spPr>
              <a:xfrm flipH="1">
                <a:off x="233362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A5171814-E4F0-44B5-BC3F-588512210991}"/>
                </a:ext>
              </a:extLst>
            </p:cNvPr>
            <p:cNvGrpSpPr/>
            <p:nvPr/>
          </p:nvGrpSpPr>
          <p:grpSpPr>
            <a:xfrm>
              <a:off x="0" y="0"/>
              <a:ext cx="9515473" cy="3766109"/>
              <a:chOff x="0" y="2333625"/>
              <a:chExt cx="9515473" cy="3766109"/>
            </a:xfrm>
          </p:grpSpPr>
          <p:sp>
            <p:nvSpPr>
              <p:cNvPr id="14" name="Rectangle 13">
                <a:extLst>
                  <a:ext uri="{FF2B5EF4-FFF2-40B4-BE49-F238E27FC236}">
                    <a16:creationId xmlns:a16="http://schemas.microsoft.com/office/drawing/2014/main" id="{8E666ACD-EB1C-4732-971B-C3B26061DB82}"/>
                  </a:ext>
                </a:extLst>
              </p:cNvPr>
              <p:cNvSpPr/>
              <p:nvPr/>
            </p:nvSpPr>
            <p:spPr>
              <a:xfrm>
                <a:off x="4757737"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A4E213B-7F96-44C1-90B3-B72E9387BF73}"/>
                  </a:ext>
                </a:extLst>
              </p:cNvPr>
              <p:cNvSpPr/>
              <p:nvPr/>
            </p:nvSpPr>
            <p:spPr>
              <a:xfrm flipH="1">
                <a:off x="0"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2" name="Rectangle 21">
            <a:extLst>
              <a:ext uri="{FF2B5EF4-FFF2-40B4-BE49-F238E27FC236}">
                <a16:creationId xmlns:a16="http://schemas.microsoft.com/office/drawing/2014/main" id="{BFE392AA-35E5-40E5-9309-284A0C541061}"/>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71A8188C-9713-46E1-AA5C-C84FE515F3A2}"/>
              </a:ext>
            </a:extLst>
          </p:cNvPr>
          <p:cNvSpPr>
            <a:spLocks noGrp="1"/>
          </p:cNvSpPr>
          <p:nvPr>
            <p:ph type="title"/>
          </p:nvPr>
        </p:nvSpPr>
        <p:spPr>
          <a:xfrm>
            <a:off x="539999" y="540000"/>
            <a:ext cx="4511425" cy="2771774"/>
          </a:xfrm>
        </p:spPr>
        <p:txBody>
          <a:bodyPr anchor="t"/>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E192CC-893A-4A84-A7E9-F389D83F0B16}"/>
              </a:ext>
            </a:extLst>
          </p:cNvPr>
          <p:cNvSpPr>
            <a:spLocks noGrp="1"/>
          </p:cNvSpPr>
          <p:nvPr>
            <p:ph idx="1"/>
          </p:nvPr>
        </p:nvSpPr>
        <p:spPr>
          <a:xfrm>
            <a:off x="5232400" y="540000"/>
            <a:ext cx="6408736" cy="5759450"/>
          </a:xfrm>
        </p:spPr>
        <p:txBody>
          <a:bodyPr/>
          <a:lstStyle>
            <a:lvl1pPr>
              <a:defRPr sz="3200"/>
            </a:lvl1pPr>
            <a:lvl2pPr>
              <a:defRPr sz="24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6CC7765-7D44-43DD-A1DF-419D3E1C625F}"/>
              </a:ext>
            </a:extLst>
          </p:cNvPr>
          <p:cNvSpPr>
            <a:spLocks noGrp="1"/>
          </p:cNvSpPr>
          <p:nvPr>
            <p:ph type="body" sz="half" idx="2"/>
          </p:nvPr>
        </p:nvSpPr>
        <p:spPr>
          <a:xfrm>
            <a:off x="540000" y="3536950"/>
            <a:ext cx="4511426" cy="2771775"/>
          </a:xfrm>
        </p:spPr>
        <p:txBody>
          <a:bodyPr/>
          <a:lstStyle>
            <a:lvl1pPr marL="0" indent="0">
              <a:buNone/>
              <a:defRPr sz="1600" cap="all" spc="3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D36875-AFB0-4905-8C9E-A72B4F59775E}"/>
              </a:ext>
            </a:extLst>
          </p:cNvPr>
          <p:cNvSpPr>
            <a:spLocks noGrp="1"/>
          </p:cNvSpPr>
          <p:nvPr>
            <p:ph type="dt" sz="half" idx="10"/>
          </p:nvPr>
        </p:nvSpPr>
        <p:spPr/>
        <p:txBody>
          <a:bodyPr/>
          <a:lstStyle/>
          <a:p>
            <a:fld id="{7CF0BCE0-945C-4FDF-95A1-2149B1FF5B83}" type="datetimeFigureOut">
              <a:rPr lang="en-US" smtClean="0"/>
              <a:t>10/4/2021</a:t>
            </a:fld>
            <a:endParaRPr lang="en-US"/>
          </a:p>
        </p:txBody>
      </p:sp>
      <p:sp>
        <p:nvSpPr>
          <p:cNvPr id="6" name="Footer Placeholder 5">
            <a:extLst>
              <a:ext uri="{FF2B5EF4-FFF2-40B4-BE49-F238E27FC236}">
                <a16:creationId xmlns:a16="http://schemas.microsoft.com/office/drawing/2014/main" id="{25437ABF-7E70-4E45-A67B-C503BF182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8016CA-2983-47BF-BA09-2130A40C8763}"/>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1879304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97E00A2-2906-4C97-9D1F-C789D3ADD373}"/>
              </a:ext>
            </a:extLst>
          </p:cNvPr>
          <p:cNvGrpSpPr/>
          <p:nvPr/>
        </p:nvGrpSpPr>
        <p:grpSpPr>
          <a:xfrm rot="10800000">
            <a:off x="1392000" y="0"/>
            <a:ext cx="10800000" cy="6858000"/>
            <a:chOff x="0" y="0"/>
            <a:chExt cx="10800000" cy="6858000"/>
          </a:xfrm>
        </p:grpSpPr>
        <p:sp>
          <p:nvSpPr>
            <p:cNvPr id="9" name="Rectangle 8">
              <a:extLst>
                <a:ext uri="{FF2B5EF4-FFF2-40B4-BE49-F238E27FC236}">
                  <a16:creationId xmlns:a16="http://schemas.microsoft.com/office/drawing/2014/main" id="{59CE8EF9-87D6-47FD-B7D3-2D48D8E48AC3}"/>
                </a:ext>
              </a:extLst>
            </p:cNvPr>
            <p:cNvSpPr/>
            <p:nvPr/>
          </p:nvSpPr>
          <p:spPr>
            <a:xfrm>
              <a:off x="540000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0" name="Rectangle 9">
              <a:extLst>
                <a:ext uri="{FF2B5EF4-FFF2-40B4-BE49-F238E27FC236}">
                  <a16:creationId xmlns:a16="http://schemas.microsoft.com/office/drawing/2014/main" id="{6784998E-9D37-4D0D-889A-C67531E5295C}"/>
                </a:ext>
              </a:extLst>
            </p:cNvPr>
            <p:cNvSpPr/>
            <p:nvPr/>
          </p:nvSpPr>
          <p:spPr>
            <a:xfrm flipH="1">
              <a:off x="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1" name="Group 10">
            <a:extLst>
              <a:ext uri="{FF2B5EF4-FFF2-40B4-BE49-F238E27FC236}">
                <a16:creationId xmlns:a16="http://schemas.microsoft.com/office/drawing/2014/main" id="{8B575B0B-C502-438E-967C-64D268031426}"/>
              </a:ext>
            </a:extLst>
          </p:cNvPr>
          <p:cNvGrpSpPr>
            <a:grpSpLocks noChangeAspect="1"/>
          </p:cNvGrpSpPr>
          <p:nvPr/>
        </p:nvGrpSpPr>
        <p:grpSpPr>
          <a:xfrm rot="16200000" flipH="1">
            <a:off x="-1714500" y="1714500"/>
            <a:ext cx="6858000" cy="3429000"/>
            <a:chOff x="0" y="0"/>
            <a:chExt cx="2880000" cy="1440000"/>
          </a:xfrm>
        </p:grpSpPr>
        <p:sp>
          <p:nvSpPr>
            <p:cNvPr id="12" name="Rectangle 11">
              <a:extLst>
                <a:ext uri="{FF2B5EF4-FFF2-40B4-BE49-F238E27FC236}">
                  <a16:creationId xmlns:a16="http://schemas.microsoft.com/office/drawing/2014/main" id="{4FC29931-00EB-4F74-BE4C-172A4C282A26}"/>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989B4C87-FDD3-406D-BE06-3ABF69905E03}"/>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4" name="Rectangle 13">
            <a:extLst>
              <a:ext uri="{FF2B5EF4-FFF2-40B4-BE49-F238E27FC236}">
                <a16:creationId xmlns:a16="http://schemas.microsoft.com/office/drawing/2014/main" id="{FD817A89-A0E1-4190-90AE-0571E6CE8FC6}"/>
              </a:ext>
            </a:extLst>
          </p:cNvPr>
          <p:cNvSpPr>
            <a:spLocks noChangeAspect="1"/>
          </p:cNvSpPr>
          <p:nvPr/>
        </p:nvSpPr>
        <p:spPr>
          <a:xfrm rot="10800000">
            <a:off x="5602287" y="268286"/>
            <a:ext cx="6589713" cy="65897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4FD20388-C666-4992-920D-5F034214950C}"/>
              </a:ext>
            </a:extLst>
          </p:cNvPr>
          <p:cNvSpPr>
            <a:spLocks noChangeAspect="1"/>
          </p:cNvSpPr>
          <p:nvPr/>
        </p:nvSpPr>
        <p:spPr>
          <a:xfrm>
            <a:off x="0" y="0"/>
            <a:ext cx="6589713" cy="6589713"/>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6" name="Rectangle 15">
            <a:extLst>
              <a:ext uri="{FF2B5EF4-FFF2-40B4-BE49-F238E27FC236}">
                <a16:creationId xmlns:a16="http://schemas.microsoft.com/office/drawing/2014/main" id="{FCAB0CC3-A07E-43B8-9B34-0A67C1806DE1}"/>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F91800A6-9706-4B81-B957-C950A5F77490}"/>
              </a:ext>
            </a:extLst>
          </p:cNvPr>
          <p:cNvSpPr>
            <a:spLocks noGrp="1"/>
          </p:cNvSpPr>
          <p:nvPr>
            <p:ph type="title"/>
          </p:nvPr>
        </p:nvSpPr>
        <p:spPr>
          <a:xfrm>
            <a:off x="539999" y="540000"/>
            <a:ext cx="4511425" cy="2771774"/>
          </a:xfrm>
        </p:spPr>
        <p:txBody>
          <a:bodyPr anchor="t"/>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CA17652B-AA0D-4574-AF1D-7F7442D84B0B}"/>
              </a:ext>
            </a:extLst>
          </p:cNvPr>
          <p:cNvSpPr>
            <a:spLocks noGrp="1"/>
          </p:cNvSpPr>
          <p:nvPr>
            <p:ph type="pic" idx="1"/>
          </p:nvPr>
        </p:nvSpPr>
        <p:spPr>
          <a:xfrm>
            <a:off x="5232400" y="549275"/>
            <a:ext cx="6408736" cy="57594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CA19547-D24B-4BD1-8C26-318450B171B3}"/>
              </a:ext>
            </a:extLst>
          </p:cNvPr>
          <p:cNvSpPr>
            <a:spLocks noGrp="1"/>
          </p:cNvSpPr>
          <p:nvPr>
            <p:ph type="body" sz="half" idx="2"/>
          </p:nvPr>
        </p:nvSpPr>
        <p:spPr>
          <a:xfrm>
            <a:off x="539999" y="3536950"/>
            <a:ext cx="4511425" cy="2771774"/>
          </a:xfrm>
        </p:spPr>
        <p:txBody>
          <a:bodyPr/>
          <a:lstStyle>
            <a:lvl1pPr marL="0" indent="0">
              <a:buNone/>
              <a:defRPr sz="1600" cap="all" spc="3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3A22E6-7E01-4547-8555-B2C197543921}"/>
              </a:ext>
            </a:extLst>
          </p:cNvPr>
          <p:cNvSpPr>
            <a:spLocks noGrp="1"/>
          </p:cNvSpPr>
          <p:nvPr>
            <p:ph type="dt" sz="half" idx="10"/>
          </p:nvPr>
        </p:nvSpPr>
        <p:spPr/>
        <p:txBody>
          <a:bodyPr/>
          <a:lstStyle/>
          <a:p>
            <a:fld id="{7CF0BCE0-945C-4FDF-95A1-2149B1FF5B83}" type="datetimeFigureOut">
              <a:rPr lang="en-US" smtClean="0"/>
              <a:t>10/4/2021</a:t>
            </a:fld>
            <a:endParaRPr lang="en-US"/>
          </a:p>
        </p:txBody>
      </p:sp>
      <p:sp>
        <p:nvSpPr>
          <p:cNvPr id="6" name="Footer Placeholder 5">
            <a:extLst>
              <a:ext uri="{FF2B5EF4-FFF2-40B4-BE49-F238E27FC236}">
                <a16:creationId xmlns:a16="http://schemas.microsoft.com/office/drawing/2014/main" id="{A90F6BEC-98F3-43FE-BA9B-B046D8917F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2FAF54-57F0-46F9-A1BA-B554E14017DF}"/>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1553164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C461672-F18A-4768-9850-0531FD3720BA}"/>
              </a:ext>
            </a:extLst>
          </p:cNvPr>
          <p:cNvGrpSpPr/>
          <p:nvPr/>
        </p:nvGrpSpPr>
        <p:grpSpPr>
          <a:xfrm rot="10800000">
            <a:off x="5921828" y="2876440"/>
            <a:ext cx="6270171" cy="3981559"/>
            <a:chOff x="0" y="0"/>
            <a:chExt cx="10800000" cy="6858000"/>
          </a:xfrm>
        </p:grpSpPr>
        <p:sp>
          <p:nvSpPr>
            <p:cNvPr id="8" name="Rectangle 7">
              <a:extLst>
                <a:ext uri="{FF2B5EF4-FFF2-40B4-BE49-F238E27FC236}">
                  <a16:creationId xmlns:a16="http://schemas.microsoft.com/office/drawing/2014/main" id="{9FA73898-D78C-45F9-AFC1-2AB16F6725C2}"/>
                </a:ext>
              </a:extLst>
            </p:cNvPr>
            <p:cNvSpPr/>
            <p:nvPr/>
          </p:nvSpPr>
          <p:spPr>
            <a:xfrm>
              <a:off x="540000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9" name="Rectangle 8">
              <a:extLst>
                <a:ext uri="{FF2B5EF4-FFF2-40B4-BE49-F238E27FC236}">
                  <a16:creationId xmlns:a16="http://schemas.microsoft.com/office/drawing/2014/main" id="{4FC423E3-700B-43D6-A2CB-F3C871632C20}"/>
                </a:ext>
              </a:extLst>
            </p:cNvPr>
            <p:cNvSpPr/>
            <p:nvPr/>
          </p:nvSpPr>
          <p:spPr>
            <a:xfrm flipH="1">
              <a:off x="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0" name="Group 9">
            <a:extLst>
              <a:ext uri="{FF2B5EF4-FFF2-40B4-BE49-F238E27FC236}">
                <a16:creationId xmlns:a16="http://schemas.microsoft.com/office/drawing/2014/main" id="{82F05B2A-1EC7-4131-B899-C7ECB9A502EB}"/>
              </a:ext>
            </a:extLst>
          </p:cNvPr>
          <p:cNvGrpSpPr>
            <a:grpSpLocks noChangeAspect="1"/>
          </p:cNvGrpSpPr>
          <p:nvPr/>
        </p:nvGrpSpPr>
        <p:grpSpPr>
          <a:xfrm flipH="1">
            <a:off x="0" y="-1"/>
            <a:ext cx="9361714" cy="4680857"/>
            <a:chOff x="0" y="0"/>
            <a:chExt cx="2880000" cy="1440000"/>
          </a:xfrm>
        </p:grpSpPr>
        <p:sp>
          <p:nvSpPr>
            <p:cNvPr id="11" name="Rectangle 10">
              <a:extLst>
                <a:ext uri="{FF2B5EF4-FFF2-40B4-BE49-F238E27FC236}">
                  <a16:creationId xmlns:a16="http://schemas.microsoft.com/office/drawing/2014/main" id="{97711D4C-4FFE-4151-B53D-60890F0F5827}"/>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2" name="Rectangle 11">
              <a:extLst>
                <a:ext uri="{FF2B5EF4-FFF2-40B4-BE49-F238E27FC236}">
                  <a16:creationId xmlns:a16="http://schemas.microsoft.com/office/drawing/2014/main" id="{F69D6393-413D-4151-BC2C-43161BE4A799}"/>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3" name="Rectangle 12">
            <a:extLst>
              <a:ext uri="{FF2B5EF4-FFF2-40B4-BE49-F238E27FC236}">
                <a16:creationId xmlns:a16="http://schemas.microsoft.com/office/drawing/2014/main" id="{A96370B9-6459-4B05-9A8B-A9E7FA8966CD}"/>
              </a:ext>
            </a:extLst>
          </p:cNvPr>
          <p:cNvSpPr>
            <a:spLocks noChangeAspect="1"/>
          </p:cNvSpPr>
          <p:nvPr/>
        </p:nvSpPr>
        <p:spPr>
          <a:xfrm rot="10800000">
            <a:off x="8430794" y="3096793"/>
            <a:ext cx="3761205" cy="3761205"/>
          </a:xfrm>
          <a:prstGeom prst="rect">
            <a:avLst/>
          </a:prstGeom>
          <a:gradFill flip="none" rotWithShape="1">
            <a:gsLst>
              <a:gs pos="0">
                <a:schemeClr val="accent1">
                  <a:alpha val="4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 name="Rectangle 13">
            <a:extLst>
              <a:ext uri="{FF2B5EF4-FFF2-40B4-BE49-F238E27FC236}">
                <a16:creationId xmlns:a16="http://schemas.microsoft.com/office/drawing/2014/main" id="{DA3AC0C6-74C3-4E55-AA42-A9F1A4B1B210}"/>
              </a:ext>
            </a:extLst>
          </p:cNvPr>
          <p:cNvSpPr>
            <a:spLocks noChangeAspect="1"/>
          </p:cNvSpPr>
          <p:nvPr/>
        </p:nvSpPr>
        <p:spPr>
          <a:xfrm>
            <a:off x="0" y="0"/>
            <a:ext cx="6589713" cy="6589713"/>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132C27A4-86D3-4C83-8022-E37A8672A993}"/>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88F1FF59-E1BE-4475-953B-5BF6FBC10C57}"/>
              </a:ext>
            </a:extLst>
          </p:cNvPr>
          <p:cNvSpPr>
            <a:spLocks noGrp="1"/>
          </p:cNvSpPr>
          <p:nvPr>
            <p:ph type="title"/>
          </p:nvPr>
        </p:nvSpPr>
        <p:spPr>
          <a:xfrm>
            <a:off x="540000" y="540000"/>
            <a:ext cx="11090273" cy="1800224"/>
          </a:xfr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8F1F045-44C5-4165-A640-4E4D33A59580}"/>
              </a:ext>
            </a:extLst>
          </p:cNvPr>
          <p:cNvSpPr>
            <a:spLocks noGrp="1"/>
          </p:cNvSpPr>
          <p:nvPr>
            <p:ph type="body" orient="vert" idx="1"/>
          </p:nvPr>
        </p:nvSpPr>
        <p:spPr>
          <a:xfrm>
            <a:off x="540000" y="2528887"/>
            <a:ext cx="11090276" cy="37798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517047A-D05B-44E9-A240-BDB881C4296A}"/>
              </a:ext>
            </a:extLst>
          </p:cNvPr>
          <p:cNvSpPr>
            <a:spLocks noGrp="1"/>
          </p:cNvSpPr>
          <p:nvPr>
            <p:ph type="dt" sz="half" idx="10"/>
          </p:nvPr>
        </p:nvSpPr>
        <p:spPr/>
        <p:txBody>
          <a:bodyPr/>
          <a:lstStyle/>
          <a:p>
            <a:fld id="{7CF0BCE0-945C-4FDF-95A1-2149B1FF5B83}" type="datetimeFigureOut">
              <a:rPr lang="en-US" smtClean="0"/>
              <a:t>10/4/2021</a:t>
            </a:fld>
            <a:endParaRPr lang="en-US"/>
          </a:p>
        </p:txBody>
      </p:sp>
      <p:sp>
        <p:nvSpPr>
          <p:cNvPr id="5" name="Footer Placeholder 4">
            <a:extLst>
              <a:ext uri="{FF2B5EF4-FFF2-40B4-BE49-F238E27FC236}">
                <a16:creationId xmlns:a16="http://schemas.microsoft.com/office/drawing/2014/main" id="{7FDCB2E8-A68D-478D-A728-C9612848C8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7E4F1D-3280-4DB5-B2E0-DA7F10717EB4}"/>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1025209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C627D45-FE54-49FF-A37F-6206993AEFD8}"/>
              </a:ext>
            </a:extLst>
          </p:cNvPr>
          <p:cNvGrpSpPr/>
          <p:nvPr/>
        </p:nvGrpSpPr>
        <p:grpSpPr>
          <a:xfrm>
            <a:off x="0" y="-3"/>
            <a:ext cx="12192000" cy="6858003"/>
            <a:chOff x="0" y="-3"/>
            <a:chExt cx="12192000" cy="6858003"/>
          </a:xfrm>
        </p:grpSpPr>
        <p:sp useBgFill="1">
          <p:nvSpPr>
            <p:cNvPr id="8" name="Rectangle 7">
              <a:extLst>
                <a:ext uri="{FF2B5EF4-FFF2-40B4-BE49-F238E27FC236}">
                  <a16:creationId xmlns:a16="http://schemas.microsoft.com/office/drawing/2014/main" id="{879CEFA6-CCA5-4FEF-B53D-E74B1E67E9C7}"/>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CFCD768-2100-4B20-87EF-9F92EFBD8FA8}"/>
                </a:ext>
              </a:extLst>
            </p:cNvPr>
            <p:cNvGrpSpPr>
              <a:grpSpLocks noChangeAspect="1"/>
            </p:cNvGrpSpPr>
            <p:nvPr/>
          </p:nvGrpSpPr>
          <p:grpSpPr>
            <a:xfrm>
              <a:off x="672000" y="-3"/>
              <a:ext cx="11520000" cy="5760000"/>
              <a:chOff x="5981700" y="-1"/>
              <a:chExt cx="6042660" cy="3021330"/>
            </a:xfrm>
          </p:grpSpPr>
          <p:sp>
            <p:nvSpPr>
              <p:cNvPr id="16" name="Rectangle 15">
                <a:extLst>
                  <a:ext uri="{FF2B5EF4-FFF2-40B4-BE49-F238E27FC236}">
                    <a16:creationId xmlns:a16="http://schemas.microsoft.com/office/drawing/2014/main" id="{E0D1B599-DFF1-4E00-9EAE-EE32BD7B4860}"/>
                  </a:ext>
                </a:extLst>
              </p:cNvPr>
              <p:cNvSpPr/>
              <p:nvPr/>
            </p:nvSpPr>
            <p:spPr>
              <a:xfrm>
                <a:off x="900303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0FCF7F6-290B-4DE7-BA60-863CBF95C2AF}"/>
                  </a:ext>
                </a:extLst>
              </p:cNvPr>
              <p:cNvSpPr/>
              <p:nvPr/>
            </p:nvSpPr>
            <p:spPr>
              <a:xfrm flipH="1">
                <a:off x="598170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F59358AB-E1C9-402B-9F3F-28B4F50DAC6F}"/>
                </a:ext>
              </a:extLst>
            </p:cNvPr>
            <p:cNvSpPr>
              <a:spLocks noChangeAspect="1"/>
            </p:cNvSpPr>
            <p:nvPr/>
          </p:nvSpPr>
          <p:spPr>
            <a:xfrm rot="5400000">
              <a:off x="5334000" y="0"/>
              <a:ext cx="6858000" cy="6858000"/>
            </a:xfrm>
            <a:prstGeom prst="rect">
              <a:avLst/>
            </a:prstGeom>
            <a:gradFill flip="none" rotWithShape="1">
              <a:gsLst>
                <a:gs pos="0">
                  <a:schemeClr val="accent3">
                    <a:alpha val="60000"/>
                  </a:schemeClr>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78C24EC-8C5D-4A7E-9D57-C752E0DC9485}"/>
                </a:ext>
              </a:extLst>
            </p:cNvPr>
            <p:cNvSpPr>
              <a:spLocks noChangeAspect="1"/>
            </p:cNvSpPr>
            <p:nvPr/>
          </p:nvSpPr>
          <p:spPr>
            <a:xfrm>
              <a:off x="0" y="2538000"/>
              <a:ext cx="4320000" cy="4320000"/>
            </a:xfrm>
            <a:prstGeom prst="ellipse">
              <a:avLst/>
            </a:prstGeom>
            <a:solidFill>
              <a:schemeClr val="accent3">
                <a:alpha val="4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E6C0B30A-4855-4424-B3A8-AC110CA8356F}"/>
                </a:ext>
              </a:extLst>
            </p:cNvPr>
            <p:cNvGrpSpPr/>
            <p:nvPr/>
          </p:nvGrpSpPr>
          <p:grpSpPr>
            <a:xfrm rot="10800000">
              <a:off x="1" y="2948940"/>
              <a:ext cx="7818118" cy="3909059"/>
              <a:chOff x="0" y="0"/>
              <a:chExt cx="2880000" cy="1440000"/>
            </a:xfrm>
          </p:grpSpPr>
          <p:sp>
            <p:nvSpPr>
              <p:cNvPr id="14" name="Rectangle 13">
                <a:extLst>
                  <a:ext uri="{FF2B5EF4-FFF2-40B4-BE49-F238E27FC236}">
                    <a16:creationId xmlns:a16="http://schemas.microsoft.com/office/drawing/2014/main" id="{DC119EB9-1A9A-45A4-AE16-9968A70C5C35}"/>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A5B7B85-4DC3-4343-B734-4852DD5DF033}"/>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73F3733E-DBA5-4A25-9315-B7A1A5E7A1FF}"/>
                </a:ext>
              </a:extLst>
            </p:cNvPr>
            <p:cNvSpPr>
              <a:spLocks noChangeAspect="1"/>
            </p:cNvSpPr>
            <p:nvPr/>
          </p:nvSpPr>
          <p:spPr>
            <a:xfrm rot="10800000" flipH="1">
              <a:off x="0" y="521786"/>
              <a:ext cx="6336213" cy="63362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AAB30D07-BE85-45CD-8055-8C57B00E2957}"/>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Vertical Title 1">
            <a:extLst>
              <a:ext uri="{FF2B5EF4-FFF2-40B4-BE49-F238E27FC236}">
                <a16:creationId xmlns:a16="http://schemas.microsoft.com/office/drawing/2014/main" id="{737FFCCA-9DBF-4E0A-BDC6-F7B8F39BD72F}"/>
              </a:ext>
            </a:extLst>
          </p:cNvPr>
          <p:cNvSpPr>
            <a:spLocks noGrp="1"/>
          </p:cNvSpPr>
          <p:nvPr>
            <p:ph type="title" orient="vert"/>
          </p:nvPr>
        </p:nvSpPr>
        <p:spPr>
          <a:xfrm>
            <a:off x="9012238" y="539999"/>
            <a:ext cx="2628900" cy="576872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511F1B23-21CD-4A3B-938B-5502019A13CD}"/>
              </a:ext>
            </a:extLst>
          </p:cNvPr>
          <p:cNvSpPr>
            <a:spLocks noGrp="1"/>
          </p:cNvSpPr>
          <p:nvPr>
            <p:ph type="body" orient="vert" idx="1"/>
          </p:nvPr>
        </p:nvSpPr>
        <p:spPr>
          <a:xfrm>
            <a:off x="550863" y="539999"/>
            <a:ext cx="8245475" cy="57687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99C884-5A98-4C01-BB89-098AC6966496}"/>
              </a:ext>
            </a:extLst>
          </p:cNvPr>
          <p:cNvSpPr>
            <a:spLocks noGrp="1"/>
          </p:cNvSpPr>
          <p:nvPr>
            <p:ph type="dt" sz="half" idx="10"/>
          </p:nvPr>
        </p:nvSpPr>
        <p:spPr/>
        <p:txBody>
          <a:bodyPr/>
          <a:lstStyle/>
          <a:p>
            <a:fld id="{7CF0BCE0-945C-4FDF-95A1-2149B1FF5B83}" type="datetimeFigureOut">
              <a:rPr lang="en-US" smtClean="0"/>
              <a:t>10/4/2021</a:t>
            </a:fld>
            <a:endParaRPr lang="en-US"/>
          </a:p>
        </p:txBody>
      </p:sp>
      <p:sp>
        <p:nvSpPr>
          <p:cNvPr id="5" name="Footer Placeholder 4">
            <a:extLst>
              <a:ext uri="{FF2B5EF4-FFF2-40B4-BE49-F238E27FC236}">
                <a16:creationId xmlns:a16="http://schemas.microsoft.com/office/drawing/2014/main" id="{7DF54D22-9CD7-4FC6-9444-21948246C7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AECC14-D66C-401A-A0C9-DFCA5533A5C7}"/>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1563805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749C77-AA3A-4DA0-9E20-32FCD2B8BD5F}"/>
              </a:ext>
            </a:extLst>
          </p:cNvPr>
          <p:cNvSpPr>
            <a:spLocks noGrp="1"/>
          </p:cNvSpPr>
          <p:nvPr>
            <p:ph type="title"/>
          </p:nvPr>
        </p:nvSpPr>
        <p:spPr>
          <a:xfrm>
            <a:off x="540000" y="540000"/>
            <a:ext cx="11101135" cy="18095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98DC81A-9B5E-4A92-AA7B-3D750F95F434}"/>
              </a:ext>
            </a:extLst>
          </p:cNvPr>
          <p:cNvSpPr>
            <a:spLocks noGrp="1"/>
          </p:cNvSpPr>
          <p:nvPr>
            <p:ph type="body" idx="1"/>
          </p:nvPr>
        </p:nvSpPr>
        <p:spPr>
          <a:xfrm>
            <a:off x="540000" y="2528887"/>
            <a:ext cx="11101136" cy="37798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04B8083-48FB-4D6A-B77A-262FE3E23D6C}"/>
              </a:ext>
            </a:extLst>
          </p:cNvPr>
          <p:cNvSpPr>
            <a:spLocks noGrp="1"/>
          </p:cNvSpPr>
          <p:nvPr>
            <p:ph type="ftr" sz="quarter" idx="3"/>
          </p:nvPr>
        </p:nvSpPr>
        <p:spPr>
          <a:xfrm>
            <a:off x="540000" y="6314400"/>
            <a:ext cx="7350795" cy="365125"/>
          </a:xfrm>
          <a:prstGeom prst="rect">
            <a:avLst/>
          </a:prstGeom>
        </p:spPr>
        <p:txBody>
          <a:bodyPr vert="horz" lIns="91440" tIns="45720" rIns="91440" bIns="45720" rtlCol="0" anchor="ctr"/>
          <a:lstStyle>
            <a:lvl1pPr algn="l">
              <a:defRPr sz="1000" spc="100" baseline="0">
                <a:solidFill>
                  <a:schemeClr val="tx1"/>
                </a:solidFill>
              </a:defRPr>
            </a:lvl1pPr>
          </a:lstStyle>
          <a:p>
            <a:endParaRPr lang="en-US" sz="1000" dirty="0"/>
          </a:p>
        </p:txBody>
      </p:sp>
      <p:sp>
        <p:nvSpPr>
          <p:cNvPr id="4" name="Date Placeholder 3">
            <a:extLst>
              <a:ext uri="{FF2B5EF4-FFF2-40B4-BE49-F238E27FC236}">
                <a16:creationId xmlns:a16="http://schemas.microsoft.com/office/drawing/2014/main" id="{41EDA5BD-F7C8-4883-81D1-EF1F6F00EF72}"/>
              </a:ext>
            </a:extLst>
          </p:cNvPr>
          <p:cNvSpPr>
            <a:spLocks noGrp="1"/>
          </p:cNvSpPr>
          <p:nvPr>
            <p:ph type="dt" sz="half" idx="2"/>
          </p:nvPr>
        </p:nvSpPr>
        <p:spPr>
          <a:xfrm>
            <a:off x="8075613" y="6314400"/>
            <a:ext cx="2623468" cy="365125"/>
          </a:xfrm>
          <a:prstGeom prst="rect">
            <a:avLst/>
          </a:prstGeom>
        </p:spPr>
        <p:txBody>
          <a:bodyPr vert="horz" lIns="91440" tIns="45720" rIns="91440" bIns="45720" rtlCol="0" anchor="ctr"/>
          <a:lstStyle>
            <a:lvl1pPr algn="r">
              <a:defRPr sz="1000" cap="none" spc="100" baseline="0">
                <a:solidFill>
                  <a:schemeClr val="tx1"/>
                </a:solidFill>
              </a:defRPr>
            </a:lvl1pPr>
          </a:lstStyle>
          <a:p>
            <a:pPr algn="r"/>
            <a:fld id="{7CF0BCE0-945C-4FDF-95A1-2149B1FF5B83}" type="datetimeFigureOut">
              <a:rPr lang="en-US" smtClean="0"/>
              <a:pPr algn="r"/>
              <a:t>10/4/2021</a:t>
            </a:fld>
            <a:endParaRPr lang="en-US" dirty="0"/>
          </a:p>
        </p:txBody>
      </p:sp>
      <p:sp>
        <p:nvSpPr>
          <p:cNvPr id="6" name="Slide Number Placeholder 5">
            <a:extLst>
              <a:ext uri="{FF2B5EF4-FFF2-40B4-BE49-F238E27FC236}">
                <a16:creationId xmlns:a16="http://schemas.microsoft.com/office/drawing/2014/main" id="{AB48FEDB-2614-400B-9C19-0F4D448D98AB}"/>
              </a:ext>
            </a:extLst>
          </p:cNvPr>
          <p:cNvSpPr>
            <a:spLocks noGrp="1"/>
          </p:cNvSpPr>
          <p:nvPr>
            <p:ph type="sldNum" sz="quarter" idx="4"/>
          </p:nvPr>
        </p:nvSpPr>
        <p:spPr>
          <a:xfrm>
            <a:off x="10883899" y="6314400"/>
            <a:ext cx="757237" cy="365125"/>
          </a:xfrm>
          <a:prstGeom prst="rect">
            <a:avLst/>
          </a:prstGeom>
        </p:spPr>
        <p:txBody>
          <a:bodyPr vert="horz" lIns="91440" tIns="45720" rIns="91440" bIns="45720" rtlCol="0" anchor="ctr"/>
          <a:lstStyle>
            <a:lvl1pPr algn="r">
              <a:defRPr sz="1000" spc="100" baseline="0">
                <a:solidFill>
                  <a:schemeClr val="tx1"/>
                </a:solidFill>
              </a:defRPr>
            </a:lvl1pPr>
          </a:lstStyle>
          <a:p>
            <a:fld id="{4CD77608-3819-479B-BB98-C216BA724EFE}" type="slidenum">
              <a:rPr lang="en-US" smtClean="0"/>
              <a:pPr/>
              <a:t>‹#›</a:t>
            </a:fld>
            <a:endParaRPr lang="en-US" sz="1000" dirty="0"/>
          </a:p>
        </p:txBody>
      </p:sp>
    </p:spTree>
    <p:extLst>
      <p:ext uri="{BB962C8B-B14F-4D97-AF65-F5344CB8AC3E}">
        <p14:creationId xmlns:p14="http://schemas.microsoft.com/office/powerpoint/2010/main" val="772374659"/>
      </p:ext>
    </p:extLst>
  </p:cSld>
  <p:clrMap bg1="dk1" tx1="lt1" bg2="dk2" tx2="lt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2" r:id="rId6"/>
    <p:sldLayoutId id="2147483788" r:id="rId7"/>
    <p:sldLayoutId id="2147483789" r:id="rId8"/>
    <p:sldLayoutId id="2147483790" r:id="rId9"/>
    <p:sldLayoutId id="2147483791" r:id="rId10"/>
    <p:sldLayoutId id="2147483793" r:id="rId11"/>
  </p:sldLayoutIdLst>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70000" indent="-270000" algn="l" defTabSz="914400" rtl="0" eaLnBrk="1" latinLnBrk="0" hangingPunct="1">
        <a:lnSpc>
          <a:spcPct val="125000"/>
        </a:lnSpc>
        <a:spcBef>
          <a:spcPts val="1000"/>
        </a:spcBef>
        <a:buFont typeface="Arial" panose="020B0604020202020204" pitchFamily="34" charset="0"/>
        <a:buChar char="•"/>
        <a:defRPr sz="1800" kern="1200" spc="50" baseline="0">
          <a:solidFill>
            <a:schemeClr val="tx1"/>
          </a:solidFill>
          <a:latin typeface="+mn-lt"/>
          <a:ea typeface="+mn-ea"/>
          <a:cs typeface="+mn-cs"/>
        </a:defRPr>
      </a:lvl1pPr>
      <a:lvl2pPr marL="72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2pPr>
      <a:lvl3pPr marL="108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3pPr>
      <a:lvl4pPr marL="144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4pPr>
      <a:lvl5pPr marL="180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Lc3dDyjyIxI?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ideo" Target="https://www.youtube.com/embed/09yqtHb-vJM?feature=oembed"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ideo" Target="https://www.youtube.com/embed/LA4nBbxVuns?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9C51935E-4A08-4AE4-8E13-F40CD3C4F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6E2935B3-43F9-4F49-AEEE-A09015DDFF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12191999" cy="6861600"/>
            <a:chOff x="1" y="0"/>
            <a:chExt cx="12191999" cy="6861600"/>
          </a:xfrm>
        </p:grpSpPr>
        <p:sp>
          <p:nvSpPr>
            <p:cNvPr id="33" name="Rectangle 32">
              <a:extLst>
                <a:ext uri="{FF2B5EF4-FFF2-40B4-BE49-F238E27FC236}">
                  <a16:creationId xmlns:a16="http://schemas.microsoft.com/office/drawing/2014/main" id="{823C3E9F-031F-4D06-B2D1-FBDE7797AEC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AD6B24CB-2D97-4762-B34A-9FE40CECA82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72E85C82-5A92-4169-B806-F7A311C1C60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6" name="Group 35">
              <a:extLst>
                <a:ext uri="{FF2B5EF4-FFF2-40B4-BE49-F238E27FC236}">
                  <a16:creationId xmlns:a16="http://schemas.microsoft.com/office/drawing/2014/main" id="{536DD679-1C6F-4F84-9CA0-27B1ABCFD7D1}"/>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690092" y="0"/>
              <a:ext cx="10800000" cy="6858000"/>
              <a:chOff x="2328000" y="0"/>
              <a:chExt cx="2880000" cy="1440000"/>
            </a:xfrm>
          </p:grpSpPr>
          <p:sp>
            <p:nvSpPr>
              <p:cNvPr id="41" name="Rectangle 40">
                <a:extLst>
                  <a:ext uri="{FF2B5EF4-FFF2-40B4-BE49-F238E27FC236}">
                    <a16:creationId xmlns:a16="http://schemas.microsoft.com/office/drawing/2014/main" id="{90EBB60D-86C6-45E0-AB7B-8C952FEBDD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E06710FE-8C5F-4C9D-AF9E-1A7CDAE4C6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38556C1B-E283-4483-ACD0-2808A242AC15}"/>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7048499" y="1714500"/>
              <a:ext cx="6858000" cy="3429000"/>
              <a:chOff x="0" y="0"/>
              <a:chExt cx="2880000" cy="1440000"/>
            </a:xfrm>
          </p:grpSpPr>
          <p:sp>
            <p:nvSpPr>
              <p:cNvPr id="39" name="Rectangle 38">
                <a:extLst>
                  <a:ext uri="{FF2B5EF4-FFF2-40B4-BE49-F238E27FC236}">
                    <a16:creationId xmlns:a16="http://schemas.microsoft.com/office/drawing/2014/main" id="{6575218D-6500-488D-AB87-B8B426C1CC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859891A-F84B-4F49-B829-12D780F427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Rectangle 37">
              <a:extLst>
                <a:ext uri="{FF2B5EF4-FFF2-40B4-BE49-F238E27FC236}">
                  <a16:creationId xmlns:a16="http://schemas.microsoft.com/office/drawing/2014/main" id="{2A4DD948-16D9-47F3-880E-69BF40A2CFB1}"/>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Rectangle 43">
            <a:extLst>
              <a:ext uri="{FF2B5EF4-FFF2-40B4-BE49-F238E27FC236}">
                <a16:creationId xmlns:a16="http://schemas.microsoft.com/office/drawing/2014/main" id="{8CED433A-4441-4EF2-A360-2D5C19C7F3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0" cy="6858000"/>
          </a:xfrm>
          <a:prstGeom prst="rect">
            <a:avLst/>
          </a:prstGeom>
          <a:gradFill flip="none" rotWithShape="1">
            <a:gsLst>
              <a:gs pos="0">
                <a:schemeClr val="bg2">
                  <a:alpha val="60000"/>
                </a:schemeClr>
              </a:gs>
              <a:gs pos="37000">
                <a:schemeClr val="bg2">
                  <a:alpha val="60000"/>
                </a:schemeClr>
              </a:gs>
              <a:gs pos="79000">
                <a:schemeClr val="bg2">
                  <a:alpha val="0"/>
                </a:schemeClr>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le 1"/>
          <p:cNvSpPr>
            <a:spLocks noGrp="1"/>
          </p:cNvSpPr>
          <p:nvPr>
            <p:ph type="ctrTitle"/>
          </p:nvPr>
        </p:nvSpPr>
        <p:spPr>
          <a:xfrm>
            <a:off x="7140575" y="540000"/>
            <a:ext cx="4500561" cy="4259814"/>
          </a:xfrm>
        </p:spPr>
        <p:txBody>
          <a:bodyPr>
            <a:normAutofit/>
          </a:bodyPr>
          <a:lstStyle/>
          <a:p>
            <a:r>
              <a:rPr lang="en-US" sz="4800"/>
              <a:t>MODERATION</a:t>
            </a:r>
          </a:p>
        </p:txBody>
      </p:sp>
      <p:grpSp>
        <p:nvGrpSpPr>
          <p:cNvPr id="46" name="Group 45">
            <a:extLst>
              <a:ext uri="{FF2B5EF4-FFF2-40B4-BE49-F238E27FC236}">
                <a16:creationId xmlns:a16="http://schemas.microsoft.com/office/drawing/2014/main" id="{614A0AA1-C9DD-452F-AF3C-8231C0CD8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1" y="3600"/>
            <a:ext cx="6854400" cy="6854400"/>
            <a:chOff x="0" y="3600"/>
            <a:chExt cx="6854400" cy="6854400"/>
          </a:xfrm>
        </p:grpSpPr>
        <p:sp>
          <p:nvSpPr>
            <p:cNvPr id="47" name="Oval 46">
              <a:extLst>
                <a:ext uri="{FF2B5EF4-FFF2-40B4-BE49-F238E27FC236}">
                  <a16:creationId xmlns:a16="http://schemas.microsoft.com/office/drawing/2014/main" id="{081A3F73-01DC-494A-B9CC-582418F95AB1}"/>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1" y="3600"/>
              <a:ext cx="5760000" cy="5760000"/>
            </a:xfrm>
            <a:prstGeom prst="ellipse">
              <a:avLst/>
            </a:prstGeom>
            <a:solidFill>
              <a:schemeClr val="accent1">
                <a:alpha val="8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0C4A7316-203B-47F8-B448-E54B106DB1E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1" y="1992024"/>
              <a:ext cx="4320000" cy="4320000"/>
            </a:xfrm>
            <a:prstGeom prst="ellipse">
              <a:avLst/>
            </a:prstGeom>
            <a:solidFill>
              <a:schemeClr val="accent3"/>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2DFB6685-5F8D-4A29-9735-BF4667A59C0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0" y="3600"/>
              <a:ext cx="6854400" cy="6854400"/>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3">
            <a:extLst>
              <a:ext uri="{FF2B5EF4-FFF2-40B4-BE49-F238E27FC236}">
                <a16:creationId xmlns:a16="http://schemas.microsoft.com/office/drawing/2014/main" id="{D6CB3EA7-1BE0-4F09-9F86-F97CF71303D8}"/>
              </a:ext>
            </a:extLst>
          </p:cNvPr>
          <p:cNvPicPr>
            <a:picLocks noChangeAspect="1"/>
          </p:cNvPicPr>
          <p:nvPr/>
        </p:nvPicPr>
        <p:blipFill rotWithShape="1">
          <a:blip r:embed="rId2"/>
          <a:srcRect l="27464" r="14285" b="-2"/>
          <a:stretch/>
        </p:blipFill>
        <p:spPr>
          <a:xfrm>
            <a:off x="20" y="-1"/>
            <a:ext cx="6857980" cy="6858000"/>
          </a:xfrm>
          <a:custGeom>
            <a:avLst/>
            <a:gdLst/>
            <a:ahLst/>
            <a:cxnLst/>
            <a:rect l="l" t="t" r="r" b="b"/>
            <a:pathLst>
              <a:path w="6858000" h="6858000">
                <a:moveTo>
                  <a:pt x="3429001" y="0"/>
                </a:moveTo>
                <a:cubicBezTo>
                  <a:pt x="5322784" y="0"/>
                  <a:pt x="6858000" y="1535216"/>
                  <a:pt x="6858000" y="3429001"/>
                </a:cubicBezTo>
                <a:cubicBezTo>
                  <a:pt x="6858000" y="5322785"/>
                  <a:pt x="5322784" y="6858000"/>
                  <a:pt x="3429001" y="6858000"/>
                </a:cubicBezTo>
                <a:cubicBezTo>
                  <a:pt x="1535216" y="6858000"/>
                  <a:pt x="0" y="5322785"/>
                  <a:pt x="0" y="3429001"/>
                </a:cubicBezTo>
                <a:cubicBezTo>
                  <a:pt x="0" y="1535216"/>
                  <a:pt x="1535216" y="0"/>
                  <a:pt x="3429001" y="0"/>
                </a:cubicBezTo>
                <a:close/>
              </a:path>
            </a:pathLst>
          </a:custGeom>
          <a:effectLst>
            <a:softEdge rad="1016000"/>
          </a:effectLst>
        </p:spPr>
      </p:pic>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05383" y="5166331"/>
            <a:ext cx="6638617" cy="923330"/>
          </a:xfrm>
          <a:prstGeom prst="rect">
            <a:avLst/>
          </a:prstGeom>
        </p:spPr>
        <p:txBody>
          <a:bodyPr wrap="square">
            <a:spAutoFit/>
          </a:bodyPr>
          <a:lstStyle/>
          <a:p>
            <a:r>
              <a:rPr lang="en-US" dirty="0"/>
              <a:t>https://</a:t>
            </a:r>
            <a:r>
              <a:rPr lang="en-US" dirty="0" err="1"/>
              <a:t>www.youtube.com</a:t>
            </a:r>
            <a:r>
              <a:rPr lang="en-US" dirty="0"/>
              <a:t>/</a:t>
            </a:r>
            <a:r>
              <a:rPr lang="en-US" dirty="0" err="1"/>
              <a:t>watch?v</a:t>
            </a:r>
            <a:r>
              <a:rPr lang="en-US" dirty="0"/>
              <a:t>=Lc3dDyjyIxI</a:t>
            </a:r>
          </a:p>
          <a:p>
            <a:r>
              <a:rPr lang="en-US" dirty="0"/>
              <a:t> </a:t>
            </a:r>
          </a:p>
          <a:p>
            <a:r>
              <a:rPr lang="en-US" b="1" dirty="0"/>
              <a:t>	</a:t>
            </a:r>
            <a:r>
              <a:rPr lang="en-US" dirty="0"/>
              <a:t>By </a:t>
            </a:r>
            <a:r>
              <a:rPr lang="en-US" dirty="0" err="1"/>
              <a:t>Bahá’u’lláh</a:t>
            </a:r>
            <a:r>
              <a:rPr lang="en-US" dirty="0"/>
              <a:t> "Noble have I created thee"</a:t>
            </a:r>
            <a:endParaRPr lang="en-US" b="1" dirty="0"/>
          </a:p>
        </p:txBody>
      </p:sp>
      <p:pic>
        <p:nvPicPr>
          <p:cNvPr id="6" name="Online Media 5" title="By Bahá’u’lláh &quot;Noble have I created thee&quot; &quot;من حضرة بهاءالله &quot;يا ابن الروح خلقتك عاليا">
            <a:hlinkClick r:id="" action="ppaction://media"/>
            <a:extLst>
              <a:ext uri="{FF2B5EF4-FFF2-40B4-BE49-F238E27FC236}">
                <a16:creationId xmlns:a16="http://schemas.microsoft.com/office/drawing/2014/main" id="{04097BB9-2BF7-4C32-B18A-8929B717C4E5}"/>
              </a:ext>
            </a:extLst>
          </p:cNvPr>
          <p:cNvPicPr>
            <a:picLocks noGrp="1" noRot="1" noChangeAspect="1"/>
          </p:cNvPicPr>
          <p:nvPr>
            <p:ph idx="1"/>
            <a:videoFile r:link="rId1"/>
          </p:nvPr>
        </p:nvPicPr>
        <p:blipFill>
          <a:blip r:embed="rId3"/>
          <a:stretch>
            <a:fillRect/>
          </a:stretch>
        </p:blipFill>
        <p:spPr>
          <a:xfrm>
            <a:off x="584557" y="292403"/>
            <a:ext cx="10848975" cy="6129337"/>
          </a:xfrm>
          <a:prstGeom prst="rect">
            <a:avLst/>
          </a:prstGeom>
        </p:spPr>
      </p:pic>
    </p:spTree>
    <p:extLst>
      <p:ext uri="{BB962C8B-B14F-4D97-AF65-F5344CB8AC3E}">
        <p14:creationId xmlns:p14="http://schemas.microsoft.com/office/powerpoint/2010/main" val="311724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99693-7FBC-4C98-A564-0949D7640FD9}"/>
              </a:ext>
            </a:extLst>
          </p:cNvPr>
          <p:cNvSpPr>
            <a:spLocks noGrp="1"/>
          </p:cNvSpPr>
          <p:nvPr>
            <p:ph idx="1"/>
          </p:nvPr>
        </p:nvSpPr>
        <p:spPr>
          <a:xfrm>
            <a:off x="179053" y="242887"/>
            <a:ext cx="11903240" cy="6436810"/>
          </a:xfrm>
        </p:spPr>
        <p:txBody>
          <a:bodyPr vert="horz" lIns="91440" tIns="45720" rIns="91440" bIns="45720" rtlCol="0" anchor="t">
            <a:normAutofit/>
          </a:bodyPr>
          <a:lstStyle/>
          <a:p>
            <a:pPr marL="0" indent="0">
              <a:buNone/>
            </a:pPr>
            <a:r>
              <a:rPr lang="en-US" dirty="0"/>
              <a:t>                                                                               </a:t>
            </a:r>
            <a:r>
              <a:rPr lang="en-US" sz="2000" b="1" dirty="0"/>
              <a:t>     1</a:t>
            </a:r>
          </a:p>
          <a:p>
            <a:pPr marL="0" indent="0">
              <a:buNone/>
            </a:pPr>
            <a:endParaRPr lang="en-US" sz="2400" dirty="0"/>
          </a:p>
          <a:p>
            <a:pPr marL="0" indent="0">
              <a:buNone/>
            </a:pPr>
            <a:endParaRPr lang="en-US" sz="2400" dirty="0"/>
          </a:p>
          <a:p>
            <a:pPr marL="0" indent="0">
              <a:buNone/>
            </a:pPr>
            <a:r>
              <a:rPr lang="en-US" sz="2400" dirty="0"/>
              <a:t>Say: God sufficeth all things above all things, and nothing in the heavens or the earth but God sufficeth. Verily, He is in Himself the Knower, the Sustainer, the Omnipotent. </a:t>
            </a:r>
            <a:endParaRPr lang="en-US" dirty="0"/>
          </a:p>
          <a:p>
            <a:pPr marL="0" indent="0">
              <a:buNone/>
            </a:pPr>
            <a:r>
              <a:rPr lang="en-US" sz="2400" dirty="0"/>
              <a:t>   </a:t>
            </a:r>
            <a:r>
              <a:rPr lang="en-US" sz="2000" dirty="0"/>
              <a:t>- The Báb</a:t>
            </a:r>
          </a:p>
        </p:txBody>
      </p:sp>
    </p:spTree>
    <p:extLst>
      <p:ext uri="{BB962C8B-B14F-4D97-AF65-F5344CB8AC3E}">
        <p14:creationId xmlns:p14="http://schemas.microsoft.com/office/powerpoint/2010/main" val="3533810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99693-7FBC-4C98-A564-0949D7640FD9}"/>
              </a:ext>
            </a:extLst>
          </p:cNvPr>
          <p:cNvSpPr>
            <a:spLocks noGrp="1"/>
          </p:cNvSpPr>
          <p:nvPr>
            <p:ph idx="1"/>
          </p:nvPr>
        </p:nvSpPr>
        <p:spPr>
          <a:xfrm>
            <a:off x="179053" y="242887"/>
            <a:ext cx="11903240" cy="6436810"/>
          </a:xfrm>
        </p:spPr>
        <p:txBody>
          <a:bodyPr vert="horz" lIns="91440" tIns="45720" rIns="91440" bIns="45720" rtlCol="0" anchor="t">
            <a:normAutofit/>
          </a:bodyPr>
          <a:lstStyle/>
          <a:p>
            <a:pPr marL="0" indent="0">
              <a:buNone/>
            </a:pPr>
            <a:r>
              <a:rPr lang="en-US" dirty="0"/>
              <a:t>                                                                          </a:t>
            </a:r>
            <a:r>
              <a:rPr lang="en-US" sz="2000" b="1" dirty="0"/>
              <a:t>        2</a:t>
            </a:r>
          </a:p>
          <a:p>
            <a:pPr marL="0" indent="0">
              <a:buNone/>
            </a:pPr>
            <a:endParaRPr lang="en-US" dirty="0"/>
          </a:p>
        </p:txBody>
      </p:sp>
      <p:pic>
        <p:nvPicPr>
          <p:cNvPr id="2" name="Picture 3" descr="Text, letter&#10;&#10;Description automatically generated">
            <a:extLst>
              <a:ext uri="{FF2B5EF4-FFF2-40B4-BE49-F238E27FC236}">
                <a16:creationId xmlns:a16="http://schemas.microsoft.com/office/drawing/2014/main" id="{EEF90A3C-AA45-430D-A17A-A284E5B6FC7A}"/>
              </a:ext>
            </a:extLst>
          </p:cNvPr>
          <p:cNvPicPr>
            <a:picLocks noChangeAspect="1"/>
          </p:cNvPicPr>
          <p:nvPr/>
        </p:nvPicPr>
        <p:blipFill>
          <a:blip r:embed="rId2"/>
          <a:stretch>
            <a:fillRect/>
          </a:stretch>
        </p:blipFill>
        <p:spPr>
          <a:xfrm>
            <a:off x="2488533" y="1014664"/>
            <a:ext cx="6864014" cy="5460330"/>
          </a:xfrm>
          <a:prstGeom prst="rect">
            <a:avLst/>
          </a:prstGeom>
        </p:spPr>
      </p:pic>
    </p:spTree>
    <p:extLst>
      <p:ext uri="{BB962C8B-B14F-4D97-AF65-F5344CB8AC3E}">
        <p14:creationId xmlns:p14="http://schemas.microsoft.com/office/powerpoint/2010/main" val="167846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99693-7FBC-4C98-A564-0949D7640FD9}"/>
              </a:ext>
            </a:extLst>
          </p:cNvPr>
          <p:cNvSpPr>
            <a:spLocks noGrp="1"/>
          </p:cNvSpPr>
          <p:nvPr>
            <p:ph idx="1"/>
          </p:nvPr>
        </p:nvSpPr>
        <p:spPr>
          <a:xfrm>
            <a:off x="179053" y="242887"/>
            <a:ext cx="11903240" cy="6436810"/>
          </a:xfrm>
        </p:spPr>
        <p:txBody>
          <a:bodyPr vert="horz" lIns="91440" tIns="45720" rIns="91440" bIns="45720" rtlCol="0" anchor="t">
            <a:normAutofit/>
          </a:bodyPr>
          <a:lstStyle/>
          <a:p>
            <a:pPr marL="0" indent="0">
              <a:buNone/>
            </a:pPr>
            <a:r>
              <a:rPr lang="en-US" dirty="0"/>
              <a:t>                                                                                 </a:t>
            </a:r>
            <a:r>
              <a:rPr lang="en-US" sz="2000" b="1" dirty="0"/>
              <a:t>  3</a:t>
            </a:r>
          </a:p>
          <a:p>
            <a:pPr marL="0" indent="0">
              <a:buNone/>
            </a:pPr>
            <a:endParaRPr lang="en-US" sz="2400" dirty="0"/>
          </a:p>
          <a:p>
            <a:pPr marL="0" indent="0">
              <a:buNone/>
            </a:pPr>
            <a:r>
              <a:rPr lang="en-US" sz="2400" dirty="0"/>
              <a:t>Human utterance is an essence which aspireth to exert its influence and needeth moderation. As to its influence, this is conditional upon the refinement which in turn is dependent upon hearts which are detached and pure. As to its moderation,  this hath to be combined with tact and wisdom as prescribed in the Holy Scriptures and Tablets. </a:t>
            </a:r>
          </a:p>
          <a:p>
            <a:pPr marL="0" indent="0">
              <a:buNone/>
            </a:pPr>
            <a:r>
              <a:rPr lang="en-US" sz="2400" dirty="0"/>
              <a:t> </a:t>
            </a:r>
            <a:r>
              <a:rPr lang="en-US" sz="2000" dirty="0"/>
              <a:t>- </a:t>
            </a:r>
            <a:r>
              <a:rPr lang="en-US" sz="2000" dirty="0" err="1"/>
              <a:t>Bahá'u'lláh</a:t>
            </a:r>
            <a:r>
              <a:rPr lang="en-US" sz="2000" dirty="0"/>
              <a:t>, Tablets of </a:t>
            </a:r>
            <a:r>
              <a:rPr lang="en-US" sz="2000" dirty="0" err="1">
                <a:ea typeface="+mn-lt"/>
                <a:cs typeface="+mn-lt"/>
              </a:rPr>
              <a:t>Bahá'u'lláh</a:t>
            </a:r>
            <a:r>
              <a:rPr lang="en-US" sz="2000" dirty="0">
                <a:ea typeface="+mn-lt"/>
                <a:cs typeface="+mn-lt"/>
              </a:rPr>
              <a:t>, p. 143.</a:t>
            </a:r>
            <a:endParaRPr lang="en-US" sz="2000" dirty="0"/>
          </a:p>
        </p:txBody>
      </p:sp>
    </p:spTree>
    <p:extLst>
      <p:ext uri="{BB962C8B-B14F-4D97-AF65-F5344CB8AC3E}">
        <p14:creationId xmlns:p14="http://schemas.microsoft.com/office/powerpoint/2010/main" val="499364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99693-7FBC-4C98-A564-0949D7640FD9}"/>
              </a:ext>
            </a:extLst>
          </p:cNvPr>
          <p:cNvSpPr>
            <a:spLocks noGrp="1"/>
          </p:cNvSpPr>
          <p:nvPr>
            <p:ph idx="1"/>
          </p:nvPr>
        </p:nvSpPr>
        <p:spPr>
          <a:xfrm>
            <a:off x="179053" y="242887"/>
            <a:ext cx="11903240" cy="6436810"/>
          </a:xfrm>
        </p:spPr>
        <p:txBody>
          <a:bodyPr vert="horz" lIns="91440" tIns="45720" rIns="91440" bIns="45720" rtlCol="0" anchor="t">
            <a:normAutofit/>
          </a:bodyPr>
          <a:lstStyle/>
          <a:p>
            <a:pPr marL="0" indent="0">
              <a:buNone/>
            </a:pPr>
            <a:r>
              <a:rPr lang="en-US" dirty="0"/>
              <a:t>                                                                             </a:t>
            </a:r>
            <a:r>
              <a:rPr lang="en-US" sz="2000" b="1" dirty="0"/>
              <a:t>      4</a:t>
            </a:r>
          </a:p>
          <a:p>
            <a:pPr marL="0" indent="0">
              <a:buNone/>
            </a:pPr>
            <a:endParaRPr lang="en-US" dirty="0"/>
          </a:p>
          <a:p>
            <a:pPr marL="0" indent="0">
              <a:buNone/>
            </a:pPr>
            <a:r>
              <a:rPr lang="en-US" sz="2400" dirty="0"/>
              <a:t>A good character in the sight of God and His chosen ones and the possessors of insight, the most excellent and praiseworthy of all things, but always on condition that its center of emanation should be reason and knowledge and its base should be true moderation. </a:t>
            </a:r>
          </a:p>
          <a:p>
            <a:pPr marL="0" indent="0">
              <a:buNone/>
            </a:pPr>
            <a:endParaRPr lang="en-US" sz="2400" dirty="0"/>
          </a:p>
          <a:p>
            <a:pPr marL="0" indent="0">
              <a:buNone/>
            </a:pPr>
            <a:r>
              <a:rPr lang="en-US" sz="2400" dirty="0"/>
              <a:t> </a:t>
            </a:r>
            <a:r>
              <a:rPr lang="en-US" sz="2000" dirty="0"/>
              <a:t>- Abdu'l-Bahá, The Secret of Divine Civilization, p. 60.</a:t>
            </a:r>
          </a:p>
        </p:txBody>
      </p:sp>
    </p:spTree>
    <p:extLst>
      <p:ext uri="{BB962C8B-B14F-4D97-AF65-F5344CB8AC3E}">
        <p14:creationId xmlns:p14="http://schemas.microsoft.com/office/powerpoint/2010/main" val="3829663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99693-7FBC-4C98-A564-0949D7640FD9}"/>
              </a:ext>
            </a:extLst>
          </p:cNvPr>
          <p:cNvSpPr>
            <a:spLocks noGrp="1"/>
          </p:cNvSpPr>
          <p:nvPr>
            <p:ph idx="1"/>
          </p:nvPr>
        </p:nvSpPr>
        <p:spPr>
          <a:xfrm>
            <a:off x="179053" y="242887"/>
            <a:ext cx="11903240" cy="6436810"/>
          </a:xfrm>
        </p:spPr>
        <p:txBody>
          <a:bodyPr vert="horz" lIns="91440" tIns="45720" rIns="91440" bIns="45720" rtlCol="0" anchor="t">
            <a:normAutofit/>
          </a:bodyPr>
          <a:lstStyle/>
          <a:p>
            <a:pPr marL="0" indent="0">
              <a:buNone/>
            </a:pPr>
            <a:r>
              <a:rPr lang="en-US" dirty="0"/>
              <a:t>                                                                                </a:t>
            </a:r>
            <a:r>
              <a:rPr lang="en-US" sz="2000" b="1" dirty="0"/>
              <a:t>   5</a:t>
            </a:r>
          </a:p>
          <a:p>
            <a:pPr marL="0" indent="0">
              <a:buNone/>
            </a:pPr>
            <a:r>
              <a:rPr lang="en-US" dirty="0">
                <a:ea typeface="+mn-lt"/>
                <a:cs typeface="+mn-lt"/>
              </a:rPr>
              <a:t> </a:t>
            </a:r>
            <a:r>
              <a:rPr lang="en-US" sz="2400" dirty="0">
                <a:ea typeface="+mn-lt"/>
                <a:cs typeface="+mn-lt"/>
              </a:rPr>
              <a:t> </a:t>
            </a:r>
          </a:p>
          <a:p>
            <a:pPr marL="0" indent="0">
              <a:buNone/>
            </a:pPr>
            <a:r>
              <a:rPr lang="en-US" sz="2400" dirty="0">
                <a:ea typeface="+mn-lt"/>
                <a:cs typeface="+mn-lt"/>
              </a:rPr>
              <a:t>Rejoice in the Lord always: and again I say, Rejoice. Let your moderation be known unto all men. The Lord is at hand. Be careful for nothing; but in everything by prayer and supplication with thanksgiving let your requests be made known unto God.</a:t>
            </a:r>
            <a:endParaRPr lang="en-US" dirty="0"/>
          </a:p>
          <a:p>
            <a:pPr marL="0" indent="0">
              <a:buNone/>
            </a:pPr>
            <a:endParaRPr lang="en-US" sz="2400" dirty="0"/>
          </a:p>
          <a:p>
            <a:pPr marL="0" indent="0">
              <a:buNone/>
            </a:pPr>
            <a:r>
              <a:rPr lang="en-US" sz="2000" b="1" dirty="0">
                <a:ea typeface="+mn-lt"/>
                <a:cs typeface="+mn-lt"/>
              </a:rPr>
              <a:t>Philippians 4:4-8</a:t>
            </a:r>
            <a:r>
              <a:rPr lang="en-US" sz="2000" dirty="0">
                <a:ea typeface="+mn-lt"/>
                <a:cs typeface="+mn-lt"/>
              </a:rPr>
              <a:t> </a:t>
            </a:r>
            <a:endParaRPr lang="en-US" sz="2000" dirty="0"/>
          </a:p>
        </p:txBody>
      </p:sp>
    </p:spTree>
    <p:extLst>
      <p:ext uri="{BB962C8B-B14F-4D97-AF65-F5344CB8AC3E}">
        <p14:creationId xmlns:p14="http://schemas.microsoft.com/office/powerpoint/2010/main" val="82882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99693-7FBC-4C98-A564-0949D7640FD9}"/>
              </a:ext>
            </a:extLst>
          </p:cNvPr>
          <p:cNvSpPr>
            <a:spLocks noGrp="1"/>
          </p:cNvSpPr>
          <p:nvPr>
            <p:ph idx="1"/>
          </p:nvPr>
        </p:nvSpPr>
        <p:spPr>
          <a:xfrm>
            <a:off x="179053" y="242887"/>
            <a:ext cx="11903240" cy="6436810"/>
          </a:xfrm>
        </p:spPr>
        <p:txBody>
          <a:bodyPr vert="horz" lIns="91440" tIns="45720" rIns="91440" bIns="45720" rtlCol="0" anchor="t">
            <a:normAutofit/>
          </a:bodyPr>
          <a:lstStyle/>
          <a:p>
            <a:pPr marL="0" indent="0">
              <a:buNone/>
            </a:pPr>
            <a:r>
              <a:rPr lang="en-US" dirty="0"/>
              <a:t>                                                                                  </a:t>
            </a:r>
            <a:r>
              <a:rPr lang="en-US" sz="2000" b="1" dirty="0"/>
              <a:t>6</a:t>
            </a:r>
          </a:p>
          <a:p>
            <a:pPr marL="0" indent="0">
              <a:buNone/>
            </a:pPr>
            <a:endParaRPr lang="en-US" dirty="0"/>
          </a:p>
          <a:p>
            <a:pPr marL="0" indent="0">
              <a:buNone/>
            </a:pPr>
            <a:endParaRPr lang="en-US" dirty="0"/>
          </a:p>
        </p:txBody>
      </p:sp>
      <p:pic>
        <p:nvPicPr>
          <p:cNvPr id="4" name="Picture 4" descr="Text&#10;&#10;Description automatically generated">
            <a:extLst>
              <a:ext uri="{FF2B5EF4-FFF2-40B4-BE49-F238E27FC236}">
                <a16:creationId xmlns:a16="http://schemas.microsoft.com/office/drawing/2014/main" id="{0B54CF33-9ECE-42EA-947B-307041D6282F}"/>
              </a:ext>
            </a:extLst>
          </p:cNvPr>
          <p:cNvPicPr>
            <a:picLocks noChangeAspect="1"/>
          </p:cNvPicPr>
          <p:nvPr/>
        </p:nvPicPr>
        <p:blipFill>
          <a:blip r:embed="rId2"/>
          <a:stretch>
            <a:fillRect/>
          </a:stretch>
        </p:blipFill>
        <p:spPr>
          <a:xfrm>
            <a:off x="1770689" y="1353680"/>
            <a:ext cx="8203310" cy="4397890"/>
          </a:xfrm>
          <a:prstGeom prst="rect">
            <a:avLst/>
          </a:prstGeom>
        </p:spPr>
      </p:pic>
    </p:spTree>
    <p:extLst>
      <p:ext uri="{BB962C8B-B14F-4D97-AF65-F5344CB8AC3E}">
        <p14:creationId xmlns:p14="http://schemas.microsoft.com/office/powerpoint/2010/main" val="3089316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99693-7FBC-4C98-A564-0949D7640FD9}"/>
              </a:ext>
            </a:extLst>
          </p:cNvPr>
          <p:cNvSpPr>
            <a:spLocks noGrp="1"/>
          </p:cNvSpPr>
          <p:nvPr>
            <p:ph idx="1"/>
          </p:nvPr>
        </p:nvSpPr>
        <p:spPr>
          <a:xfrm>
            <a:off x="179053" y="242887"/>
            <a:ext cx="11903240" cy="6436810"/>
          </a:xfrm>
        </p:spPr>
        <p:txBody>
          <a:bodyPr vert="horz" lIns="91440" tIns="45720" rIns="91440" bIns="45720" rtlCol="0" anchor="t">
            <a:normAutofit/>
          </a:bodyPr>
          <a:lstStyle/>
          <a:p>
            <a:pPr marL="0" indent="0">
              <a:buNone/>
            </a:pPr>
            <a:r>
              <a:rPr lang="en-US" dirty="0"/>
              <a:t>                                                                                </a:t>
            </a:r>
            <a:r>
              <a:rPr lang="en-US" sz="2000" b="1" dirty="0"/>
              <a:t>  7</a:t>
            </a:r>
          </a:p>
          <a:p>
            <a:pPr marL="0" indent="0">
              <a:buNone/>
            </a:pPr>
            <a:endParaRPr lang="en-US" sz="2400" dirty="0"/>
          </a:p>
          <a:p>
            <a:pPr marL="0" indent="0">
              <a:buNone/>
            </a:pPr>
            <a:r>
              <a:rPr lang="en-US" sz="2400" dirty="0"/>
              <a:t>The civilization, so often vaunted by the learned exponents of arts and sciences, will if allowed to overleap the bounds of moderation, bring great evil upon men. </a:t>
            </a:r>
            <a:endParaRPr lang="en-US" dirty="0"/>
          </a:p>
          <a:p>
            <a:pPr marL="0" indent="0">
              <a:buNone/>
            </a:pPr>
            <a:endParaRPr lang="en-US" sz="2400" dirty="0"/>
          </a:p>
          <a:p>
            <a:pPr marL="0" indent="0">
              <a:buNone/>
            </a:pPr>
            <a:r>
              <a:rPr lang="en-US" sz="2400" dirty="0"/>
              <a:t> </a:t>
            </a:r>
            <a:r>
              <a:rPr lang="en-US" sz="2000" dirty="0"/>
              <a:t>- Bahá'u'lláh, Gleanings from the Writings of Bahá'u'lláh, p. 342.</a:t>
            </a:r>
          </a:p>
        </p:txBody>
      </p:sp>
    </p:spTree>
    <p:extLst>
      <p:ext uri="{BB962C8B-B14F-4D97-AF65-F5344CB8AC3E}">
        <p14:creationId xmlns:p14="http://schemas.microsoft.com/office/powerpoint/2010/main" val="905851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C7695B-483E-4D92-AB6A-7A15FFEDD13E}"/>
              </a:ext>
            </a:extLst>
          </p:cNvPr>
          <p:cNvSpPr txBox="1">
            <a:spLocks/>
          </p:cNvSpPr>
          <p:nvPr/>
        </p:nvSpPr>
        <p:spPr>
          <a:xfrm>
            <a:off x="179053" y="242887"/>
            <a:ext cx="11328003" cy="1740025"/>
          </a:xfrm>
          <a:prstGeom prst="rect">
            <a:avLst/>
          </a:prstGeom>
        </p:spPr>
        <p:txBody>
          <a:bodyPr vert="horz" lIns="91440" tIns="45720" rIns="91440" bIns="45720" rtlCol="0">
            <a:normAutofit/>
          </a:bodyPr>
          <a:lstStyle>
            <a:lvl1pPr marL="270000" indent="-270000" algn="l" defTabSz="914400" rtl="0" eaLnBrk="1" latinLnBrk="0" hangingPunct="1">
              <a:lnSpc>
                <a:spcPct val="125000"/>
              </a:lnSpc>
              <a:spcBef>
                <a:spcPts val="1000"/>
              </a:spcBef>
              <a:buFont typeface="Arial" panose="020B0604020202020204" pitchFamily="34" charset="0"/>
              <a:buChar char="•"/>
              <a:defRPr sz="1800" kern="1200" spc="50" baseline="0">
                <a:solidFill>
                  <a:schemeClr val="tx1"/>
                </a:solidFill>
                <a:latin typeface="+mn-lt"/>
                <a:ea typeface="+mn-ea"/>
                <a:cs typeface="+mn-cs"/>
              </a:defRPr>
            </a:lvl1pPr>
            <a:lvl2pPr marL="72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2pPr>
            <a:lvl3pPr marL="108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3pPr>
            <a:lvl4pPr marL="144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4pPr>
            <a:lvl5pPr marL="180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a:t>			</a:t>
            </a:r>
            <a:r>
              <a:rPr lang="en-US" sz="2000"/>
              <a:t>https://www.youtube.com/watch?v=09yqtHb-vJM</a:t>
            </a:r>
          </a:p>
          <a:p>
            <a:pPr marL="0" indent="0">
              <a:buFont typeface="Arial" panose="020B0604020202020204" pitchFamily="34" charset="0"/>
              <a:buNone/>
            </a:pPr>
            <a:r>
              <a:rPr lang="en-US" sz="2000"/>
              <a:t> </a:t>
            </a:r>
          </a:p>
          <a:p>
            <a:pPr marL="0" indent="0">
              <a:buFont typeface="Arial" panose="020B0604020202020204" pitchFamily="34" charset="0"/>
              <a:buNone/>
            </a:pPr>
            <a:r>
              <a:rPr lang="en-US" sz="2000" b="1"/>
              <a:t>					</a:t>
            </a:r>
            <a:r>
              <a:rPr lang="en-US" sz="2000"/>
              <a:t>"Blessings" by Roman Orona</a:t>
            </a:r>
            <a:endParaRPr lang="en-US" sz="2000" b="1"/>
          </a:p>
          <a:p>
            <a:pPr marL="0" indent="0">
              <a:buFont typeface="Arial" panose="020B0604020202020204" pitchFamily="34" charset="0"/>
              <a:buNone/>
            </a:pPr>
            <a:endParaRPr lang="en-US" sz="3200" dirty="0"/>
          </a:p>
        </p:txBody>
      </p:sp>
      <p:pic>
        <p:nvPicPr>
          <p:cNvPr id="4" name="Online Media 3" title="&quot;Blessings&quot; by Roman Orona">
            <a:hlinkClick r:id="" action="ppaction://media"/>
            <a:extLst>
              <a:ext uri="{FF2B5EF4-FFF2-40B4-BE49-F238E27FC236}">
                <a16:creationId xmlns:a16="http://schemas.microsoft.com/office/drawing/2014/main" id="{34FA5B37-916D-40EF-8419-7BD4F4765832}"/>
              </a:ext>
            </a:extLst>
          </p:cNvPr>
          <p:cNvPicPr>
            <a:picLocks noGrp="1" noRot="1" noChangeAspect="1"/>
          </p:cNvPicPr>
          <p:nvPr>
            <p:ph idx="1"/>
            <a:videoFile r:link="rId1"/>
          </p:nvPr>
        </p:nvPicPr>
        <p:blipFill>
          <a:blip r:embed="rId3"/>
          <a:stretch>
            <a:fillRect/>
          </a:stretch>
        </p:blipFill>
        <p:spPr>
          <a:xfrm>
            <a:off x="538859" y="242887"/>
            <a:ext cx="10772775" cy="6086475"/>
          </a:xfrm>
          <a:prstGeom prst="rect">
            <a:avLst/>
          </a:prstGeom>
        </p:spPr>
      </p:pic>
    </p:spTree>
    <p:extLst>
      <p:ext uri="{BB962C8B-B14F-4D97-AF65-F5344CB8AC3E}">
        <p14:creationId xmlns:p14="http://schemas.microsoft.com/office/powerpoint/2010/main" val="744568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99693-7FBC-4C98-A564-0949D7640FD9}"/>
              </a:ext>
            </a:extLst>
          </p:cNvPr>
          <p:cNvSpPr>
            <a:spLocks noGrp="1"/>
          </p:cNvSpPr>
          <p:nvPr>
            <p:ph idx="1"/>
          </p:nvPr>
        </p:nvSpPr>
        <p:spPr>
          <a:xfrm>
            <a:off x="179053" y="242887"/>
            <a:ext cx="11903240" cy="6436810"/>
          </a:xfrm>
        </p:spPr>
        <p:txBody>
          <a:bodyPr/>
          <a:lstStyle/>
          <a:p>
            <a:pPr lvl="1"/>
            <a:endParaRPr lang="en-US" dirty="0"/>
          </a:p>
          <a:p>
            <a:pPr marL="3657600" lvl="8" indent="0">
              <a:buNone/>
            </a:pPr>
            <a:r>
              <a:rPr lang="en-US" dirty="0"/>
              <a:t>		</a:t>
            </a:r>
            <a:r>
              <a:rPr lang="en-US" sz="2000" b="1" dirty="0"/>
              <a:t>8</a:t>
            </a:r>
          </a:p>
          <a:p>
            <a:pPr lvl="8"/>
            <a:endParaRPr lang="en-US" dirty="0"/>
          </a:p>
        </p:txBody>
      </p:sp>
      <p:pic>
        <p:nvPicPr>
          <p:cNvPr id="4" name="Picture 3"/>
          <p:cNvPicPr>
            <a:picLocks noChangeAspect="1"/>
          </p:cNvPicPr>
          <p:nvPr/>
        </p:nvPicPr>
        <p:blipFill>
          <a:blip r:embed="rId2"/>
          <a:stretch>
            <a:fillRect/>
          </a:stretch>
        </p:blipFill>
        <p:spPr>
          <a:xfrm>
            <a:off x="2032000" y="1432650"/>
            <a:ext cx="8128000" cy="4536350"/>
          </a:xfrm>
          <a:prstGeom prst="rect">
            <a:avLst/>
          </a:prstGeom>
        </p:spPr>
      </p:pic>
    </p:spTree>
    <p:extLst>
      <p:ext uri="{BB962C8B-B14F-4D97-AF65-F5344CB8AC3E}">
        <p14:creationId xmlns:p14="http://schemas.microsoft.com/office/powerpoint/2010/main" val="333263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99693-7FBC-4C98-A564-0949D7640FD9}"/>
              </a:ext>
            </a:extLst>
          </p:cNvPr>
          <p:cNvSpPr>
            <a:spLocks noGrp="1"/>
          </p:cNvSpPr>
          <p:nvPr>
            <p:ph idx="1"/>
          </p:nvPr>
        </p:nvSpPr>
        <p:spPr>
          <a:xfrm>
            <a:off x="179053" y="242887"/>
            <a:ext cx="11903240" cy="6436810"/>
          </a:xfrm>
        </p:spPr>
        <p:txBody>
          <a:bodyPr/>
          <a:lstStyle/>
          <a:p>
            <a:endParaRPr lang="en-US" dirty="0"/>
          </a:p>
          <a:p>
            <a:pPr marL="810000" lvl="2" indent="0">
              <a:buNone/>
            </a:pPr>
            <a:r>
              <a:rPr lang="en-US" dirty="0"/>
              <a:t>						   </a:t>
            </a:r>
            <a:r>
              <a:rPr lang="en-US" sz="2000" b="1" dirty="0"/>
              <a:t>9</a:t>
            </a:r>
          </a:p>
        </p:txBody>
      </p:sp>
      <p:sp>
        <p:nvSpPr>
          <p:cNvPr id="2" name="Rectangle 1"/>
          <p:cNvSpPr/>
          <p:nvPr/>
        </p:nvSpPr>
        <p:spPr>
          <a:xfrm>
            <a:off x="1400350" y="1660572"/>
            <a:ext cx="8776612" cy="3077766"/>
          </a:xfrm>
          <a:prstGeom prst="rect">
            <a:avLst/>
          </a:prstGeom>
        </p:spPr>
        <p:txBody>
          <a:bodyPr wrap="square">
            <a:spAutoFit/>
          </a:bodyPr>
          <a:lstStyle/>
          <a:p>
            <a:r>
              <a:rPr lang="en-US" sz="2400" dirty="0" err="1"/>
              <a:t>Bahá’u’lláh</a:t>
            </a:r>
            <a:r>
              <a:rPr lang="en-US" sz="2400" dirty="0"/>
              <a:t> removed such limitations on one’s apparel and beard. He leaves such matters to  the </a:t>
            </a:r>
            <a:r>
              <a:rPr lang="en-US" sz="2400" i="1" dirty="0"/>
              <a:t>“discretion”</a:t>
            </a:r>
            <a:r>
              <a:rPr lang="en-US" sz="2400" dirty="0"/>
              <a:t> of the individual, and at the same time calls upon the believers not to transgress the bounds of propriety and to exercise moderation in all that pertains to dress.</a:t>
            </a:r>
          </a:p>
          <a:p>
            <a:r>
              <a:rPr lang="en-US" b="1" dirty="0"/>
              <a:t> </a:t>
            </a:r>
            <a:endParaRPr lang="en-US" dirty="0"/>
          </a:p>
          <a:p>
            <a:endParaRPr lang="en-US" dirty="0"/>
          </a:p>
          <a:p>
            <a:r>
              <a:rPr lang="en-US" sz="2000" dirty="0"/>
              <a:t>The </a:t>
            </a:r>
            <a:r>
              <a:rPr lang="en-US" sz="2000" dirty="0" err="1"/>
              <a:t>Kitáb-i-Aqdas</a:t>
            </a:r>
            <a:endParaRPr lang="en-US" sz="2000" dirty="0"/>
          </a:p>
          <a:p>
            <a:r>
              <a:rPr lang="en-US" dirty="0"/>
              <a:t> </a:t>
            </a:r>
          </a:p>
        </p:txBody>
      </p:sp>
    </p:spTree>
    <p:extLst>
      <p:ext uri="{BB962C8B-B14F-4D97-AF65-F5344CB8AC3E}">
        <p14:creationId xmlns:p14="http://schemas.microsoft.com/office/powerpoint/2010/main" val="1839993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99693-7FBC-4C98-A564-0949D7640FD9}"/>
              </a:ext>
            </a:extLst>
          </p:cNvPr>
          <p:cNvSpPr>
            <a:spLocks noGrp="1"/>
          </p:cNvSpPr>
          <p:nvPr>
            <p:ph idx="1"/>
          </p:nvPr>
        </p:nvSpPr>
        <p:spPr>
          <a:xfrm>
            <a:off x="179053" y="242887"/>
            <a:ext cx="11903240" cy="6436810"/>
          </a:xfrm>
        </p:spPr>
        <p:txBody>
          <a:bodyPr/>
          <a:lstStyle/>
          <a:p>
            <a:pPr marL="3657600" lvl="8" indent="0">
              <a:buNone/>
            </a:pPr>
            <a:r>
              <a:rPr lang="en-US" dirty="0"/>
              <a:t>		</a:t>
            </a:r>
            <a:endParaRPr lang="en-US" sz="2000" b="1" dirty="0"/>
          </a:p>
          <a:p>
            <a:pPr marL="3657600" lvl="8" indent="0">
              <a:buNone/>
            </a:pPr>
            <a:r>
              <a:rPr lang="en-US" sz="2000" b="1" dirty="0"/>
              <a:t>		10</a:t>
            </a:r>
          </a:p>
        </p:txBody>
      </p:sp>
      <p:pic>
        <p:nvPicPr>
          <p:cNvPr id="5" name="Picture 4"/>
          <p:cNvPicPr>
            <a:picLocks noChangeAspect="1"/>
          </p:cNvPicPr>
          <p:nvPr/>
        </p:nvPicPr>
        <p:blipFill>
          <a:blip r:embed="rId2"/>
          <a:stretch>
            <a:fillRect/>
          </a:stretch>
        </p:blipFill>
        <p:spPr>
          <a:xfrm>
            <a:off x="1123537" y="1041928"/>
            <a:ext cx="10128112" cy="5193357"/>
          </a:xfrm>
          <a:prstGeom prst="rect">
            <a:avLst/>
          </a:prstGeom>
        </p:spPr>
      </p:pic>
    </p:spTree>
    <p:extLst>
      <p:ext uri="{BB962C8B-B14F-4D97-AF65-F5344CB8AC3E}">
        <p14:creationId xmlns:p14="http://schemas.microsoft.com/office/powerpoint/2010/main" val="291783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99693-7FBC-4C98-A564-0949D7640FD9}"/>
              </a:ext>
            </a:extLst>
          </p:cNvPr>
          <p:cNvSpPr>
            <a:spLocks noGrp="1"/>
          </p:cNvSpPr>
          <p:nvPr>
            <p:ph idx="1"/>
          </p:nvPr>
        </p:nvSpPr>
        <p:spPr>
          <a:xfrm>
            <a:off x="179053" y="242887"/>
            <a:ext cx="11903240" cy="6436810"/>
          </a:xfrm>
        </p:spPr>
        <p:txBody>
          <a:bodyPr/>
          <a:lstStyle/>
          <a:p>
            <a:pPr marL="0" indent="0">
              <a:buNone/>
            </a:pPr>
            <a:endParaRPr lang="en-US" dirty="0"/>
          </a:p>
          <a:p>
            <a:pPr marL="0" indent="0">
              <a:buNone/>
            </a:pPr>
            <a:r>
              <a:rPr lang="en-US" dirty="0"/>
              <a:t>						</a:t>
            </a:r>
            <a:r>
              <a:rPr lang="en-US" sz="2000" b="1" dirty="0"/>
              <a:t>11</a:t>
            </a:r>
          </a:p>
        </p:txBody>
      </p:sp>
      <p:sp>
        <p:nvSpPr>
          <p:cNvPr id="2" name="Rectangle 1"/>
          <p:cNvSpPr/>
          <p:nvPr/>
        </p:nvSpPr>
        <p:spPr>
          <a:xfrm>
            <a:off x="2328489" y="2409458"/>
            <a:ext cx="7245995" cy="2215991"/>
          </a:xfrm>
          <a:prstGeom prst="rect">
            <a:avLst/>
          </a:prstGeom>
        </p:spPr>
        <p:txBody>
          <a:bodyPr wrap="square">
            <a:spAutoFit/>
          </a:bodyPr>
          <a:lstStyle/>
          <a:p>
            <a:r>
              <a:rPr lang="en-US" sz="2400" dirty="0"/>
              <a:t>In all circumstances they should conduct themselves with moderation.</a:t>
            </a:r>
          </a:p>
          <a:p>
            <a:endParaRPr lang="en-US" sz="2400" dirty="0"/>
          </a:p>
          <a:p>
            <a:endParaRPr lang="en-US" sz="2400" dirty="0"/>
          </a:p>
          <a:p>
            <a:r>
              <a:rPr lang="en-US" sz="2000" dirty="0" err="1"/>
              <a:t>Bahá’u’lláh</a:t>
            </a:r>
            <a:r>
              <a:rPr lang="en-US" sz="2000" dirty="0"/>
              <a:t>, Lights of Guidance, p. 294</a:t>
            </a:r>
          </a:p>
          <a:p>
            <a:r>
              <a:rPr lang="en-US" dirty="0"/>
              <a:t> </a:t>
            </a:r>
          </a:p>
        </p:txBody>
      </p:sp>
    </p:spTree>
    <p:extLst>
      <p:ext uri="{BB962C8B-B14F-4D97-AF65-F5344CB8AC3E}">
        <p14:creationId xmlns:p14="http://schemas.microsoft.com/office/powerpoint/2010/main" val="2021603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99693-7FBC-4C98-A564-0949D7640FD9}"/>
              </a:ext>
            </a:extLst>
          </p:cNvPr>
          <p:cNvSpPr>
            <a:spLocks noGrp="1"/>
          </p:cNvSpPr>
          <p:nvPr>
            <p:ph idx="1"/>
          </p:nvPr>
        </p:nvSpPr>
        <p:spPr>
          <a:xfrm>
            <a:off x="179053" y="242887"/>
            <a:ext cx="11903240" cy="6436810"/>
          </a:xfrm>
        </p:spPr>
        <p:txBody>
          <a:bodyPr/>
          <a:lstStyle/>
          <a:p>
            <a:pPr marL="450000" lvl="1" indent="0">
              <a:buNone/>
            </a:pPr>
            <a:endParaRPr lang="en-US" dirty="0"/>
          </a:p>
          <a:p>
            <a:pPr marL="450000" lvl="1" indent="0">
              <a:buNone/>
            </a:pPr>
            <a:r>
              <a:rPr lang="en-US" dirty="0"/>
              <a:t>						</a:t>
            </a:r>
            <a:r>
              <a:rPr lang="en-US" sz="2000" b="1" dirty="0"/>
              <a:t>12</a:t>
            </a:r>
          </a:p>
        </p:txBody>
      </p:sp>
      <p:pic>
        <p:nvPicPr>
          <p:cNvPr id="2" name="Picture 1"/>
          <p:cNvPicPr>
            <a:picLocks noChangeAspect="1"/>
          </p:cNvPicPr>
          <p:nvPr/>
        </p:nvPicPr>
        <p:blipFill>
          <a:blip r:embed="rId2"/>
          <a:stretch>
            <a:fillRect/>
          </a:stretch>
        </p:blipFill>
        <p:spPr>
          <a:xfrm>
            <a:off x="1660880" y="1465210"/>
            <a:ext cx="8792895" cy="4851475"/>
          </a:xfrm>
          <a:prstGeom prst="rect">
            <a:avLst/>
          </a:prstGeom>
        </p:spPr>
      </p:pic>
    </p:spTree>
    <p:extLst>
      <p:ext uri="{BB962C8B-B14F-4D97-AF65-F5344CB8AC3E}">
        <p14:creationId xmlns:p14="http://schemas.microsoft.com/office/powerpoint/2010/main" val="350640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99693-7FBC-4C98-A564-0949D7640FD9}"/>
              </a:ext>
            </a:extLst>
          </p:cNvPr>
          <p:cNvSpPr>
            <a:spLocks noGrp="1"/>
          </p:cNvSpPr>
          <p:nvPr>
            <p:ph idx="1"/>
          </p:nvPr>
        </p:nvSpPr>
        <p:spPr>
          <a:xfrm>
            <a:off x="179053" y="242887"/>
            <a:ext cx="11903240" cy="6436810"/>
          </a:xfrm>
        </p:spPr>
        <p:txBody>
          <a:bodyPr/>
          <a:lstStyle/>
          <a:p>
            <a:pPr marL="0" indent="0">
              <a:buNone/>
            </a:pPr>
            <a:r>
              <a:rPr lang="en-US" dirty="0"/>
              <a:t>						</a:t>
            </a:r>
          </a:p>
          <a:p>
            <a:pPr marL="0" indent="0">
              <a:buNone/>
            </a:pPr>
            <a:r>
              <a:rPr lang="en-US" dirty="0"/>
              <a:t>						</a:t>
            </a:r>
            <a:r>
              <a:rPr lang="en-US" sz="2000" b="1" dirty="0"/>
              <a:t>13</a:t>
            </a:r>
          </a:p>
        </p:txBody>
      </p:sp>
      <p:sp>
        <p:nvSpPr>
          <p:cNvPr id="2" name="Rectangle 1"/>
          <p:cNvSpPr/>
          <p:nvPr/>
        </p:nvSpPr>
        <p:spPr>
          <a:xfrm>
            <a:off x="1823712" y="2136339"/>
            <a:ext cx="8841744" cy="3508653"/>
          </a:xfrm>
          <a:prstGeom prst="rect">
            <a:avLst/>
          </a:prstGeom>
        </p:spPr>
        <p:txBody>
          <a:bodyPr wrap="square">
            <a:spAutoFit/>
          </a:bodyPr>
          <a:lstStyle/>
          <a:p>
            <a:r>
              <a:rPr lang="en-US" sz="2400" dirty="0"/>
              <a:t>Such a chaste and holy life, with its implications of modesty, purity, temperance, decency and clean-mindedness, involves no less than the exercise of moderation in all that pertains to dress, language, amusements, and all artistic and literary avocations. It demands daily vigilance in the control of one's carnal desires and corrupt inclinations.</a:t>
            </a:r>
          </a:p>
          <a:p>
            <a:endParaRPr lang="en-US" sz="2400" dirty="0"/>
          </a:p>
          <a:p>
            <a:endParaRPr lang="en-US" dirty="0"/>
          </a:p>
          <a:p>
            <a:r>
              <a:rPr lang="en-US" sz="2000" dirty="0" err="1"/>
              <a:t>Shoghi</a:t>
            </a:r>
            <a:r>
              <a:rPr lang="en-US" sz="2000" dirty="0"/>
              <a:t> Effendi, Lights of Guidance, p. 364</a:t>
            </a:r>
          </a:p>
          <a:p>
            <a:r>
              <a:rPr lang="en-US" dirty="0"/>
              <a:t> </a:t>
            </a:r>
          </a:p>
        </p:txBody>
      </p:sp>
    </p:spTree>
    <p:extLst>
      <p:ext uri="{BB962C8B-B14F-4D97-AF65-F5344CB8AC3E}">
        <p14:creationId xmlns:p14="http://schemas.microsoft.com/office/powerpoint/2010/main" val="2306569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99693-7FBC-4C98-A564-0949D7640FD9}"/>
              </a:ext>
            </a:extLst>
          </p:cNvPr>
          <p:cNvSpPr>
            <a:spLocks noGrp="1"/>
          </p:cNvSpPr>
          <p:nvPr>
            <p:ph idx="1"/>
          </p:nvPr>
        </p:nvSpPr>
        <p:spPr>
          <a:xfrm>
            <a:off x="179053" y="242887"/>
            <a:ext cx="11903240" cy="6436810"/>
          </a:xfrm>
        </p:spPr>
        <p:txBody>
          <a:bodyPr/>
          <a:lstStyle/>
          <a:p>
            <a:pPr marL="0" indent="0">
              <a:buNone/>
            </a:pPr>
            <a:endParaRPr lang="en-US" dirty="0"/>
          </a:p>
          <a:p>
            <a:pPr marL="0" indent="0">
              <a:buNone/>
            </a:pPr>
            <a:r>
              <a:rPr lang="en-US" dirty="0"/>
              <a:t>						</a:t>
            </a:r>
            <a:r>
              <a:rPr lang="en-US" sz="2000" b="1" dirty="0"/>
              <a:t>14</a:t>
            </a:r>
          </a:p>
        </p:txBody>
      </p:sp>
      <p:pic>
        <p:nvPicPr>
          <p:cNvPr id="4" name="Picture 3"/>
          <p:cNvPicPr>
            <a:picLocks noChangeAspect="1"/>
          </p:cNvPicPr>
          <p:nvPr/>
        </p:nvPicPr>
        <p:blipFill>
          <a:blip r:embed="rId2"/>
          <a:stretch>
            <a:fillRect/>
          </a:stretch>
        </p:blipFill>
        <p:spPr>
          <a:xfrm>
            <a:off x="2507603" y="1383811"/>
            <a:ext cx="7490244" cy="5128236"/>
          </a:xfrm>
          <a:prstGeom prst="rect">
            <a:avLst/>
          </a:prstGeom>
        </p:spPr>
      </p:pic>
    </p:spTree>
    <p:extLst>
      <p:ext uri="{BB962C8B-B14F-4D97-AF65-F5344CB8AC3E}">
        <p14:creationId xmlns:p14="http://schemas.microsoft.com/office/powerpoint/2010/main" val="3905651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99693-7FBC-4C98-A564-0949D7640FD9}"/>
              </a:ext>
            </a:extLst>
          </p:cNvPr>
          <p:cNvSpPr>
            <a:spLocks noGrp="1"/>
          </p:cNvSpPr>
          <p:nvPr>
            <p:ph idx="1"/>
          </p:nvPr>
        </p:nvSpPr>
        <p:spPr>
          <a:xfrm>
            <a:off x="179053" y="242887"/>
            <a:ext cx="11903240" cy="6436810"/>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a:t>
            </a:r>
          </a:p>
          <a:p>
            <a:pPr marL="0" indent="0">
              <a:buNone/>
            </a:pPr>
            <a:endParaRPr lang="en-US" dirty="0"/>
          </a:p>
          <a:p>
            <a:pPr marL="0" indent="0">
              <a:buNone/>
            </a:pPr>
            <a:r>
              <a:rPr lang="en-US" dirty="0"/>
              <a:t>				</a:t>
            </a:r>
          </a:p>
        </p:txBody>
      </p:sp>
      <p:sp>
        <p:nvSpPr>
          <p:cNvPr id="4" name="Content Placeholder 2">
            <a:extLst>
              <a:ext uri="{FF2B5EF4-FFF2-40B4-BE49-F238E27FC236}">
                <a16:creationId xmlns:a16="http://schemas.microsoft.com/office/drawing/2014/main" id="{1FE5C26F-69F0-4FBD-87C7-8AAF45785FFE}"/>
              </a:ext>
            </a:extLst>
          </p:cNvPr>
          <p:cNvSpPr txBox="1">
            <a:spLocks/>
          </p:cNvSpPr>
          <p:nvPr/>
        </p:nvSpPr>
        <p:spPr>
          <a:xfrm>
            <a:off x="1273997" y="1095642"/>
            <a:ext cx="9339207" cy="3186113"/>
          </a:xfrm>
          <a:prstGeom prst="rect">
            <a:avLst/>
          </a:prstGeom>
        </p:spPr>
        <p:txBody>
          <a:bodyPr vert="horz" lIns="91440" tIns="45720" rIns="91440" bIns="45720" rtlCol="0">
            <a:normAutofit/>
          </a:bodyPr>
          <a:lstStyle>
            <a:lvl1pPr marL="270000" indent="-270000" algn="l" defTabSz="914400" rtl="0" eaLnBrk="1" latinLnBrk="0" hangingPunct="1">
              <a:lnSpc>
                <a:spcPct val="125000"/>
              </a:lnSpc>
              <a:spcBef>
                <a:spcPts val="1000"/>
              </a:spcBef>
              <a:buFont typeface="Arial" panose="020B0604020202020204" pitchFamily="34" charset="0"/>
              <a:buChar char="•"/>
              <a:defRPr sz="1800" kern="1200" spc="50" baseline="0">
                <a:solidFill>
                  <a:schemeClr val="tx1"/>
                </a:solidFill>
                <a:latin typeface="+mn-lt"/>
                <a:ea typeface="+mn-ea"/>
                <a:cs typeface="+mn-cs"/>
              </a:defRPr>
            </a:lvl1pPr>
            <a:lvl2pPr marL="72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2pPr>
            <a:lvl3pPr marL="108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3pPr>
            <a:lvl4pPr marL="144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4pPr>
            <a:lvl5pPr marL="180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t>			</a:t>
            </a:r>
          </a:p>
          <a:p>
            <a:pPr marL="0" indent="0">
              <a:buFont typeface="Arial" panose="020B0604020202020204" pitchFamily="34" charset="0"/>
              <a:buNone/>
            </a:pPr>
            <a:endParaRPr lang="en-US"/>
          </a:p>
          <a:p>
            <a:pPr marL="0" indent="0">
              <a:buFont typeface="Arial" panose="020B0604020202020204" pitchFamily="34" charset="0"/>
              <a:buNone/>
            </a:pPr>
            <a:r>
              <a:rPr lang="en-US"/>
              <a:t>		https://www.youtube.com/watch?v=LA4nBbxVuns</a:t>
            </a:r>
          </a:p>
          <a:p>
            <a:pPr marL="0" indent="0">
              <a:buFont typeface="Arial" panose="020B0604020202020204" pitchFamily="34" charset="0"/>
              <a:buNone/>
            </a:pPr>
            <a:r>
              <a:rPr lang="en-US"/>
              <a:t> </a:t>
            </a:r>
          </a:p>
          <a:p>
            <a:pPr marL="0" indent="0">
              <a:buFont typeface="Arial" panose="020B0604020202020204" pitchFamily="34" charset="0"/>
              <a:buNone/>
            </a:pPr>
            <a:r>
              <a:rPr lang="en-US"/>
              <a:t>	Baha'i Prayer for America (performed by Remembrance Ensemble)</a:t>
            </a:r>
            <a:endParaRPr lang="en-US" b="1"/>
          </a:p>
          <a:p>
            <a:pPr marL="0" indent="0">
              <a:buFont typeface="Arial" panose="020B0604020202020204" pitchFamily="34" charset="0"/>
              <a:buNone/>
            </a:pPr>
            <a:r>
              <a:rPr lang="en-US"/>
              <a:t> </a:t>
            </a:r>
          </a:p>
          <a:p>
            <a:pPr marL="0" indent="0">
              <a:buFont typeface="Arial" panose="020B0604020202020204" pitchFamily="34" charset="0"/>
              <a:buNone/>
            </a:pPr>
            <a:endParaRPr lang="en-US" dirty="0"/>
          </a:p>
        </p:txBody>
      </p:sp>
      <p:pic>
        <p:nvPicPr>
          <p:cNvPr id="2" name="Online Media 1" title="Baha'i Prayer for America (performed by Remembrance Ensemble)">
            <a:hlinkClick r:id="" action="ppaction://media"/>
            <a:extLst>
              <a:ext uri="{FF2B5EF4-FFF2-40B4-BE49-F238E27FC236}">
                <a16:creationId xmlns:a16="http://schemas.microsoft.com/office/drawing/2014/main" id="{60C4194E-E504-491D-BDF3-E394ADF482D0}"/>
              </a:ext>
            </a:extLst>
          </p:cNvPr>
          <p:cNvPicPr>
            <a:picLocks noRot="1" noChangeAspect="1"/>
          </p:cNvPicPr>
          <p:nvPr>
            <a:videoFile r:link="rId1"/>
          </p:nvPr>
        </p:nvPicPr>
        <p:blipFill>
          <a:blip r:embed="rId3"/>
          <a:stretch>
            <a:fillRect/>
          </a:stretch>
        </p:blipFill>
        <p:spPr>
          <a:xfrm>
            <a:off x="1645920" y="670560"/>
            <a:ext cx="8900160" cy="5516880"/>
          </a:xfrm>
          <a:prstGeom prst="rect">
            <a:avLst/>
          </a:prstGeom>
        </p:spPr>
      </p:pic>
    </p:spTree>
    <p:extLst>
      <p:ext uri="{BB962C8B-B14F-4D97-AF65-F5344CB8AC3E}">
        <p14:creationId xmlns:p14="http://schemas.microsoft.com/office/powerpoint/2010/main" val="2969145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GlowVTI">
  <a:themeElements>
    <a:clrScheme name="Glow">
      <a:dk1>
        <a:sysClr val="windowText" lastClr="000000"/>
      </a:dk1>
      <a:lt1>
        <a:sysClr val="window" lastClr="FFFFFF"/>
      </a:lt1>
      <a:dk2>
        <a:srgbClr val="000000"/>
      </a:dk2>
      <a:lt2>
        <a:srgbClr val="F2F2F2"/>
      </a:lt2>
      <a:accent1>
        <a:srgbClr val="00BAC8"/>
      </a:accent1>
      <a:accent2>
        <a:srgbClr val="794DFF"/>
      </a:accent2>
      <a:accent3>
        <a:srgbClr val="00D17D"/>
      </a:accent3>
      <a:accent4>
        <a:srgbClr val="E69500"/>
      </a:accent4>
      <a:accent5>
        <a:srgbClr val="FE5D21"/>
      </a:accent5>
      <a:accent6>
        <a:srgbClr val="404040"/>
      </a:accent6>
      <a:hlink>
        <a:srgbClr val="3E8FF1"/>
      </a:hlink>
      <a:folHlink>
        <a:srgbClr val="939393"/>
      </a:folHlink>
    </a:clrScheme>
    <a:fontScheme name="Blur">
      <a:majorFont>
        <a:latin typeface="Bell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lowVTI" id="{D5B5AA20-F6D3-43B8-AF6B-ECAF69256418}" vid="{93025AB5-1D44-4CD3-9BC3-729F6E11E040}"/>
    </a:ext>
  </a:extLst>
</a:theme>
</file>

<file path=docProps/app.xml><?xml version="1.0" encoding="utf-8"?>
<Properties xmlns="http://schemas.openxmlformats.org/officeDocument/2006/extended-properties" xmlns:vt="http://schemas.openxmlformats.org/officeDocument/2006/docPropsVTypes">
  <Template>office theme</Template>
  <TotalTime>166</TotalTime>
  <Words>1156</Words>
  <Application>Microsoft Office PowerPoint</Application>
  <PresentationFormat>Widescreen</PresentationFormat>
  <Paragraphs>75</Paragraphs>
  <Slides>18</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Avenir Next LT Pro</vt:lpstr>
      <vt:lpstr>Bell MT</vt:lpstr>
      <vt:lpstr>GlowVTI</vt:lpstr>
      <vt:lpstr>MODERATION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Dunmire</cp:lastModifiedBy>
  <cp:revision>200</cp:revision>
  <dcterms:created xsi:type="dcterms:W3CDTF">2021-09-04T18:59:21Z</dcterms:created>
  <dcterms:modified xsi:type="dcterms:W3CDTF">2021-10-04T22:39:26Z</dcterms:modified>
</cp:coreProperties>
</file>