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92" r:id="rId1"/>
  </p:sldMasterIdLst>
  <p:sldIdLst>
    <p:sldId id="256" r:id="rId2"/>
    <p:sldId id="257" r:id="rId3"/>
    <p:sldId id="258" r:id="rId4"/>
    <p:sldId id="260" r:id="rId5"/>
    <p:sldId id="259" r:id="rId6"/>
    <p:sldId id="261" r:id="rId7"/>
    <p:sldId id="262" r:id="rId8"/>
    <p:sldId id="263" r:id="rId9"/>
    <p:sldId id="266" r:id="rId10"/>
    <p:sldId id="264" r:id="rId11"/>
    <p:sldId id="265"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129F21-5D5C-4358-B0CE-78DE13B5FD99}" v="838" dt="2021-10-03T16:39:21.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3" d="100"/>
          <a:sy n="93" d="100"/>
        </p:scale>
        <p:origin x="558" y="84"/>
      </p:cViewPr>
      <p:guideLst>
        <p:guide orient="horz" pos="2160"/>
        <p:guide pos="3840"/>
      </p:guideLst>
    </p:cSldViewPr>
  </p:slideViewPr>
  <p:notesTextViewPr>
    <p:cViewPr>
      <p:scale>
        <a:sx n="1" d="1"/>
        <a:sy n="1" d="1"/>
      </p:scale>
      <p:origin x="0" y="0"/>
    </p:cViewPr>
  </p:notesTextViewPr>
  <p:sorterViewPr>
    <p:cViewPr>
      <p:scale>
        <a:sx n="66" d="100"/>
        <a:sy n="66" d="100"/>
      </p:scale>
      <p:origin x="0" y="7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58129F21-5D5C-4358-B0CE-78DE13B5FD99}"/>
    <pc:docChg chg="addSld delSld modSld sldOrd addMainMaster delMainMaster">
      <pc:chgData name="GLADYS NAY" userId="97eb4254fa17524f" providerId="Windows Live" clId="Web-{58129F21-5D5C-4358-B0CE-78DE13B5FD99}" dt="2021-10-03T16:39:21.936" v="805" actId="20577"/>
      <pc:docMkLst>
        <pc:docMk/>
      </pc:docMkLst>
      <pc:sldChg chg="addSp delSp modSp mod setBg modClrScheme addAnim delAnim setClrOvrMap chgLayout">
        <pc:chgData name="GLADYS NAY" userId="97eb4254fa17524f" providerId="Windows Live" clId="Web-{58129F21-5D5C-4358-B0CE-78DE13B5FD99}" dt="2021-10-03T15:06:52.198" v="62"/>
        <pc:sldMkLst>
          <pc:docMk/>
          <pc:sldMk cId="109857222" sldId="256"/>
        </pc:sldMkLst>
        <pc:spChg chg="mod ord">
          <ac:chgData name="GLADYS NAY" userId="97eb4254fa17524f" providerId="Windows Live" clId="Web-{58129F21-5D5C-4358-B0CE-78DE13B5FD99}" dt="2021-10-03T15:06:52.198" v="62"/>
          <ac:spMkLst>
            <pc:docMk/>
            <pc:sldMk cId="109857222" sldId="256"/>
            <ac:spMk id="2" creationId="{00000000-0000-0000-0000-000000000000}"/>
          </ac:spMkLst>
        </pc:spChg>
        <pc:spChg chg="del mod">
          <ac:chgData name="GLADYS NAY" userId="97eb4254fa17524f" providerId="Windows Live" clId="Web-{58129F21-5D5C-4358-B0CE-78DE13B5FD99}" dt="2021-10-03T14:59:33.202" v="3"/>
          <ac:spMkLst>
            <pc:docMk/>
            <pc:sldMk cId="109857222" sldId="256"/>
            <ac:spMk id="3" creationId="{00000000-0000-0000-0000-000000000000}"/>
          </ac:spMkLst>
        </pc:spChg>
        <pc:spChg chg="add del">
          <ac:chgData name="GLADYS NAY" userId="97eb4254fa17524f" providerId="Windows Live" clId="Web-{58129F21-5D5C-4358-B0CE-78DE13B5FD99}" dt="2021-10-03T15:00:17.125" v="19"/>
          <ac:spMkLst>
            <pc:docMk/>
            <pc:sldMk cId="109857222" sldId="256"/>
            <ac:spMk id="9" creationId="{7A18C9FB-EC4C-4DAE-8F7D-C6E5AF607958}"/>
          </ac:spMkLst>
        </pc:spChg>
        <pc:spChg chg="add del">
          <ac:chgData name="GLADYS NAY" userId="97eb4254fa17524f" providerId="Windows Live" clId="Web-{58129F21-5D5C-4358-B0CE-78DE13B5FD99}" dt="2021-10-03T15:00:17.125" v="19"/>
          <ac:spMkLst>
            <pc:docMk/>
            <pc:sldMk cId="109857222" sldId="256"/>
            <ac:spMk id="11" creationId="{3B2B1500-BB55-471C-8A9E-67288297ECE1}"/>
          </ac:spMkLst>
        </pc:spChg>
        <pc:spChg chg="add del">
          <ac:chgData name="GLADYS NAY" userId="97eb4254fa17524f" providerId="Windows Live" clId="Web-{58129F21-5D5C-4358-B0CE-78DE13B5FD99}" dt="2021-10-03T15:00:17.125" v="19"/>
          <ac:spMkLst>
            <pc:docMk/>
            <pc:sldMk cId="109857222" sldId="256"/>
            <ac:spMk id="13" creationId="{3045E22C-A99D-41BB-AF14-EF1B1E745A70}"/>
          </ac:spMkLst>
        </pc:spChg>
        <pc:spChg chg="add del">
          <ac:chgData name="GLADYS NAY" userId="97eb4254fa17524f" providerId="Windows Live" clId="Web-{58129F21-5D5C-4358-B0CE-78DE13B5FD99}" dt="2021-10-03T15:00:03.937" v="14"/>
          <ac:spMkLst>
            <pc:docMk/>
            <pc:sldMk cId="109857222" sldId="256"/>
            <ac:spMk id="15" creationId="{0760E4C7-47B8-4356-ABCA-CC9C79E2D2B6}"/>
          </ac:spMkLst>
        </pc:spChg>
        <pc:spChg chg="add del">
          <ac:chgData name="GLADYS NAY" userId="97eb4254fa17524f" providerId="Windows Live" clId="Web-{58129F21-5D5C-4358-B0CE-78DE13B5FD99}" dt="2021-10-03T15:00:03.937" v="14"/>
          <ac:spMkLst>
            <pc:docMk/>
            <pc:sldMk cId="109857222" sldId="256"/>
            <ac:spMk id="16" creationId="{07F1F8E1-08C9-4C32-8CD0-F0DEB444866D}"/>
          </ac:spMkLst>
        </pc:spChg>
        <pc:spChg chg="add del">
          <ac:chgData name="GLADYS NAY" userId="97eb4254fa17524f" providerId="Windows Live" clId="Web-{58129F21-5D5C-4358-B0CE-78DE13B5FD99}" dt="2021-10-03T14:59:58.843" v="10"/>
          <ac:spMkLst>
            <pc:docMk/>
            <pc:sldMk cId="109857222" sldId="256"/>
            <ac:spMk id="18" creationId="{DD8EACB7-D372-470B-B76E-A829D00310CD}"/>
          </ac:spMkLst>
        </pc:spChg>
        <pc:spChg chg="add del">
          <ac:chgData name="GLADYS NAY" userId="97eb4254fa17524f" providerId="Windows Live" clId="Web-{58129F21-5D5C-4358-B0CE-78DE13B5FD99}" dt="2021-10-03T15:00:17.078" v="18"/>
          <ac:spMkLst>
            <pc:docMk/>
            <pc:sldMk cId="109857222" sldId="256"/>
            <ac:spMk id="19" creationId="{78E81931-EC11-4433-BB7B-ED42BAA2441E}"/>
          </ac:spMkLst>
        </pc:spChg>
        <pc:spChg chg="add del">
          <ac:chgData name="GLADYS NAY" userId="97eb4254fa17524f" providerId="Windows Live" clId="Web-{58129F21-5D5C-4358-B0CE-78DE13B5FD99}" dt="2021-10-03T14:59:58.843" v="10"/>
          <ac:spMkLst>
            <pc:docMk/>
            <pc:sldMk cId="109857222" sldId="256"/>
            <ac:spMk id="20" creationId="{C7EA4B13-46D3-41EE-95DA-7B2100DE940B}"/>
          </ac:spMkLst>
        </pc:spChg>
        <pc:spChg chg="add del">
          <ac:chgData name="GLADYS NAY" userId="97eb4254fa17524f" providerId="Windows Live" clId="Web-{58129F21-5D5C-4358-B0CE-78DE13B5FD99}" dt="2021-10-03T15:00:17.078" v="18"/>
          <ac:spMkLst>
            <pc:docMk/>
            <pc:sldMk cId="109857222" sldId="256"/>
            <ac:spMk id="21" creationId="{F35BC353-549C-47DC-9732-7E6961372840}"/>
          </ac:spMkLst>
        </pc:spChg>
        <pc:spChg chg="add del">
          <ac:chgData name="GLADYS NAY" userId="97eb4254fa17524f" providerId="Windows Live" clId="Web-{58129F21-5D5C-4358-B0CE-78DE13B5FD99}" dt="2021-10-03T15:01:01.251" v="23"/>
          <ac:spMkLst>
            <pc:docMk/>
            <pc:sldMk cId="109857222" sldId="256"/>
            <ac:spMk id="23" creationId="{2FDF0794-1B86-42B2-B8C7-F60123E638ED}"/>
          </ac:spMkLst>
        </pc:spChg>
        <pc:spChg chg="add del">
          <ac:chgData name="GLADYS NAY" userId="97eb4254fa17524f" providerId="Windows Live" clId="Web-{58129F21-5D5C-4358-B0CE-78DE13B5FD99}" dt="2021-10-03T15:01:01.251" v="23"/>
          <ac:spMkLst>
            <pc:docMk/>
            <pc:sldMk cId="109857222" sldId="256"/>
            <ac:spMk id="24" creationId="{E239D8CC-16F4-4B2B-80F0-203C56D0D2DE}"/>
          </ac:spMkLst>
        </pc:spChg>
        <pc:spChg chg="add del">
          <ac:chgData name="GLADYS NAY" userId="97eb4254fa17524f" providerId="Windows Live" clId="Web-{58129F21-5D5C-4358-B0CE-78DE13B5FD99}" dt="2021-10-03T15:01:01.251" v="23"/>
          <ac:spMkLst>
            <pc:docMk/>
            <pc:sldMk cId="109857222" sldId="256"/>
            <ac:spMk id="25" creationId="{C5373426-E26E-431D-959C-5DB96C0B6208}"/>
          </ac:spMkLst>
        </pc:spChg>
        <pc:spChg chg="add del">
          <ac:chgData name="GLADYS NAY" userId="97eb4254fa17524f" providerId="Windows Live" clId="Web-{58129F21-5D5C-4358-B0CE-78DE13B5FD99}" dt="2021-10-03T15:01:27.174" v="26"/>
          <ac:spMkLst>
            <pc:docMk/>
            <pc:sldMk cId="109857222" sldId="256"/>
            <ac:spMk id="31" creationId="{A7971386-B2B0-4A38-8D3B-8CF23AAA610C}"/>
          </ac:spMkLst>
        </pc:spChg>
        <pc:spChg chg="add del">
          <ac:chgData name="GLADYS NAY" userId="97eb4254fa17524f" providerId="Windows Live" clId="Web-{58129F21-5D5C-4358-B0CE-78DE13B5FD99}" dt="2021-10-03T15:01:27.174" v="26"/>
          <ac:spMkLst>
            <pc:docMk/>
            <pc:sldMk cId="109857222" sldId="256"/>
            <ac:spMk id="33" creationId="{96AE4BD0-E2D6-4FE1-9295-59E338A45340}"/>
          </ac:spMkLst>
        </pc:spChg>
        <pc:spChg chg="add del">
          <ac:chgData name="GLADYS NAY" userId="97eb4254fa17524f" providerId="Windows Live" clId="Web-{58129F21-5D5C-4358-B0CE-78DE13B5FD99}" dt="2021-10-03T15:01:27.174" v="26"/>
          <ac:spMkLst>
            <pc:docMk/>
            <pc:sldMk cId="109857222" sldId="256"/>
            <ac:spMk id="35" creationId="{0D29D77D-2D4E-4868-960B-BEDA724F5CE2}"/>
          </ac:spMkLst>
        </pc:spChg>
        <pc:spChg chg="add del">
          <ac:chgData name="GLADYS NAY" userId="97eb4254fa17524f" providerId="Windows Live" clId="Web-{58129F21-5D5C-4358-B0CE-78DE13B5FD99}" dt="2021-10-03T15:02:23.753" v="31"/>
          <ac:spMkLst>
            <pc:docMk/>
            <pc:sldMk cId="109857222" sldId="256"/>
            <ac:spMk id="40" creationId="{9B45BA4C-9B54-4496-821F-9E0985CA984D}"/>
          </ac:spMkLst>
        </pc:spChg>
        <pc:spChg chg="add del">
          <ac:chgData name="GLADYS NAY" userId="97eb4254fa17524f" providerId="Windows Live" clId="Web-{58129F21-5D5C-4358-B0CE-78DE13B5FD99}" dt="2021-10-03T15:03:04.911" v="34"/>
          <ac:spMkLst>
            <pc:docMk/>
            <pc:sldMk cId="109857222" sldId="256"/>
            <ac:spMk id="45" creationId="{AD294E7E-62D8-48F8-A01E-1A457B5CA04C}"/>
          </ac:spMkLst>
        </pc:spChg>
        <pc:spChg chg="add del">
          <ac:chgData name="GLADYS NAY" userId="97eb4254fa17524f" providerId="Windows Live" clId="Web-{58129F21-5D5C-4358-B0CE-78DE13B5FD99}" dt="2021-10-03T15:03:04.911" v="34"/>
          <ac:spMkLst>
            <pc:docMk/>
            <pc:sldMk cId="109857222" sldId="256"/>
            <ac:spMk id="47" creationId="{FBCADCC9-9C0D-4CE3-8966-44472EFCF348}"/>
          </ac:spMkLst>
        </pc:spChg>
        <pc:spChg chg="add del">
          <ac:chgData name="GLADYS NAY" userId="97eb4254fa17524f" providerId="Windows Live" clId="Web-{58129F21-5D5C-4358-B0CE-78DE13B5FD99}" dt="2021-10-03T15:03:04.911" v="34"/>
          <ac:spMkLst>
            <pc:docMk/>
            <pc:sldMk cId="109857222" sldId="256"/>
            <ac:spMk id="49" creationId="{05FD221C-EDD3-49D9-90A7-260CECEE1C11}"/>
          </ac:spMkLst>
        </pc:spChg>
        <pc:spChg chg="add del">
          <ac:chgData name="GLADYS NAY" userId="97eb4254fa17524f" providerId="Windows Live" clId="Web-{58129F21-5D5C-4358-B0CE-78DE13B5FD99}" dt="2021-10-03T15:06:03.712" v="59"/>
          <ac:spMkLst>
            <pc:docMk/>
            <pc:sldMk cId="109857222" sldId="256"/>
            <ac:spMk id="95" creationId="{0760E4C7-47B8-4356-ABCA-CC9C79E2D2B6}"/>
          </ac:spMkLst>
        </pc:spChg>
        <pc:spChg chg="add del">
          <ac:chgData name="GLADYS NAY" userId="97eb4254fa17524f" providerId="Windows Live" clId="Web-{58129F21-5D5C-4358-B0CE-78DE13B5FD99}" dt="2021-10-03T15:06:03.712" v="59"/>
          <ac:spMkLst>
            <pc:docMk/>
            <pc:sldMk cId="109857222" sldId="256"/>
            <ac:spMk id="97" creationId="{07F1F8E1-08C9-4C32-8CD0-F0DEB444866D}"/>
          </ac:spMkLst>
        </pc:spChg>
        <pc:spChg chg="add del">
          <ac:chgData name="GLADYS NAY" userId="97eb4254fa17524f" providerId="Windows Live" clId="Web-{58129F21-5D5C-4358-B0CE-78DE13B5FD99}" dt="2021-10-03T15:04:47.945" v="52"/>
          <ac:spMkLst>
            <pc:docMk/>
            <pc:sldMk cId="109857222" sldId="256"/>
            <ac:spMk id="101" creationId="{F616A82B-4290-46E7-BF7E-9119EFAF9B7F}"/>
          </ac:spMkLst>
        </pc:spChg>
        <pc:spChg chg="add del">
          <ac:chgData name="GLADYS NAY" userId="97eb4254fa17524f" providerId="Windows Live" clId="Web-{58129F21-5D5C-4358-B0CE-78DE13B5FD99}" dt="2021-10-03T15:05:48.274" v="58"/>
          <ac:spMkLst>
            <pc:docMk/>
            <pc:sldMk cId="109857222" sldId="256"/>
            <ac:spMk id="102" creationId="{37FDDF72-DE39-4F99-A3C1-DD9D7815D7DB}"/>
          </ac:spMkLst>
        </pc:spChg>
        <pc:spChg chg="add del">
          <ac:chgData name="GLADYS NAY" userId="97eb4254fa17524f" providerId="Windows Live" clId="Web-{58129F21-5D5C-4358-B0CE-78DE13B5FD99}" dt="2021-10-03T15:05:48.274" v="58"/>
          <ac:spMkLst>
            <pc:docMk/>
            <pc:sldMk cId="109857222" sldId="256"/>
            <ac:spMk id="103" creationId="{5E4ECE80-3AD1-450C-B62A-98788F193948}"/>
          </ac:spMkLst>
        </pc:spChg>
        <pc:spChg chg="add del">
          <ac:chgData name="GLADYS NAY" userId="97eb4254fa17524f" providerId="Windows Live" clId="Web-{58129F21-5D5C-4358-B0CE-78DE13B5FD99}" dt="2021-10-03T15:03:50.584" v="42"/>
          <ac:spMkLst>
            <pc:docMk/>
            <pc:sldMk cId="109857222" sldId="256"/>
            <ac:spMk id="104" creationId="{4958DF84-F5C6-794F-8945-485D6C107518}"/>
          </ac:spMkLst>
        </pc:spChg>
        <pc:spChg chg="add del">
          <ac:chgData name="GLADYS NAY" userId="97eb4254fa17524f" providerId="Windows Live" clId="Web-{58129F21-5D5C-4358-B0CE-78DE13B5FD99}" dt="2021-10-03T15:03:50.584" v="42"/>
          <ac:spMkLst>
            <pc:docMk/>
            <pc:sldMk cId="109857222" sldId="256"/>
            <ac:spMk id="106" creationId="{4AF0997A-7C0F-4AD2-BA90-5FE341A17796}"/>
          </ac:spMkLst>
        </pc:spChg>
        <pc:spChg chg="add del">
          <ac:chgData name="GLADYS NAY" userId="97eb4254fa17524f" providerId="Windows Live" clId="Web-{58129F21-5D5C-4358-B0CE-78DE13B5FD99}" dt="2021-10-03T15:06:52.198" v="62"/>
          <ac:spMkLst>
            <pc:docMk/>
            <pc:sldMk cId="109857222" sldId="256"/>
            <ac:spMk id="107" creationId="{79C60ED7-11F7-478C-AC8E-0865FABDACBF}"/>
          </ac:spMkLst>
        </pc:spChg>
        <pc:spChg chg="add del">
          <ac:chgData name="GLADYS NAY" userId="97eb4254fa17524f" providerId="Windows Live" clId="Web-{58129F21-5D5C-4358-B0CE-78DE13B5FD99}" dt="2021-10-03T15:03:50.584" v="42"/>
          <ac:spMkLst>
            <pc:docMk/>
            <pc:sldMk cId="109857222" sldId="256"/>
            <ac:spMk id="108" creationId="{72E67446-732B-4F72-8560-6FABB6CB25A3}"/>
          </ac:spMkLst>
        </pc:spChg>
        <pc:spChg chg="add del">
          <ac:chgData name="GLADYS NAY" userId="97eb4254fa17524f" providerId="Windows Live" clId="Web-{58129F21-5D5C-4358-B0CE-78DE13B5FD99}" dt="2021-10-03T15:06:52.198" v="62"/>
          <ac:spMkLst>
            <pc:docMk/>
            <pc:sldMk cId="109857222" sldId="256"/>
            <ac:spMk id="109" creationId="{D472C551-D440-40DF-9260-BDB9AC40960A}"/>
          </ac:spMkLst>
        </pc:spChg>
        <pc:spChg chg="add del">
          <ac:chgData name="GLADYS NAY" userId="97eb4254fa17524f" providerId="Windows Live" clId="Web-{58129F21-5D5C-4358-B0CE-78DE13B5FD99}" dt="2021-10-03T15:06:52.198" v="62"/>
          <ac:spMkLst>
            <pc:docMk/>
            <pc:sldMk cId="109857222" sldId="256"/>
            <ac:spMk id="110" creationId="{508BEF50-7B1E-49A4-BC19-5F4F1D755E64}"/>
          </ac:spMkLst>
        </pc:spChg>
        <pc:spChg chg="add del">
          <ac:chgData name="GLADYS NAY" userId="97eb4254fa17524f" providerId="Windows Live" clId="Web-{58129F21-5D5C-4358-B0CE-78DE13B5FD99}" dt="2021-10-03T15:06:52.198" v="62"/>
          <ac:spMkLst>
            <pc:docMk/>
            <pc:sldMk cId="109857222" sldId="256"/>
            <ac:spMk id="112" creationId="{3FBAD350-5664-4811-A208-657FB882D350}"/>
          </ac:spMkLst>
        </pc:spChg>
        <pc:spChg chg="add del">
          <ac:chgData name="GLADYS NAY" userId="97eb4254fa17524f" providerId="Windows Live" clId="Web-{58129F21-5D5C-4358-B0CE-78DE13B5FD99}" dt="2021-10-03T15:06:52.198" v="62"/>
          <ac:spMkLst>
            <pc:docMk/>
            <pc:sldMk cId="109857222" sldId="256"/>
            <ac:spMk id="114" creationId="{C39ADB8F-D187-49D7-BDCF-C1B6DC727068}"/>
          </ac:spMkLst>
        </pc:spChg>
        <pc:spChg chg="add">
          <ac:chgData name="GLADYS NAY" userId="97eb4254fa17524f" providerId="Windows Live" clId="Web-{58129F21-5D5C-4358-B0CE-78DE13B5FD99}" dt="2021-10-03T15:06:52.198" v="62"/>
          <ac:spMkLst>
            <pc:docMk/>
            <pc:sldMk cId="109857222" sldId="256"/>
            <ac:spMk id="119" creationId="{DB4A12B6-EF0D-43E8-8C17-4FAD4D2766E4}"/>
          </ac:spMkLst>
        </pc:spChg>
        <pc:spChg chg="add">
          <ac:chgData name="GLADYS NAY" userId="97eb4254fa17524f" providerId="Windows Live" clId="Web-{58129F21-5D5C-4358-B0CE-78DE13B5FD99}" dt="2021-10-03T15:06:52.198" v="62"/>
          <ac:spMkLst>
            <pc:docMk/>
            <pc:sldMk cId="109857222" sldId="256"/>
            <ac:spMk id="121" creationId="{AE107525-0C02-447F-8A3F-553320A7230E}"/>
          </ac:spMkLst>
        </pc:spChg>
        <pc:spChg chg="add">
          <ac:chgData name="GLADYS NAY" userId="97eb4254fa17524f" providerId="Windows Live" clId="Web-{58129F21-5D5C-4358-B0CE-78DE13B5FD99}" dt="2021-10-03T15:06:52.198" v="62"/>
          <ac:spMkLst>
            <pc:docMk/>
            <pc:sldMk cId="109857222" sldId="256"/>
            <ac:spMk id="123" creationId="{AB7A42E3-05D8-4A0B-9D4E-20EF581E57C0}"/>
          </ac:spMkLst>
        </pc:spChg>
        <pc:grpChg chg="add del">
          <ac:chgData name="GLADYS NAY" userId="97eb4254fa17524f" providerId="Windows Live" clId="Web-{58129F21-5D5C-4358-B0CE-78DE13B5FD99}" dt="2021-10-03T14:59:58.843" v="10"/>
          <ac:grpSpMkLst>
            <pc:docMk/>
            <pc:sldMk cId="109857222" sldId="256"/>
            <ac:grpSpMk id="22" creationId="{DCEEEBE1-DC7B-4168-90C6-DB88876E30DD}"/>
          </ac:grpSpMkLst>
        </pc:grpChg>
        <pc:grpChg chg="add del">
          <ac:chgData name="GLADYS NAY" userId="97eb4254fa17524f" providerId="Windows Live" clId="Web-{58129F21-5D5C-4358-B0CE-78DE13B5FD99}" dt="2021-10-03T15:03:04.911" v="34"/>
          <ac:grpSpMkLst>
            <pc:docMk/>
            <pc:sldMk cId="109857222" sldId="256"/>
            <ac:grpSpMk id="51" creationId="{B858DA4F-B13B-4D82-A95F-CBF114BDDD7A}"/>
          </ac:grpSpMkLst>
        </pc:grpChg>
        <pc:grpChg chg="add del">
          <ac:chgData name="GLADYS NAY" userId="97eb4254fa17524f" providerId="Windows Live" clId="Web-{58129F21-5D5C-4358-B0CE-78DE13B5FD99}" dt="2021-10-03T15:03:04.911" v="34"/>
          <ac:grpSpMkLst>
            <pc:docMk/>
            <pc:sldMk cId="109857222" sldId="256"/>
            <ac:grpSpMk id="77" creationId="{D77BF9F5-CA63-42A6-AC93-C2BDF4727665}"/>
          </ac:grpSpMkLst>
        </pc:grpChg>
        <pc:grpChg chg="add del">
          <ac:chgData name="GLADYS NAY" userId="97eb4254fa17524f" providerId="Windows Live" clId="Web-{58129F21-5D5C-4358-B0CE-78DE13B5FD99}" dt="2021-10-03T15:03:04.911" v="34"/>
          <ac:grpSpMkLst>
            <pc:docMk/>
            <pc:sldMk cId="109857222" sldId="256"/>
            <ac:grpSpMk id="88" creationId="{94D09F36-C387-49FA-9BEA-D0427CE84C57}"/>
          </ac:grpSpMkLst>
        </pc:grpChg>
        <pc:grpChg chg="add del">
          <ac:chgData name="GLADYS NAY" userId="97eb4254fa17524f" providerId="Windows Live" clId="Web-{58129F21-5D5C-4358-B0CE-78DE13B5FD99}" dt="2021-10-03T15:05:48.274" v="58"/>
          <ac:grpSpMkLst>
            <pc:docMk/>
            <pc:sldMk cId="109857222" sldId="256"/>
            <ac:grpSpMk id="105" creationId="{B9632603-447F-4389-863D-9820DB9915A2}"/>
          </ac:grpSpMkLst>
        </pc:grpChg>
        <pc:picChg chg="add mod ord">
          <ac:chgData name="GLADYS NAY" userId="97eb4254fa17524f" providerId="Windows Live" clId="Web-{58129F21-5D5C-4358-B0CE-78DE13B5FD99}" dt="2021-10-03T15:06:52.198" v="62"/>
          <ac:picMkLst>
            <pc:docMk/>
            <pc:sldMk cId="109857222" sldId="256"/>
            <ac:picMk id="4" creationId="{C89ABA9B-C674-447C-84E5-20D8B026FFC0}"/>
          </ac:picMkLst>
        </pc:picChg>
        <pc:cxnChg chg="add del">
          <ac:chgData name="GLADYS NAY" userId="97eb4254fa17524f" providerId="Windows Live" clId="Web-{58129F21-5D5C-4358-B0CE-78DE13B5FD99}" dt="2021-10-03T15:00:03.937" v="14"/>
          <ac:cxnSpMkLst>
            <pc:docMk/>
            <pc:sldMk cId="109857222" sldId="256"/>
            <ac:cxnSpMk id="17" creationId="{414C5C93-B9E9-4392-ADCF-ABF21209DD56}"/>
          </ac:cxnSpMkLst>
        </pc:cxnChg>
        <pc:cxnChg chg="add del">
          <ac:chgData name="GLADYS NAY" userId="97eb4254fa17524f" providerId="Windows Live" clId="Web-{58129F21-5D5C-4358-B0CE-78DE13B5FD99}" dt="2021-10-03T15:01:01.251" v="23"/>
          <ac:cxnSpMkLst>
            <pc:docMk/>
            <pc:sldMk cId="109857222" sldId="256"/>
            <ac:cxnSpMk id="26" creationId="{96D07482-83A3-4451-943C-B46961082957}"/>
          </ac:cxnSpMkLst>
        </pc:cxnChg>
        <pc:cxnChg chg="add del">
          <ac:chgData name="GLADYS NAY" userId="97eb4254fa17524f" providerId="Windows Live" clId="Web-{58129F21-5D5C-4358-B0CE-78DE13B5FD99}" dt="2021-10-03T15:06:03.712" v="59"/>
          <ac:cxnSpMkLst>
            <pc:docMk/>
            <pc:sldMk cId="109857222" sldId="256"/>
            <ac:cxnSpMk id="99" creationId="{414C5C93-B9E9-4392-ADCF-ABF21209DD56}"/>
          </ac:cxnSpMkLst>
        </pc:cxnChg>
        <pc:cxnChg chg="add del">
          <ac:chgData name="GLADYS NAY" userId="97eb4254fa17524f" providerId="Windows Live" clId="Web-{58129F21-5D5C-4358-B0CE-78DE13B5FD99}" dt="2021-10-03T15:06:52.198" v="62"/>
          <ac:cxnSpMkLst>
            <pc:docMk/>
            <pc:sldMk cId="109857222" sldId="256"/>
            <ac:cxnSpMk id="111" creationId="{56020367-4FD5-4596-8E10-C5F095CD8DBF}"/>
          </ac:cxnSpMkLst>
        </pc:cxnChg>
        <pc:cxnChg chg="add">
          <ac:chgData name="GLADYS NAY" userId="97eb4254fa17524f" providerId="Windows Live" clId="Web-{58129F21-5D5C-4358-B0CE-78DE13B5FD99}" dt="2021-10-03T15:06:52.198" v="62"/>
          <ac:cxnSpMkLst>
            <pc:docMk/>
            <pc:sldMk cId="109857222" sldId="256"/>
            <ac:cxnSpMk id="125" creationId="{6EE9A54B-189D-4645-8254-FDC4210EC6DB}"/>
          </ac:cxnSpMkLst>
        </pc:cxnChg>
        <pc:cxnChg chg="add">
          <ac:chgData name="GLADYS NAY" userId="97eb4254fa17524f" providerId="Windows Live" clId="Web-{58129F21-5D5C-4358-B0CE-78DE13B5FD99}" dt="2021-10-03T15:06:52.198" v="62"/>
          <ac:cxnSpMkLst>
            <pc:docMk/>
            <pc:sldMk cId="109857222" sldId="256"/>
            <ac:cxnSpMk id="127" creationId="{511CE48F-D5E4-4520-AF1E-8F85CFBDA596}"/>
          </ac:cxnSpMkLst>
        </pc:cxnChg>
        <pc:cxnChg chg="add">
          <ac:chgData name="GLADYS NAY" userId="97eb4254fa17524f" providerId="Windows Live" clId="Web-{58129F21-5D5C-4358-B0CE-78DE13B5FD99}" dt="2021-10-03T15:06:52.198" v="62"/>
          <ac:cxnSpMkLst>
            <pc:docMk/>
            <pc:sldMk cId="109857222" sldId="256"/>
            <ac:cxnSpMk id="129" creationId="{41448851-39AD-4943-BF9C-C50704E08377}"/>
          </ac:cxnSpMkLst>
        </pc:cxnChg>
      </pc:sldChg>
      <pc:sldChg chg="new del">
        <pc:chgData name="GLADYS NAY" userId="97eb4254fa17524f" providerId="Windows Live" clId="Web-{58129F21-5D5C-4358-B0CE-78DE13B5FD99}" dt="2021-10-03T15:02:38.316" v="33"/>
        <pc:sldMkLst>
          <pc:docMk/>
          <pc:sldMk cId="253123330" sldId="257"/>
        </pc:sldMkLst>
      </pc:sldChg>
      <pc:sldChg chg="new del">
        <pc:chgData name="GLADYS NAY" userId="97eb4254fa17524f" providerId="Windows Live" clId="Web-{58129F21-5D5C-4358-B0CE-78DE13B5FD99}" dt="2021-10-03T15:01:21.252" v="25"/>
        <pc:sldMkLst>
          <pc:docMk/>
          <pc:sldMk cId="313751444" sldId="257"/>
        </pc:sldMkLst>
      </pc:sldChg>
      <pc:sldChg chg="new del">
        <pc:chgData name="GLADYS NAY" userId="97eb4254fa17524f" providerId="Windows Live" clId="Web-{58129F21-5D5C-4358-B0CE-78DE13B5FD99}" dt="2021-10-03T15:05:46.227" v="56"/>
        <pc:sldMkLst>
          <pc:docMk/>
          <pc:sldMk cId="836272222" sldId="257"/>
        </pc:sldMkLst>
      </pc:sldChg>
      <pc:sldChg chg="new del">
        <pc:chgData name="GLADYS NAY" userId="97eb4254fa17524f" providerId="Windows Live" clId="Web-{58129F21-5D5C-4358-B0CE-78DE13B5FD99}" dt="2021-10-03T15:00:54.016" v="22"/>
        <pc:sldMkLst>
          <pc:docMk/>
          <pc:sldMk cId="865209354" sldId="257"/>
        </pc:sldMkLst>
      </pc:sldChg>
      <pc:sldChg chg="new add del">
        <pc:chgData name="GLADYS NAY" userId="97eb4254fa17524f" providerId="Windows Live" clId="Web-{58129F21-5D5C-4358-B0CE-78DE13B5FD99}" dt="2021-10-03T15:03:56.037" v="44"/>
        <pc:sldMkLst>
          <pc:docMk/>
          <pc:sldMk cId="901028220" sldId="257"/>
        </pc:sldMkLst>
      </pc:sldChg>
      <pc:sldChg chg="addSp modSp new del mod setBg">
        <pc:chgData name="GLADYS NAY" userId="97eb4254fa17524f" providerId="Windows Live" clId="Web-{58129F21-5D5C-4358-B0CE-78DE13B5FD99}" dt="2021-10-03T15:02:08.112" v="30"/>
        <pc:sldMkLst>
          <pc:docMk/>
          <pc:sldMk cId="1413017800" sldId="257"/>
        </pc:sldMkLst>
        <pc:spChg chg="mod">
          <ac:chgData name="GLADYS NAY" userId="97eb4254fa17524f" providerId="Windows Live" clId="Web-{58129F21-5D5C-4358-B0CE-78DE13B5FD99}" dt="2021-10-03T15:01:53.877" v="29"/>
          <ac:spMkLst>
            <pc:docMk/>
            <pc:sldMk cId="1413017800" sldId="257"/>
            <ac:spMk id="2" creationId="{A9A23854-51E3-4CB4-8E27-62D7B3A32F01}"/>
          </ac:spMkLst>
        </pc:spChg>
        <pc:spChg chg="mod">
          <ac:chgData name="GLADYS NAY" userId="97eb4254fa17524f" providerId="Windows Live" clId="Web-{58129F21-5D5C-4358-B0CE-78DE13B5FD99}" dt="2021-10-03T15:01:53.877" v="29"/>
          <ac:spMkLst>
            <pc:docMk/>
            <pc:sldMk cId="1413017800" sldId="257"/>
            <ac:spMk id="3" creationId="{8D4BCF7F-A031-4E2C-83A4-E4D804D1E5CD}"/>
          </ac:spMkLst>
        </pc:spChg>
        <pc:spChg chg="add">
          <ac:chgData name="GLADYS NAY" userId="97eb4254fa17524f" providerId="Windows Live" clId="Web-{58129F21-5D5C-4358-B0CE-78DE13B5FD99}" dt="2021-10-03T15:01:53.877" v="29"/>
          <ac:spMkLst>
            <pc:docMk/>
            <pc:sldMk cId="1413017800" sldId="257"/>
            <ac:spMk id="8" creationId="{84136905-015B-4510-B514-027CBA846BD6}"/>
          </ac:spMkLst>
        </pc:spChg>
        <pc:spChg chg="add">
          <ac:chgData name="GLADYS NAY" userId="97eb4254fa17524f" providerId="Windows Live" clId="Web-{58129F21-5D5C-4358-B0CE-78DE13B5FD99}" dt="2021-10-03T15:01:53.877" v="29"/>
          <ac:spMkLst>
            <pc:docMk/>
            <pc:sldMk cId="1413017800" sldId="257"/>
            <ac:spMk id="10" creationId="{36CD0F97-2E5B-4E84-8544-EB24DED10446}"/>
          </ac:spMkLst>
        </pc:spChg>
        <pc:spChg chg="add">
          <ac:chgData name="GLADYS NAY" userId="97eb4254fa17524f" providerId="Windows Live" clId="Web-{58129F21-5D5C-4358-B0CE-78DE13B5FD99}" dt="2021-10-03T15:01:53.877" v="29"/>
          <ac:spMkLst>
            <pc:docMk/>
            <pc:sldMk cId="1413017800" sldId="257"/>
            <ac:spMk id="12" creationId="{3B272257-593A-402F-88FA-F1DECD9E3FC4}"/>
          </ac:spMkLst>
        </pc:spChg>
      </pc:sldChg>
      <pc:sldChg chg="new add del">
        <pc:chgData name="GLADYS NAY" userId="97eb4254fa17524f" providerId="Windows Live" clId="Web-{58129F21-5D5C-4358-B0CE-78DE13B5FD99}" dt="2021-10-03T15:04:19.897" v="48"/>
        <pc:sldMkLst>
          <pc:docMk/>
          <pc:sldMk cId="2078624690" sldId="257"/>
        </pc:sldMkLst>
      </pc:sldChg>
      <pc:sldChg chg="addSp delSp modSp new">
        <pc:chgData name="GLADYS NAY" userId="97eb4254fa17524f" providerId="Windows Live" clId="Web-{58129F21-5D5C-4358-B0CE-78DE13B5FD99}" dt="2021-10-03T16:34:52.192" v="797" actId="14100"/>
        <pc:sldMkLst>
          <pc:docMk/>
          <pc:sldMk cId="2250414127" sldId="257"/>
        </pc:sldMkLst>
        <pc:spChg chg="del">
          <ac:chgData name="GLADYS NAY" userId="97eb4254fa17524f" providerId="Windows Live" clId="Web-{58129F21-5D5C-4358-B0CE-78DE13B5FD99}" dt="2021-10-03T15:07:12.792" v="64"/>
          <ac:spMkLst>
            <pc:docMk/>
            <pc:sldMk cId="2250414127" sldId="257"/>
            <ac:spMk id="2" creationId="{246224CA-B6FF-4FD5-91BF-0D508637DE64}"/>
          </ac:spMkLst>
        </pc:spChg>
        <pc:spChg chg="del mod">
          <ac:chgData name="GLADYS NAY" userId="97eb4254fa17524f" providerId="Windows Live" clId="Web-{58129F21-5D5C-4358-B0CE-78DE13B5FD99}" dt="2021-10-03T16:34:04.237" v="789"/>
          <ac:spMkLst>
            <pc:docMk/>
            <pc:sldMk cId="2250414127" sldId="257"/>
            <ac:spMk id="3" creationId="{0E1F0ED6-0620-4CD4-94B8-A5D99F471316}"/>
          </ac:spMkLst>
        </pc:spChg>
        <pc:picChg chg="add mod ord">
          <ac:chgData name="GLADYS NAY" userId="97eb4254fa17524f" providerId="Windows Live" clId="Web-{58129F21-5D5C-4358-B0CE-78DE13B5FD99}" dt="2021-10-03T16:34:52.192" v="797" actId="14100"/>
          <ac:picMkLst>
            <pc:docMk/>
            <pc:sldMk cId="2250414127" sldId="257"/>
            <ac:picMk id="2" creationId="{0E8ADF91-9E02-4F6E-8BDC-F4E35CA58461}"/>
          </ac:picMkLst>
        </pc:picChg>
      </pc:sldChg>
      <pc:sldChg chg="new del">
        <pc:chgData name="GLADYS NAY" userId="97eb4254fa17524f" providerId="Windows Live" clId="Web-{58129F21-5D5C-4358-B0CE-78DE13B5FD99}" dt="2021-10-03T15:06:30.744" v="61"/>
        <pc:sldMkLst>
          <pc:docMk/>
          <pc:sldMk cId="2251827066" sldId="257"/>
        </pc:sldMkLst>
      </pc:sldChg>
      <pc:sldChg chg="new del">
        <pc:chgData name="GLADYS NAY" userId="97eb4254fa17524f" providerId="Windows Live" clId="Web-{58129F21-5D5C-4358-B0CE-78DE13B5FD99}" dt="2021-10-03T14:59:20.108" v="2"/>
        <pc:sldMkLst>
          <pc:docMk/>
          <pc:sldMk cId="2315756957" sldId="257"/>
        </pc:sldMkLst>
      </pc:sldChg>
      <pc:sldChg chg="new add del">
        <pc:chgData name="GLADYS NAY" userId="97eb4254fa17524f" providerId="Windows Live" clId="Web-{58129F21-5D5C-4358-B0CE-78DE13B5FD99}" dt="2021-10-03T15:03:48.505" v="41"/>
        <pc:sldMkLst>
          <pc:docMk/>
          <pc:sldMk cId="2397505416" sldId="257"/>
        </pc:sldMkLst>
      </pc:sldChg>
      <pc:sldChg chg="modSp add replId">
        <pc:chgData name="GLADYS NAY" userId="97eb4254fa17524f" providerId="Windows Live" clId="Web-{58129F21-5D5C-4358-B0CE-78DE13B5FD99}" dt="2021-10-03T16:38:32.560" v="799" actId="20577"/>
        <pc:sldMkLst>
          <pc:docMk/>
          <pc:sldMk cId="3683107122" sldId="258"/>
        </pc:sldMkLst>
        <pc:spChg chg="mod">
          <ac:chgData name="GLADYS NAY" userId="97eb4254fa17524f" providerId="Windows Live" clId="Web-{58129F21-5D5C-4358-B0CE-78DE13B5FD99}" dt="2021-10-03T16:38:32.560" v="799" actId="20577"/>
          <ac:spMkLst>
            <pc:docMk/>
            <pc:sldMk cId="3683107122" sldId="258"/>
            <ac:spMk id="3" creationId="{0E1F0ED6-0620-4CD4-94B8-A5D99F471316}"/>
          </ac:spMkLst>
        </pc:spChg>
      </pc:sldChg>
      <pc:sldChg chg="modSp add replId">
        <pc:chgData name="GLADYS NAY" userId="97eb4254fa17524f" providerId="Windows Live" clId="Web-{58129F21-5D5C-4358-B0CE-78DE13B5FD99}" dt="2021-10-03T15:48:59.700" v="542" actId="20577"/>
        <pc:sldMkLst>
          <pc:docMk/>
          <pc:sldMk cId="1197998288" sldId="259"/>
        </pc:sldMkLst>
        <pc:spChg chg="mod">
          <ac:chgData name="GLADYS NAY" userId="97eb4254fa17524f" providerId="Windows Live" clId="Web-{58129F21-5D5C-4358-B0CE-78DE13B5FD99}" dt="2021-10-03T15:48:59.700" v="542" actId="20577"/>
          <ac:spMkLst>
            <pc:docMk/>
            <pc:sldMk cId="1197998288" sldId="259"/>
            <ac:spMk id="3" creationId="{0E1F0ED6-0620-4CD4-94B8-A5D99F471316}"/>
          </ac:spMkLst>
        </pc:spChg>
      </pc:sldChg>
      <pc:sldChg chg="addSp delSp modSp add ord replId">
        <pc:chgData name="GLADYS NAY" userId="97eb4254fa17524f" providerId="Windows Live" clId="Web-{58129F21-5D5C-4358-B0CE-78DE13B5FD99}" dt="2021-10-03T15:48:50.825" v="540" actId="20577"/>
        <pc:sldMkLst>
          <pc:docMk/>
          <pc:sldMk cId="1277505063" sldId="260"/>
        </pc:sldMkLst>
        <pc:spChg chg="del">
          <ac:chgData name="GLADYS NAY" userId="97eb4254fa17524f" providerId="Windows Live" clId="Web-{58129F21-5D5C-4358-B0CE-78DE13B5FD99}" dt="2021-10-03T15:45:09.898" v="498"/>
          <ac:spMkLst>
            <pc:docMk/>
            <pc:sldMk cId="1277505063" sldId="260"/>
            <ac:spMk id="3" creationId="{0E1F0ED6-0620-4CD4-94B8-A5D99F471316}"/>
          </ac:spMkLst>
        </pc:spChg>
        <pc:spChg chg="add mod">
          <ac:chgData name="GLADYS NAY" userId="97eb4254fa17524f" providerId="Windows Live" clId="Web-{58129F21-5D5C-4358-B0CE-78DE13B5FD99}" dt="2021-10-03T15:48:50.825" v="540" actId="20577"/>
          <ac:spMkLst>
            <pc:docMk/>
            <pc:sldMk cId="1277505063" sldId="260"/>
            <ac:spMk id="4" creationId="{9DD54F9D-817A-4D6A-A2A2-05DFB5A540EC}"/>
          </ac:spMkLst>
        </pc:spChg>
        <pc:picChg chg="add mod ord">
          <ac:chgData name="GLADYS NAY" userId="97eb4254fa17524f" providerId="Windows Live" clId="Web-{58129F21-5D5C-4358-B0CE-78DE13B5FD99}" dt="2021-10-03T15:48:40.981" v="538" actId="14100"/>
          <ac:picMkLst>
            <pc:docMk/>
            <pc:sldMk cId="1277505063" sldId="260"/>
            <ac:picMk id="2" creationId="{5843C398-419F-4D2C-86D2-EA58E7B770BD}"/>
          </ac:picMkLst>
        </pc:picChg>
      </pc:sldChg>
      <pc:sldChg chg="addSp delSp modSp add replId">
        <pc:chgData name="GLADYS NAY" userId="97eb4254fa17524f" providerId="Windows Live" clId="Web-{58129F21-5D5C-4358-B0CE-78DE13B5FD99}" dt="2021-10-03T15:50:04.233" v="559" actId="20577"/>
        <pc:sldMkLst>
          <pc:docMk/>
          <pc:sldMk cId="4145858249" sldId="261"/>
        </pc:sldMkLst>
        <pc:spChg chg="del">
          <ac:chgData name="GLADYS NAY" userId="97eb4254fa17524f" providerId="Windows Live" clId="Web-{58129F21-5D5C-4358-B0CE-78DE13B5FD99}" dt="2021-10-03T15:46:52.635" v="503"/>
          <ac:spMkLst>
            <pc:docMk/>
            <pc:sldMk cId="4145858249" sldId="261"/>
            <ac:spMk id="3" creationId="{0E1F0ED6-0620-4CD4-94B8-A5D99F471316}"/>
          </ac:spMkLst>
        </pc:spChg>
        <pc:spChg chg="add mod">
          <ac:chgData name="GLADYS NAY" userId="97eb4254fa17524f" providerId="Windows Live" clId="Web-{58129F21-5D5C-4358-B0CE-78DE13B5FD99}" dt="2021-10-03T15:50:04.233" v="559" actId="20577"/>
          <ac:spMkLst>
            <pc:docMk/>
            <pc:sldMk cId="4145858249" sldId="261"/>
            <ac:spMk id="4" creationId="{D10B4555-11B0-40CD-A63B-218F9BDFD850}"/>
          </ac:spMkLst>
        </pc:spChg>
        <pc:picChg chg="add mod ord">
          <ac:chgData name="GLADYS NAY" userId="97eb4254fa17524f" providerId="Windows Live" clId="Web-{58129F21-5D5C-4358-B0CE-78DE13B5FD99}" dt="2021-10-03T15:47:05.557" v="505" actId="14100"/>
          <ac:picMkLst>
            <pc:docMk/>
            <pc:sldMk cId="4145858249" sldId="261"/>
            <ac:picMk id="2" creationId="{11744BF5-D0A0-4D6A-91DD-EF5C6415C070}"/>
          </ac:picMkLst>
        </pc:picChg>
      </pc:sldChg>
      <pc:sldChg chg="modSp add replId">
        <pc:chgData name="GLADYS NAY" userId="97eb4254fa17524f" providerId="Windows Live" clId="Web-{58129F21-5D5C-4358-B0CE-78DE13B5FD99}" dt="2021-10-03T16:38:59.904" v="803" actId="20577"/>
        <pc:sldMkLst>
          <pc:docMk/>
          <pc:sldMk cId="3299198465" sldId="262"/>
        </pc:sldMkLst>
        <pc:spChg chg="mod">
          <ac:chgData name="GLADYS NAY" userId="97eb4254fa17524f" providerId="Windows Live" clId="Web-{58129F21-5D5C-4358-B0CE-78DE13B5FD99}" dt="2021-10-03T16:38:59.904" v="803" actId="20577"/>
          <ac:spMkLst>
            <pc:docMk/>
            <pc:sldMk cId="3299198465" sldId="262"/>
            <ac:spMk id="3" creationId="{0E1F0ED6-0620-4CD4-94B8-A5D99F471316}"/>
          </ac:spMkLst>
        </pc:spChg>
      </pc:sldChg>
      <pc:sldChg chg="addSp modSp add replId">
        <pc:chgData name="GLADYS NAY" userId="97eb4254fa17524f" providerId="Windows Live" clId="Web-{58129F21-5D5C-4358-B0CE-78DE13B5FD99}" dt="2021-10-03T16:39:05.795" v="804" actId="20577"/>
        <pc:sldMkLst>
          <pc:docMk/>
          <pc:sldMk cId="771796519" sldId="263"/>
        </pc:sldMkLst>
        <pc:spChg chg="mod">
          <ac:chgData name="GLADYS NAY" userId="97eb4254fa17524f" providerId="Windows Live" clId="Web-{58129F21-5D5C-4358-B0CE-78DE13B5FD99}" dt="2021-10-03T16:39:05.795" v="804" actId="20577"/>
          <ac:spMkLst>
            <pc:docMk/>
            <pc:sldMk cId="771796519" sldId="263"/>
            <ac:spMk id="3" creationId="{0E1F0ED6-0620-4CD4-94B8-A5D99F471316}"/>
          </ac:spMkLst>
        </pc:spChg>
        <pc:picChg chg="add mod">
          <ac:chgData name="GLADYS NAY" userId="97eb4254fa17524f" providerId="Windows Live" clId="Web-{58129F21-5D5C-4358-B0CE-78DE13B5FD99}" dt="2021-10-03T16:03:20.255" v="741" actId="14100"/>
          <ac:picMkLst>
            <pc:docMk/>
            <pc:sldMk cId="771796519" sldId="263"/>
            <ac:picMk id="2" creationId="{BDABB27A-1736-491E-92EB-4B0C8F12BC9A}"/>
          </ac:picMkLst>
        </pc:picChg>
      </pc:sldChg>
      <pc:sldChg chg="addSp modSp add replId">
        <pc:chgData name="GLADYS NAY" userId="97eb4254fa17524f" providerId="Windows Live" clId="Web-{58129F21-5D5C-4358-B0CE-78DE13B5FD99}" dt="2021-10-03T16:39:21.936" v="805" actId="20577"/>
        <pc:sldMkLst>
          <pc:docMk/>
          <pc:sldMk cId="3847491575" sldId="264"/>
        </pc:sldMkLst>
        <pc:spChg chg="mod">
          <ac:chgData name="GLADYS NAY" userId="97eb4254fa17524f" providerId="Windows Live" clId="Web-{58129F21-5D5C-4358-B0CE-78DE13B5FD99}" dt="2021-10-03T16:39:21.936" v="805" actId="20577"/>
          <ac:spMkLst>
            <pc:docMk/>
            <pc:sldMk cId="3847491575" sldId="264"/>
            <ac:spMk id="3" creationId="{0E1F0ED6-0620-4CD4-94B8-A5D99F471316}"/>
          </ac:spMkLst>
        </pc:spChg>
        <pc:picChg chg="add mod">
          <ac:chgData name="GLADYS NAY" userId="97eb4254fa17524f" providerId="Windows Live" clId="Web-{58129F21-5D5C-4358-B0CE-78DE13B5FD99}" dt="2021-10-03T16:13:33.348" v="788" actId="14100"/>
          <ac:picMkLst>
            <pc:docMk/>
            <pc:sldMk cId="3847491575" sldId="264"/>
            <ac:picMk id="2" creationId="{F6BBCABD-3AA4-4862-BB83-E8F552CD5901}"/>
          </ac:picMkLst>
        </pc:picChg>
      </pc:sldChg>
      <pc:sldChg chg="modSp add replId">
        <pc:chgData name="GLADYS NAY" userId="97eb4254fa17524f" providerId="Windows Live" clId="Web-{58129F21-5D5C-4358-B0CE-78DE13B5FD99}" dt="2021-10-03T16:09:38.436" v="779" actId="20577"/>
        <pc:sldMkLst>
          <pc:docMk/>
          <pc:sldMk cId="1653852363" sldId="265"/>
        </pc:sldMkLst>
        <pc:spChg chg="mod">
          <ac:chgData name="GLADYS NAY" userId="97eb4254fa17524f" providerId="Windows Live" clId="Web-{58129F21-5D5C-4358-B0CE-78DE13B5FD99}" dt="2021-10-03T16:09:38.436" v="779" actId="20577"/>
          <ac:spMkLst>
            <pc:docMk/>
            <pc:sldMk cId="1653852363" sldId="265"/>
            <ac:spMk id="3" creationId="{0E1F0ED6-0620-4CD4-94B8-A5D99F471316}"/>
          </ac:spMkLst>
        </pc:spChg>
      </pc:sldChg>
      <pc:sldChg chg="add replId">
        <pc:chgData name="GLADYS NAY" userId="97eb4254fa17524f" providerId="Windows Live" clId="Web-{58129F21-5D5C-4358-B0CE-78DE13B5FD99}" dt="2021-10-03T15:08:12.841" v="78"/>
        <pc:sldMkLst>
          <pc:docMk/>
          <pc:sldMk cId="1751830819" sldId="266"/>
        </pc:sldMkLst>
      </pc:sldChg>
      <pc:sldChg chg="add replId">
        <pc:chgData name="GLADYS NAY" userId="97eb4254fa17524f" providerId="Windows Live" clId="Web-{58129F21-5D5C-4358-B0CE-78DE13B5FD99}" dt="2021-10-03T15:08:16.700" v="79"/>
        <pc:sldMkLst>
          <pc:docMk/>
          <pc:sldMk cId="1387598990" sldId="267"/>
        </pc:sldMkLst>
      </pc:sldChg>
      <pc:sldChg chg="add replId">
        <pc:chgData name="GLADYS NAY" userId="97eb4254fa17524f" providerId="Windows Live" clId="Web-{58129F21-5D5C-4358-B0CE-78DE13B5FD99}" dt="2021-10-03T15:08:18.935" v="80"/>
        <pc:sldMkLst>
          <pc:docMk/>
          <pc:sldMk cId="3360942829" sldId="268"/>
        </pc:sldMkLst>
      </pc:sldChg>
      <pc:sldChg chg="add replId">
        <pc:chgData name="GLADYS NAY" userId="97eb4254fa17524f" providerId="Windows Live" clId="Web-{58129F21-5D5C-4358-B0CE-78DE13B5FD99}" dt="2021-10-03T15:08:22.278" v="81"/>
        <pc:sldMkLst>
          <pc:docMk/>
          <pc:sldMk cId="1936315600" sldId="269"/>
        </pc:sldMkLst>
      </pc:sldChg>
      <pc:sldChg chg="add replId">
        <pc:chgData name="GLADYS NAY" userId="97eb4254fa17524f" providerId="Windows Live" clId="Web-{58129F21-5D5C-4358-B0CE-78DE13B5FD99}" dt="2021-10-03T15:08:25.607" v="82"/>
        <pc:sldMkLst>
          <pc:docMk/>
          <pc:sldMk cId="2689193626" sldId="270"/>
        </pc:sldMkLst>
      </pc:sldChg>
      <pc:sldChg chg="add replId">
        <pc:chgData name="GLADYS NAY" userId="97eb4254fa17524f" providerId="Windows Live" clId="Web-{58129F21-5D5C-4358-B0CE-78DE13B5FD99}" dt="2021-10-03T15:08:28.185" v="83"/>
        <pc:sldMkLst>
          <pc:docMk/>
          <pc:sldMk cId="565011791" sldId="271"/>
        </pc:sldMkLst>
      </pc:sldChg>
      <pc:sldChg chg="add replId">
        <pc:chgData name="GLADYS NAY" userId="97eb4254fa17524f" providerId="Windows Live" clId="Web-{58129F21-5D5C-4358-B0CE-78DE13B5FD99}" dt="2021-10-03T15:08:30.654" v="84"/>
        <pc:sldMkLst>
          <pc:docMk/>
          <pc:sldMk cId="4159105093" sldId="272"/>
        </pc:sldMkLst>
      </pc:sldChg>
      <pc:sldChg chg="add replId">
        <pc:chgData name="GLADYS NAY" userId="97eb4254fa17524f" providerId="Windows Live" clId="Web-{58129F21-5D5C-4358-B0CE-78DE13B5FD99}" dt="2021-10-03T15:08:33.544" v="85"/>
        <pc:sldMkLst>
          <pc:docMk/>
          <pc:sldMk cId="282154108" sldId="273"/>
        </pc:sldMkLst>
      </pc:sldChg>
      <pc:sldChg chg="add replId">
        <pc:chgData name="GLADYS NAY" userId="97eb4254fa17524f" providerId="Windows Live" clId="Web-{58129F21-5D5C-4358-B0CE-78DE13B5FD99}" dt="2021-10-03T15:08:36.357" v="86"/>
        <pc:sldMkLst>
          <pc:docMk/>
          <pc:sldMk cId="3090726005" sldId="274"/>
        </pc:sldMkLst>
      </pc:sldChg>
      <pc:sldChg chg="add replId">
        <pc:chgData name="GLADYS NAY" userId="97eb4254fa17524f" providerId="Windows Live" clId="Web-{58129F21-5D5C-4358-B0CE-78DE13B5FD99}" dt="2021-10-03T15:08:40.685" v="87"/>
        <pc:sldMkLst>
          <pc:docMk/>
          <pc:sldMk cId="111382165" sldId="275"/>
        </pc:sldMkLst>
      </pc:sldChg>
      <pc:sldChg chg="add replId">
        <pc:chgData name="GLADYS NAY" userId="97eb4254fa17524f" providerId="Windows Live" clId="Web-{58129F21-5D5C-4358-B0CE-78DE13B5FD99}" dt="2021-10-03T15:08:43.451" v="88"/>
        <pc:sldMkLst>
          <pc:docMk/>
          <pc:sldMk cId="2403963555" sldId="276"/>
        </pc:sldMkLst>
      </pc:sldChg>
      <pc:sldChg chg="add replId">
        <pc:chgData name="GLADYS NAY" userId="97eb4254fa17524f" providerId="Windows Live" clId="Web-{58129F21-5D5C-4358-B0CE-78DE13B5FD99}" dt="2021-10-03T15:08:46.154" v="89"/>
        <pc:sldMkLst>
          <pc:docMk/>
          <pc:sldMk cId="3827858155" sldId="277"/>
        </pc:sldMkLst>
      </pc:sldChg>
      <pc:sldChg chg="add replId">
        <pc:chgData name="GLADYS NAY" userId="97eb4254fa17524f" providerId="Windows Live" clId="Web-{58129F21-5D5C-4358-B0CE-78DE13B5FD99}" dt="2021-10-03T15:08:48.935" v="90"/>
        <pc:sldMkLst>
          <pc:docMk/>
          <pc:sldMk cId="4172000718" sldId="278"/>
        </pc:sldMkLst>
      </pc:sldChg>
      <pc:sldChg chg="add replId">
        <pc:chgData name="GLADYS NAY" userId="97eb4254fa17524f" providerId="Windows Live" clId="Web-{58129F21-5D5C-4358-B0CE-78DE13B5FD99}" dt="2021-10-03T15:08:51.279" v="91"/>
        <pc:sldMkLst>
          <pc:docMk/>
          <pc:sldMk cId="3065170834" sldId="279"/>
        </pc:sldMkLst>
      </pc:sldChg>
      <pc:sldMasterChg chg="del delSldLayout">
        <pc:chgData name="GLADYS NAY" userId="97eb4254fa17524f" providerId="Windows Live" clId="Web-{58129F21-5D5C-4358-B0CE-78DE13B5FD99}" dt="2021-10-03T14:58:52.638" v="0"/>
        <pc:sldMasterMkLst>
          <pc:docMk/>
          <pc:sldMasterMk cId="2460954070" sldId="2147483660"/>
        </pc:sldMasterMkLst>
        <pc:sldLayoutChg chg="del">
          <pc:chgData name="GLADYS NAY" userId="97eb4254fa17524f" providerId="Windows Live" clId="Web-{58129F21-5D5C-4358-B0CE-78DE13B5FD99}" dt="2021-10-03T14:58:52.638" v="0"/>
          <pc:sldLayoutMkLst>
            <pc:docMk/>
            <pc:sldMasterMk cId="2460954070" sldId="2147483660"/>
            <pc:sldLayoutMk cId="2385387890" sldId="2147483661"/>
          </pc:sldLayoutMkLst>
        </pc:sldLayoutChg>
        <pc:sldLayoutChg chg="del">
          <pc:chgData name="GLADYS NAY" userId="97eb4254fa17524f" providerId="Windows Live" clId="Web-{58129F21-5D5C-4358-B0CE-78DE13B5FD99}" dt="2021-10-03T14:58:52.638" v="0"/>
          <pc:sldLayoutMkLst>
            <pc:docMk/>
            <pc:sldMasterMk cId="2460954070" sldId="2147483660"/>
            <pc:sldLayoutMk cId="949138452" sldId="2147483662"/>
          </pc:sldLayoutMkLst>
        </pc:sldLayoutChg>
        <pc:sldLayoutChg chg="del">
          <pc:chgData name="GLADYS NAY" userId="97eb4254fa17524f" providerId="Windows Live" clId="Web-{58129F21-5D5C-4358-B0CE-78DE13B5FD99}" dt="2021-10-03T14:58:52.638" v="0"/>
          <pc:sldLayoutMkLst>
            <pc:docMk/>
            <pc:sldMasterMk cId="2460954070" sldId="2147483660"/>
            <pc:sldLayoutMk cId="2591524520" sldId="2147483663"/>
          </pc:sldLayoutMkLst>
        </pc:sldLayoutChg>
        <pc:sldLayoutChg chg="del">
          <pc:chgData name="GLADYS NAY" userId="97eb4254fa17524f" providerId="Windows Live" clId="Web-{58129F21-5D5C-4358-B0CE-78DE13B5FD99}" dt="2021-10-03T14:58:52.638" v="0"/>
          <pc:sldLayoutMkLst>
            <pc:docMk/>
            <pc:sldMasterMk cId="2460954070" sldId="2147483660"/>
            <pc:sldLayoutMk cId="1203092039" sldId="2147483664"/>
          </pc:sldLayoutMkLst>
        </pc:sldLayoutChg>
        <pc:sldLayoutChg chg="del">
          <pc:chgData name="GLADYS NAY" userId="97eb4254fa17524f" providerId="Windows Live" clId="Web-{58129F21-5D5C-4358-B0CE-78DE13B5FD99}" dt="2021-10-03T14:58:52.638" v="0"/>
          <pc:sldLayoutMkLst>
            <pc:docMk/>
            <pc:sldMasterMk cId="2460954070" sldId="2147483660"/>
            <pc:sldLayoutMk cId="3733172339" sldId="2147483665"/>
          </pc:sldLayoutMkLst>
        </pc:sldLayoutChg>
        <pc:sldLayoutChg chg="del">
          <pc:chgData name="GLADYS NAY" userId="97eb4254fa17524f" providerId="Windows Live" clId="Web-{58129F21-5D5C-4358-B0CE-78DE13B5FD99}" dt="2021-10-03T14:58:52.638" v="0"/>
          <pc:sldLayoutMkLst>
            <pc:docMk/>
            <pc:sldMasterMk cId="2460954070" sldId="2147483660"/>
            <pc:sldLayoutMk cId="3210312558" sldId="2147483666"/>
          </pc:sldLayoutMkLst>
        </pc:sldLayoutChg>
        <pc:sldLayoutChg chg="del">
          <pc:chgData name="GLADYS NAY" userId="97eb4254fa17524f" providerId="Windows Live" clId="Web-{58129F21-5D5C-4358-B0CE-78DE13B5FD99}" dt="2021-10-03T14:58:52.638" v="0"/>
          <pc:sldLayoutMkLst>
            <pc:docMk/>
            <pc:sldMasterMk cId="2460954070" sldId="2147483660"/>
            <pc:sldLayoutMk cId="3146388984" sldId="2147483667"/>
          </pc:sldLayoutMkLst>
        </pc:sldLayoutChg>
        <pc:sldLayoutChg chg="del">
          <pc:chgData name="GLADYS NAY" userId="97eb4254fa17524f" providerId="Windows Live" clId="Web-{58129F21-5D5C-4358-B0CE-78DE13B5FD99}" dt="2021-10-03T14:58:52.638" v="0"/>
          <pc:sldLayoutMkLst>
            <pc:docMk/>
            <pc:sldMasterMk cId="2460954070" sldId="2147483660"/>
            <pc:sldLayoutMk cId="3171841454" sldId="2147483668"/>
          </pc:sldLayoutMkLst>
        </pc:sldLayoutChg>
        <pc:sldLayoutChg chg="del">
          <pc:chgData name="GLADYS NAY" userId="97eb4254fa17524f" providerId="Windows Live" clId="Web-{58129F21-5D5C-4358-B0CE-78DE13B5FD99}" dt="2021-10-03T14:58:52.638" v="0"/>
          <pc:sldLayoutMkLst>
            <pc:docMk/>
            <pc:sldMasterMk cId="2460954070" sldId="2147483660"/>
            <pc:sldLayoutMk cId="1718958274" sldId="2147483669"/>
          </pc:sldLayoutMkLst>
        </pc:sldLayoutChg>
        <pc:sldLayoutChg chg="del">
          <pc:chgData name="GLADYS NAY" userId="97eb4254fa17524f" providerId="Windows Live" clId="Web-{58129F21-5D5C-4358-B0CE-78DE13B5FD99}" dt="2021-10-03T14:58:52.638" v="0"/>
          <pc:sldLayoutMkLst>
            <pc:docMk/>
            <pc:sldMasterMk cId="2460954070" sldId="2147483660"/>
            <pc:sldLayoutMk cId="2202905451" sldId="2147483670"/>
          </pc:sldLayoutMkLst>
        </pc:sldLayoutChg>
        <pc:sldLayoutChg chg="del">
          <pc:chgData name="GLADYS NAY" userId="97eb4254fa17524f" providerId="Windows Live" clId="Web-{58129F21-5D5C-4358-B0CE-78DE13B5FD99}" dt="2021-10-03T14:58:52.638" v="0"/>
          <pc:sldLayoutMkLst>
            <pc:docMk/>
            <pc:sldMasterMk cId="2460954070" sldId="2147483660"/>
            <pc:sldLayoutMk cId="3479445657" sldId="2147483671"/>
          </pc:sldLayoutMkLst>
        </pc:sldLayoutChg>
      </pc:sldMasterChg>
      <pc:sldMasterChg chg="add del addSldLayout delSldLayout">
        <pc:chgData name="GLADYS NAY" userId="97eb4254fa17524f" providerId="Windows Live" clId="Web-{58129F21-5D5C-4358-B0CE-78DE13B5FD99}" dt="2021-10-03T15:00:17.125" v="19"/>
        <pc:sldMasterMkLst>
          <pc:docMk/>
          <pc:sldMasterMk cId="4091683594" sldId="2147483724"/>
        </pc:sldMasterMkLst>
        <pc:sldLayoutChg chg="add del">
          <pc:chgData name="GLADYS NAY" userId="97eb4254fa17524f" providerId="Windows Live" clId="Web-{58129F21-5D5C-4358-B0CE-78DE13B5FD99}" dt="2021-10-03T15:00:17.125" v="19"/>
          <pc:sldLayoutMkLst>
            <pc:docMk/>
            <pc:sldMasterMk cId="4091683594" sldId="2147483724"/>
            <pc:sldLayoutMk cId="1272149357" sldId="2147483713"/>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2502551067" sldId="2147483714"/>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3897943072" sldId="2147483715"/>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1744637789" sldId="2147483716"/>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3188555016" sldId="2147483717"/>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548391093" sldId="2147483718"/>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319930162" sldId="2147483719"/>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2981350863" sldId="2147483720"/>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332083504" sldId="2147483721"/>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609517224" sldId="2147483722"/>
          </pc:sldLayoutMkLst>
        </pc:sldLayoutChg>
        <pc:sldLayoutChg chg="add del">
          <pc:chgData name="GLADYS NAY" userId="97eb4254fa17524f" providerId="Windows Live" clId="Web-{58129F21-5D5C-4358-B0CE-78DE13B5FD99}" dt="2021-10-03T15:00:17.125" v="19"/>
          <pc:sldLayoutMkLst>
            <pc:docMk/>
            <pc:sldMasterMk cId="4091683594" sldId="2147483724"/>
            <pc:sldLayoutMk cId="878383471" sldId="2147483723"/>
          </pc:sldLayoutMkLst>
        </pc:sldLayoutChg>
      </pc:sldMasterChg>
      <pc:sldMasterChg chg="add del addSldLayout delSldLayout">
        <pc:chgData name="GLADYS NAY" userId="97eb4254fa17524f" providerId="Windows Live" clId="Web-{58129F21-5D5C-4358-B0CE-78DE13B5FD99}" dt="2021-10-03T15:00:17.078" v="18"/>
        <pc:sldMasterMkLst>
          <pc:docMk/>
          <pc:sldMasterMk cId="426502765" sldId="2147483725"/>
        </pc:sldMasterMkLst>
        <pc:sldLayoutChg chg="add del">
          <pc:chgData name="GLADYS NAY" userId="97eb4254fa17524f" providerId="Windows Live" clId="Web-{58129F21-5D5C-4358-B0CE-78DE13B5FD99}" dt="2021-10-03T15:00:17.078" v="18"/>
          <pc:sldLayoutMkLst>
            <pc:docMk/>
            <pc:sldMasterMk cId="426502765" sldId="2147483725"/>
            <pc:sldLayoutMk cId="2025331580" sldId="2147483726"/>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3569125423" sldId="2147483727"/>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970558449" sldId="2147483728"/>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3861463285" sldId="2147483729"/>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230123127" sldId="2147483730"/>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2788103469" sldId="2147483731"/>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3028368363" sldId="2147483732"/>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3413469022" sldId="2147483733"/>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1276781296" sldId="2147483734"/>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772337741" sldId="2147483735"/>
          </pc:sldLayoutMkLst>
        </pc:sldLayoutChg>
        <pc:sldLayoutChg chg="add del">
          <pc:chgData name="GLADYS NAY" userId="97eb4254fa17524f" providerId="Windows Live" clId="Web-{58129F21-5D5C-4358-B0CE-78DE13B5FD99}" dt="2021-10-03T15:00:17.078" v="18"/>
          <pc:sldLayoutMkLst>
            <pc:docMk/>
            <pc:sldMasterMk cId="426502765" sldId="2147483725"/>
            <pc:sldLayoutMk cId="3582371317" sldId="2147483736"/>
          </pc:sldLayoutMkLst>
        </pc:sldLayoutChg>
      </pc:sldMasterChg>
      <pc:sldMasterChg chg="add del addSldLayout delSldLayout">
        <pc:chgData name="GLADYS NAY" userId="97eb4254fa17524f" providerId="Windows Live" clId="Web-{58129F21-5D5C-4358-B0CE-78DE13B5FD99}" dt="2021-10-03T15:00:03.937" v="14"/>
        <pc:sldMasterMkLst>
          <pc:docMk/>
          <pc:sldMasterMk cId="592323641" sldId="2147483748"/>
        </pc:sldMasterMkLst>
        <pc:sldLayoutChg chg="add del">
          <pc:chgData name="GLADYS NAY" userId="97eb4254fa17524f" providerId="Windows Live" clId="Web-{58129F21-5D5C-4358-B0CE-78DE13B5FD99}" dt="2021-10-03T15:00:03.937" v="14"/>
          <pc:sldLayoutMkLst>
            <pc:docMk/>
            <pc:sldMasterMk cId="592323641" sldId="2147483748"/>
            <pc:sldLayoutMk cId="3000664977" sldId="2147483737"/>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3855092682" sldId="2147483738"/>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2423017341" sldId="2147483739"/>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1149862614" sldId="2147483740"/>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2399143946" sldId="2147483741"/>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2557685256" sldId="2147483742"/>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319713622" sldId="2147483743"/>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873249739" sldId="2147483744"/>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1605656783" sldId="2147483745"/>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2711992115" sldId="2147483746"/>
          </pc:sldLayoutMkLst>
        </pc:sldLayoutChg>
        <pc:sldLayoutChg chg="add del">
          <pc:chgData name="GLADYS NAY" userId="97eb4254fa17524f" providerId="Windows Live" clId="Web-{58129F21-5D5C-4358-B0CE-78DE13B5FD99}" dt="2021-10-03T15:00:03.937" v="14"/>
          <pc:sldLayoutMkLst>
            <pc:docMk/>
            <pc:sldMasterMk cId="592323641" sldId="2147483748"/>
            <pc:sldLayoutMk cId="3018837490" sldId="2147483747"/>
          </pc:sldLayoutMkLst>
        </pc:sldLayoutChg>
      </pc:sldMasterChg>
      <pc:sldMasterChg chg="add del addSldLayout delSldLayout">
        <pc:chgData name="GLADYS NAY" userId="97eb4254fa17524f" providerId="Windows Live" clId="Web-{58129F21-5D5C-4358-B0CE-78DE13B5FD99}" dt="2021-10-03T14:59:58.843" v="10"/>
        <pc:sldMasterMkLst>
          <pc:docMk/>
          <pc:sldMasterMk cId="3495370896" sldId="2147483787"/>
        </pc:sldMasterMkLst>
        <pc:sldLayoutChg chg="add del">
          <pc:chgData name="GLADYS NAY" userId="97eb4254fa17524f" providerId="Windows Live" clId="Web-{58129F21-5D5C-4358-B0CE-78DE13B5FD99}" dt="2021-10-03T14:59:58.843" v="10"/>
          <pc:sldLayoutMkLst>
            <pc:docMk/>
            <pc:sldMasterMk cId="3495370896" sldId="2147483787"/>
            <pc:sldLayoutMk cId="709495896" sldId="2147483776"/>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539105318" sldId="2147483777"/>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2424936825" sldId="2147483778"/>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1502716241" sldId="2147483779"/>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800036718" sldId="2147483780"/>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3483319585" sldId="2147483781"/>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802221979" sldId="2147483782"/>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3865144627" sldId="2147483783"/>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4018201506" sldId="2147483784"/>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252549305" sldId="2147483785"/>
          </pc:sldLayoutMkLst>
        </pc:sldLayoutChg>
        <pc:sldLayoutChg chg="add del">
          <pc:chgData name="GLADYS NAY" userId="97eb4254fa17524f" providerId="Windows Live" clId="Web-{58129F21-5D5C-4358-B0CE-78DE13B5FD99}" dt="2021-10-03T14:59:58.843" v="10"/>
          <pc:sldLayoutMkLst>
            <pc:docMk/>
            <pc:sldMasterMk cId="3495370896" sldId="2147483787"/>
            <pc:sldLayoutMk cId="4132776239" sldId="2147483786"/>
          </pc:sldLayoutMkLst>
        </pc:sldLayoutChg>
      </pc:sldMasterChg>
      <pc:sldMasterChg chg="add del addSldLayout delSldLayout">
        <pc:chgData name="GLADYS NAY" userId="97eb4254fa17524f" providerId="Windows Live" clId="Web-{58129F21-5D5C-4358-B0CE-78DE13B5FD99}" dt="2021-10-03T15:01:01.251" v="23"/>
        <pc:sldMasterMkLst>
          <pc:docMk/>
          <pc:sldMasterMk cId="3398263532" sldId="2147483826"/>
        </pc:sldMasterMkLst>
        <pc:sldLayoutChg chg="add del">
          <pc:chgData name="GLADYS NAY" userId="97eb4254fa17524f" providerId="Windows Live" clId="Web-{58129F21-5D5C-4358-B0CE-78DE13B5FD99}" dt="2021-10-03T15:01:01.251" v="23"/>
          <pc:sldLayoutMkLst>
            <pc:docMk/>
            <pc:sldMasterMk cId="3398263532" sldId="2147483826"/>
            <pc:sldLayoutMk cId="1339199068" sldId="2147483815"/>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294310198" sldId="2147483816"/>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120739478" sldId="2147483817"/>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2531806577" sldId="2147483818"/>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1276116180" sldId="2147483819"/>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864084967" sldId="2147483820"/>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534520196" sldId="2147483821"/>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2997278036" sldId="2147483822"/>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2033156447" sldId="2147483823"/>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2968911399" sldId="2147483824"/>
          </pc:sldLayoutMkLst>
        </pc:sldLayoutChg>
        <pc:sldLayoutChg chg="add del">
          <pc:chgData name="GLADYS NAY" userId="97eb4254fa17524f" providerId="Windows Live" clId="Web-{58129F21-5D5C-4358-B0CE-78DE13B5FD99}" dt="2021-10-03T15:01:01.251" v="23"/>
          <pc:sldLayoutMkLst>
            <pc:docMk/>
            <pc:sldMasterMk cId="3398263532" sldId="2147483826"/>
            <pc:sldLayoutMk cId="3801133623" sldId="2147483825"/>
          </pc:sldLayoutMkLst>
        </pc:sldLayoutChg>
      </pc:sldMasterChg>
      <pc:sldMasterChg chg="add del addSldLayout delSldLayout">
        <pc:chgData name="GLADYS NAY" userId="97eb4254fa17524f" providerId="Windows Live" clId="Web-{58129F21-5D5C-4358-B0CE-78DE13B5FD99}" dt="2021-10-03T15:01:27.174" v="26"/>
        <pc:sldMasterMkLst>
          <pc:docMk/>
          <pc:sldMasterMk cId="1009484096" sldId="2147483876"/>
        </pc:sldMasterMkLst>
        <pc:sldLayoutChg chg="add del">
          <pc:chgData name="GLADYS NAY" userId="97eb4254fa17524f" providerId="Windows Live" clId="Web-{58129F21-5D5C-4358-B0CE-78DE13B5FD99}" dt="2021-10-03T15:01:27.174" v="26"/>
          <pc:sldLayoutMkLst>
            <pc:docMk/>
            <pc:sldMasterMk cId="1009484096" sldId="2147483876"/>
            <pc:sldLayoutMk cId="1679838227" sldId="2147483865"/>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1190550995" sldId="2147483866"/>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4278016658" sldId="2147483867"/>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1672494764" sldId="2147483868"/>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374764606" sldId="2147483869"/>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441125874" sldId="2147483870"/>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3740201901" sldId="2147483871"/>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1961119359" sldId="2147483872"/>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795199446" sldId="2147483873"/>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146127219" sldId="2147483874"/>
          </pc:sldLayoutMkLst>
        </pc:sldLayoutChg>
        <pc:sldLayoutChg chg="add del">
          <pc:chgData name="GLADYS NAY" userId="97eb4254fa17524f" providerId="Windows Live" clId="Web-{58129F21-5D5C-4358-B0CE-78DE13B5FD99}" dt="2021-10-03T15:01:27.174" v="26"/>
          <pc:sldLayoutMkLst>
            <pc:docMk/>
            <pc:sldMasterMk cId="1009484096" sldId="2147483876"/>
            <pc:sldLayoutMk cId="1033798535" sldId="2147483875"/>
          </pc:sldLayoutMkLst>
        </pc:sldLayoutChg>
      </pc:sldMasterChg>
      <pc:sldMasterChg chg="add del addSldLayout delSldLayout">
        <pc:chgData name="GLADYS NAY" userId="97eb4254fa17524f" providerId="Windows Live" clId="Web-{58129F21-5D5C-4358-B0CE-78DE13B5FD99}" dt="2021-10-03T15:02:23.753" v="31"/>
        <pc:sldMasterMkLst>
          <pc:docMk/>
          <pc:sldMasterMk cId="673266177" sldId="2147483877"/>
        </pc:sldMasterMkLst>
        <pc:sldLayoutChg chg="add del">
          <pc:chgData name="GLADYS NAY" userId="97eb4254fa17524f" providerId="Windows Live" clId="Web-{58129F21-5D5C-4358-B0CE-78DE13B5FD99}" dt="2021-10-03T15:02:23.753" v="31"/>
          <pc:sldLayoutMkLst>
            <pc:docMk/>
            <pc:sldMasterMk cId="673266177" sldId="2147483877"/>
            <pc:sldLayoutMk cId="2912044217" sldId="2147483878"/>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1225244136" sldId="2147483879"/>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4047294055" sldId="2147483880"/>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406006546" sldId="2147483881"/>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3800108403" sldId="2147483882"/>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3256543233" sldId="2147483883"/>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3497081387" sldId="2147483884"/>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436034595" sldId="2147483885"/>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1341206264" sldId="2147483886"/>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2912945199" sldId="2147483887"/>
          </pc:sldLayoutMkLst>
        </pc:sldLayoutChg>
        <pc:sldLayoutChg chg="add del">
          <pc:chgData name="GLADYS NAY" userId="97eb4254fa17524f" providerId="Windows Live" clId="Web-{58129F21-5D5C-4358-B0CE-78DE13B5FD99}" dt="2021-10-03T15:02:23.753" v="31"/>
          <pc:sldLayoutMkLst>
            <pc:docMk/>
            <pc:sldMasterMk cId="673266177" sldId="2147483877"/>
            <pc:sldLayoutMk cId="4028380896" sldId="2147483888"/>
          </pc:sldLayoutMkLst>
        </pc:sldLayoutChg>
      </pc:sldMasterChg>
      <pc:sldMasterChg chg="add del addSldLayout delSldLayout">
        <pc:chgData name="GLADYS NAY" userId="97eb4254fa17524f" providerId="Windows Live" clId="Web-{58129F21-5D5C-4358-B0CE-78DE13B5FD99}" dt="2021-10-03T15:03:04.911" v="34"/>
        <pc:sldMasterMkLst>
          <pc:docMk/>
          <pc:sldMasterMk cId="2889688501" sldId="2147483951"/>
        </pc:sldMasterMkLst>
        <pc:sldLayoutChg chg="add del">
          <pc:chgData name="GLADYS NAY" userId="97eb4254fa17524f" providerId="Windows Live" clId="Web-{58129F21-5D5C-4358-B0CE-78DE13B5FD99}" dt="2021-10-03T15:03:04.911" v="34"/>
          <pc:sldLayoutMkLst>
            <pc:docMk/>
            <pc:sldMasterMk cId="2889688501" sldId="2147483951"/>
            <pc:sldLayoutMk cId="548318137" sldId="2147483940"/>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3161409130" sldId="2147483941"/>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3505075721" sldId="2147483942"/>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3046063890" sldId="2147483943"/>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2262753073" sldId="2147483944"/>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359530546" sldId="2147483945"/>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907622661" sldId="2147483946"/>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845001337" sldId="2147483947"/>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2770167050" sldId="2147483948"/>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2788097193" sldId="2147483949"/>
          </pc:sldLayoutMkLst>
        </pc:sldLayoutChg>
        <pc:sldLayoutChg chg="add del">
          <pc:chgData name="GLADYS NAY" userId="97eb4254fa17524f" providerId="Windows Live" clId="Web-{58129F21-5D5C-4358-B0CE-78DE13B5FD99}" dt="2021-10-03T15:03:04.911" v="34"/>
          <pc:sldLayoutMkLst>
            <pc:docMk/>
            <pc:sldMasterMk cId="2889688501" sldId="2147483951"/>
            <pc:sldLayoutMk cId="2493886515" sldId="2147483950"/>
          </pc:sldLayoutMkLst>
        </pc:sldLayoutChg>
      </pc:sldMasterChg>
      <pc:sldMasterChg chg="add del addSldLayout delSldLayout">
        <pc:chgData name="GLADYS NAY" userId="97eb4254fa17524f" providerId="Windows Live" clId="Web-{58129F21-5D5C-4358-B0CE-78DE13B5FD99}" dt="2021-10-03T15:06:03.712" v="59"/>
        <pc:sldMasterMkLst>
          <pc:docMk/>
          <pc:sldMasterMk cId="3513766681" sldId="2147484053"/>
        </pc:sldMasterMkLst>
        <pc:sldLayoutChg chg="add del">
          <pc:chgData name="GLADYS NAY" userId="97eb4254fa17524f" providerId="Windows Live" clId="Web-{58129F21-5D5C-4358-B0CE-78DE13B5FD99}" dt="2021-10-03T15:06:03.712" v="59"/>
          <pc:sldLayoutMkLst>
            <pc:docMk/>
            <pc:sldMasterMk cId="3513766681" sldId="2147484053"/>
            <pc:sldLayoutMk cId="984944549" sldId="2147484042"/>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356805526" sldId="2147484043"/>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842948861" sldId="2147484044"/>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3726718433" sldId="2147484045"/>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2508412915" sldId="2147484046"/>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1898554436" sldId="2147484047"/>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4218529800" sldId="2147484048"/>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4123468281" sldId="2147484049"/>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962168281" sldId="2147484050"/>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42546991" sldId="2147484051"/>
          </pc:sldLayoutMkLst>
        </pc:sldLayoutChg>
        <pc:sldLayoutChg chg="add del">
          <pc:chgData name="GLADYS NAY" userId="97eb4254fa17524f" providerId="Windows Live" clId="Web-{58129F21-5D5C-4358-B0CE-78DE13B5FD99}" dt="2021-10-03T15:06:03.712" v="59"/>
          <pc:sldLayoutMkLst>
            <pc:docMk/>
            <pc:sldMasterMk cId="3513766681" sldId="2147484053"/>
            <pc:sldLayoutMk cId="1785978527" sldId="2147484052"/>
          </pc:sldLayoutMkLst>
        </pc:sldLayoutChg>
      </pc:sldMasterChg>
      <pc:sldMasterChg chg="add del addSldLayout delSldLayout">
        <pc:chgData name="GLADYS NAY" userId="97eb4254fa17524f" providerId="Windows Live" clId="Web-{58129F21-5D5C-4358-B0CE-78DE13B5FD99}" dt="2021-10-03T15:03:50.584" v="42"/>
        <pc:sldMasterMkLst>
          <pc:docMk/>
          <pc:sldMasterMk cId="645788725" sldId="2147484054"/>
        </pc:sldMasterMkLst>
        <pc:sldLayoutChg chg="add del">
          <pc:chgData name="GLADYS NAY" userId="97eb4254fa17524f" providerId="Windows Live" clId="Web-{58129F21-5D5C-4358-B0CE-78DE13B5FD99}" dt="2021-10-03T15:03:50.584" v="42"/>
          <pc:sldLayoutMkLst>
            <pc:docMk/>
            <pc:sldMasterMk cId="645788725" sldId="2147484054"/>
            <pc:sldLayoutMk cId="2825022714" sldId="2147484055"/>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1486430997" sldId="2147484056"/>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4235375524" sldId="2147484057"/>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2195104930" sldId="2147484058"/>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1801125890" sldId="2147484059"/>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2077674406" sldId="2147484060"/>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3359663724" sldId="2147484061"/>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4196028157" sldId="2147484062"/>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1358762905" sldId="2147484063"/>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21174221" sldId="2147484064"/>
          </pc:sldLayoutMkLst>
        </pc:sldLayoutChg>
        <pc:sldLayoutChg chg="add del">
          <pc:chgData name="GLADYS NAY" userId="97eb4254fa17524f" providerId="Windows Live" clId="Web-{58129F21-5D5C-4358-B0CE-78DE13B5FD99}" dt="2021-10-03T15:03:50.584" v="42"/>
          <pc:sldLayoutMkLst>
            <pc:docMk/>
            <pc:sldMasterMk cId="645788725" sldId="2147484054"/>
            <pc:sldLayoutMk cId="3651003497" sldId="2147484065"/>
          </pc:sldLayoutMkLst>
        </pc:sldLayoutChg>
      </pc:sldMasterChg>
      <pc:sldMasterChg chg="add del addSldLayout delSldLayout">
        <pc:chgData name="GLADYS NAY" userId="97eb4254fa17524f" providerId="Windows Live" clId="Web-{58129F21-5D5C-4358-B0CE-78DE13B5FD99}" dt="2021-10-03T15:05:48.274" v="58"/>
        <pc:sldMasterMkLst>
          <pc:docMk/>
          <pc:sldMasterMk cId="2825856523" sldId="2147484077"/>
        </pc:sldMasterMkLst>
        <pc:sldLayoutChg chg="add del">
          <pc:chgData name="GLADYS NAY" userId="97eb4254fa17524f" providerId="Windows Live" clId="Web-{58129F21-5D5C-4358-B0CE-78DE13B5FD99}" dt="2021-10-03T15:05:48.274" v="58"/>
          <pc:sldLayoutMkLst>
            <pc:docMk/>
            <pc:sldMasterMk cId="2825856523" sldId="2147484077"/>
            <pc:sldLayoutMk cId="1742208578" sldId="2147484066"/>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554592040" sldId="2147484067"/>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777186921" sldId="2147484068"/>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985759410" sldId="2147484069"/>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123922608" sldId="2147484070"/>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73575071" sldId="2147484071"/>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995242359" sldId="2147484072"/>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1829499679" sldId="2147484073"/>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977020352" sldId="2147484074"/>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2364575062" sldId="2147484075"/>
          </pc:sldLayoutMkLst>
        </pc:sldLayoutChg>
        <pc:sldLayoutChg chg="add del">
          <pc:chgData name="GLADYS NAY" userId="97eb4254fa17524f" providerId="Windows Live" clId="Web-{58129F21-5D5C-4358-B0CE-78DE13B5FD99}" dt="2021-10-03T15:05:48.274" v="58"/>
          <pc:sldLayoutMkLst>
            <pc:docMk/>
            <pc:sldMasterMk cId="2825856523" sldId="2147484077"/>
            <pc:sldLayoutMk cId="224692944" sldId="2147484076"/>
          </pc:sldLayoutMkLst>
        </pc:sldLayoutChg>
      </pc:sldMasterChg>
      <pc:sldMasterChg chg="add del addSldLayout delSldLayout">
        <pc:chgData name="GLADYS NAY" userId="97eb4254fa17524f" providerId="Windows Live" clId="Web-{58129F21-5D5C-4358-B0CE-78DE13B5FD99}" dt="2021-10-03T15:04:47.945" v="52"/>
        <pc:sldMasterMkLst>
          <pc:docMk/>
          <pc:sldMasterMk cId="899439799" sldId="2147484103"/>
        </pc:sldMasterMkLst>
        <pc:sldLayoutChg chg="add del">
          <pc:chgData name="GLADYS NAY" userId="97eb4254fa17524f" providerId="Windows Live" clId="Web-{58129F21-5D5C-4358-B0CE-78DE13B5FD99}" dt="2021-10-03T15:04:47.945" v="52"/>
          <pc:sldLayoutMkLst>
            <pc:docMk/>
            <pc:sldMasterMk cId="899439799" sldId="2147484103"/>
            <pc:sldLayoutMk cId="1662345689" sldId="2147484092"/>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2000295902" sldId="2147484093"/>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3236591769" sldId="2147484094"/>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45162573" sldId="2147484095"/>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764189502" sldId="2147484096"/>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2959534939" sldId="2147484097"/>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2373388056" sldId="2147484098"/>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1471434799" sldId="2147484099"/>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383663691" sldId="2147484100"/>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3556745038" sldId="2147484101"/>
          </pc:sldLayoutMkLst>
        </pc:sldLayoutChg>
        <pc:sldLayoutChg chg="add del">
          <pc:chgData name="GLADYS NAY" userId="97eb4254fa17524f" providerId="Windows Live" clId="Web-{58129F21-5D5C-4358-B0CE-78DE13B5FD99}" dt="2021-10-03T15:04:47.945" v="52"/>
          <pc:sldLayoutMkLst>
            <pc:docMk/>
            <pc:sldMasterMk cId="899439799" sldId="2147484103"/>
            <pc:sldLayoutMk cId="3969732344" sldId="2147484102"/>
          </pc:sldLayoutMkLst>
        </pc:sldLayoutChg>
      </pc:sldMasterChg>
      <pc:sldMasterChg chg="add del addSldLayout delSldLayout">
        <pc:chgData name="GLADYS NAY" userId="97eb4254fa17524f" providerId="Windows Live" clId="Web-{58129F21-5D5C-4358-B0CE-78DE13B5FD99}" dt="2021-10-03T15:06:52.198" v="62"/>
        <pc:sldMasterMkLst>
          <pc:docMk/>
          <pc:sldMasterMk cId="1216169584" sldId="2147484155"/>
        </pc:sldMasterMkLst>
        <pc:sldLayoutChg chg="add del">
          <pc:chgData name="GLADYS NAY" userId="97eb4254fa17524f" providerId="Windows Live" clId="Web-{58129F21-5D5C-4358-B0CE-78DE13B5FD99}" dt="2021-10-03T15:06:52.198" v="62"/>
          <pc:sldLayoutMkLst>
            <pc:docMk/>
            <pc:sldMasterMk cId="1216169584" sldId="2147484155"/>
            <pc:sldLayoutMk cId="1210229905" sldId="2147484144"/>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105791376" sldId="2147484145"/>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4132510862" sldId="2147484146"/>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3341509505" sldId="2147484147"/>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1532602376" sldId="2147484148"/>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3339877691" sldId="2147484149"/>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2817292351" sldId="2147484150"/>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3586966469" sldId="2147484151"/>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91712499" sldId="2147484152"/>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1248642788" sldId="2147484153"/>
          </pc:sldLayoutMkLst>
        </pc:sldLayoutChg>
        <pc:sldLayoutChg chg="add del">
          <pc:chgData name="GLADYS NAY" userId="97eb4254fa17524f" providerId="Windows Live" clId="Web-{58129F21-5D5C-4358-B0CE-78DE13B5FD99}" dt="2021-10-03T15:06:52.198" v="62"/>
          <pc:sldLayoutMkLst>
            <pc:docMk/>
            <pc:sldMasterMk cId="1216169584" sldId="2147484155"/>
            <pc:sldLayoutMk cId="3985536165" sldId="2147484154"/>
          </pc:sldLayoutMkLst>
        </pc:sldLayoutChg>
      </pc:sldMasterChg>
      <pc:sldMasterChg chg="add addSldLayout">
        <pc:chgData name="GLADYS NAY" userId="97eb4254fa17524f" providerId="Windows Live" clId="Web-{58129F21-5D5C-4358-B0CE-78DE13B5FD99}" dt="2021-10-03T15:06:52.198" v="62"/>
        <pc:sldMasterMkLst>
          <pc:docMk/>
          <pc:sldMasterMk cId="2038327111" sldId="2147484192"/>
        </pc:sldMasterMkLst>
        <pc:sldLayoutChg chg="add">
          <pc:chgData name="GLADYS NAY" userId="97eb4254fa17524f" providerId="Windows Live" clId="Web-{58129F21-5D5C-4358-B0CE-78DE13B5FD99}" dt="2021-10-03T15:06:52.198" v="62"/>
          <pc:sldLayoutMkLst>
            <pc:docMk/>
            <pc:sldMasterMk cId="2038327111" sldId="2147484192"/>
            <pc:sldLayoutMk cId="2320306531" sldId="2147484181"/>
          </pc:sldLayoutMkLst>
        </pc:sldLayoutChg>
        <pc:sldLayoutChg chg="add">
          <pc:chgData name="GLADYS NAY" userId="97eb4254fa17524f" providerId="Windows Live" clId="Web-{58129F21-5D5C-4358-B0CE-78DE13B5FD99}" dt="2021-10-03T15:06:52.198" v="62"/>
          <pc:sldLayoutMkLst>
            <pc:docMk/>
            <pc:sldMasterMk cId="2038327111" sldId="2147484192"/>
            <pc:sldLayoutMk cId="3410899580" sldId="2147484182"/>
          </pc:sldLayoutMkLst>
        </pc:sldLayoutChg>
        <pc:sldLayoutChg chg="add">
          <pc:chgData name="GLADYS NAY" userId="97eb4254fa17524f" providerId="Windows Live" clId="Web-{58129F21-5D5C-4358-B0CE-78DE13B5FD99}" dt="2021-10-03T15:06:52.198" v="62"/>
          <pc:sldLayoutMkLst>
            <pc:docMk/>
            <pc:sldMasterMk cId="2038327111" sldId="2147484192"/>
            <pc:sldLayoutMk cId="458961474" sldId="2147484183"/>
          </pc:sldLayoutMkLst>
        </pc:sldLayoutChg>
        <pc:sldLayoutChg chg="add">
          <pc:chgData name="GLADYS NAY" userId="97eb4254fa17524f" providerId="Windows Live" clId="Web-{58129F21-5D5C-4358-B0CE-78DE13B5FD99}" dt="2021-10-03T15:06:52.198" v="62"/>
          <pc:sldLayoutMkLst>
            <pc:docMk/>
            <pc:sldMasterMk cId="2038327111" sldId="2147484192"/>
            <pc:sldLayoutMk cId="2212332724" sldId="2147484184"/>
          </pc:sldLayoutMkLst>
        </pc:sldLayoutChg>
        <pc:sldLayoutChg chg="add">
          <pc:chgData name="GLADYS NAY" userId="97eb4254fa17524f" providerId="Windows Live" clId="Web-{58129F21-5D5C-4358-B0CE-78DE13B5FD99}" dt="2021-10-03T15:06:52.198" v="62"/>
          <pc:sldLayoutMkLst>
            <pc:docMk/>
            <pc:sldMasterMk cId="2038327111" sldId="2147484192"/>
            <pc:sldLayoutMk cId="437456025" sldId="2147484185"/>
          </pc:sldLayoutMkLst>
        </pc:sldLayoutChg>
        <pc:sldLayoutChg chg="add">
          <pc:chgData name="GLADYS NAY" userId="97eb4254fa17524f" providerId="Windows Live" clId="Web-{58129F21-5D5C-4358-B0CE-78DE13B5FD99}" dt="2021-10-03T15:06:52.198" v="62"/>
          <pc:sldLayoutMkLst>
            <pc:docMk/>
            <pc:sldMasterMk cId="2038327111" sldId="2147484192"/>
            <pc:sldLayoutMk cId="2744433622" sldId="2147484186"/>
          </pc:sldLayoutMkLst>
        </pc:sldLayoutChg>
        <pc:sldLayoutChg chg="add">
          <pc:chgData name="GLADYS NAY" userId="97eb4254fa17524f" providerId="Windows Live" clId="Web-{58129F21-5D5C-4358-B0CE-78DE13B5FD99}" dt="2021-10-03T15:06:52.198" v="62"/>
          <pc:sldLayoutMkLst>
            <pc:docMk/>
            <pc:sldMasterMk cId="2038327111" sldId="2147484192"/>
            <pc:sldLayoutMk cId="1562442985" sldId="2147484187"/>
          </pc:sldLayoutMkLst>
        </pc:sldLayoutChg>
        <pc:sldLayoutChg chg="add">
          <pc:chgData name="GLADYS NAY" userId="97eb4254fa17524f" providerId="Windows Live" clId="Web-{58129F21-5D5C-4358-B0CE-78DE13B5FD99}" dt="2021-10-03T15:06:52.198" v="62"/>
          <pc:sldLayoutMkLst>
            <pc:docMk/>
            <pc:sldMasterMk cId="2038327111" sldId="2147484192"/>
            <pc:sldLayoutMk cId="992708868" sldId="2147484188"/>
          </pc:sldLayoutMkLst>
        </pc:sldLayoutChg>
        <pc:sldLayoutChg chg="add">
          <pc:chgData name="GLADYS NAY" userId="97eb4254fa17524f" providerId="Windows Live" clId="Web-{58129F21-5D5C-4358-B0CE-78DE13B5FD99}" dt="2021-10-03T15:06:52.198" v="62"/>
          <pc:sldLayoutMkLst>
            <pc:docMk/>
            <pc:sldMasterMk cId="2038327111" sldId="2147484192"/>
            <pc:sldLayoutMk cId="3402239006" sldId="2147484189"/>
          </pc:sldLayoutMkLst>
        </pc:sldLayoutChg>
        <pc:sldLayoutChg chg="add">
          <pc:chgData name="GLADYS NAY" userId="97eb4254fa17524f" providerId="Windows Live" clId="Web-{58129F21-5D5C-4358-B0CE-78DE13B5FD99}" dt="2021-10-03T15:06:52.198" v="62"/>
          <pc:sldLayoutMkLst>
            <pc:docMk/>
            <pc:sldMasterMk cId="2038327111" sldId="2147484192"/>
            <pc:sldLayoutMk cId="471567399" sldId="2147484190"/>
          </pc:sldLayoutMkLst>
        </pc:sldLayoutChg>
        <pc:sldLayoutChg chg="add">
          <pc:chgData name="GLADYS NAY" userId="97eb4254fa17524f" providerId="Windows Live" clId="Web-{58129F21-5D5C-4358-B0CE-78DE13B5FD99}" dt="2021-10-03T15:06:52.198" v="62"/>
          <pc:sldLayoutMkLst>
            <pc:docMk/>
            <pc:sldMasterMk cId="2038327111" sldId="2147484192"/>
            <pc:sldLayoutMk cId="2068977417" sldId="214748419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10/8/2021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992708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40223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10/8/2021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71567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6897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10/8/2021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32030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62442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410899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10/8/2021</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458961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10/8/2021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12332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37456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44433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10/8/2021</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038327111"/>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81" r:id="rId5"/>
    <p:sldLayoutId id="2147484187" r:id="rId6"/>
    <p:sldLayoutId id="2147484182" r:id="rId7"/>
    <p:sldLayoutId id="2147484183" r:id="rId8"/>
    <p:sldLayoutId id="2147484184" r:id="rId9"/>
    <p:sldLayoutId id="2147484185" r:id="rId10"/>
    <p:sldLayoutId id="2147484186" r:id="rId11"/>
  </p:sldLayoutIdLst>
  <p:hf sldNum="0" hdr="0" ftr="0" dt="0"/>
  <p:txStyles>
    <p:titleStyle>
      <a:lvl1pPr algn="l" defTabSz="914400" rtl="0" eaLnBrk="1" latinLnBrk="0" hangingPunct="1">
        <a:lnSpc>
          <a:spcPct val="90000"/>
        </a:lnSpc>
        <a:spcBef>
          <a:spcPct val="0"/>
        </a:spcBef>
        <a:buNone/>
        <a:defRPr lang="en-US" sz="3800" i="1"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2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2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2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2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xQ1_2rPCS94?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srYcRsN--UI&amp;list=PLePDtgwcyKAScvchcLzY-XZTmP2tdN-EY&amp;index=12" TargetMode="External"/><Relationship Id="rId2" Type="http://schemas.openxmlformats.org/officeDocument/2006/relationships/slideLayout" Target="../slideLayouts/slideLayout2.xml"/><Relationship Id="rId1" Type="http://schemas.openxmlformats.org/officeDocument/2006/relationships/video" Target="https://www.youtube.com/embed/srYcRsN--UI?feature=oembed" TargetMode="Externa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_OybDX88-XA?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Spinning leaves in the wind">
            <a:extLst>
              <a:ext uri="{FF2B5EF4-FFF2-40B4-BE49-F238E27FC236}">
                <a16:creationId xmlns:a16="http://schemas.microsoft.com/office/drawing/2014/main" id="{C89ABA9B-C674-447C-84E5-20D8B026FFC0}"/>
              </a:ext>
            </a:extLst>
          </p:cNvPr>
          <p:cNvPicPr>
            <a:picLocks noChangeAspect="1"/>
          </p:cNvPicPr>
          <p:nvPr/>
        </p:nvPicPr>
        <p:blipFill rotWithShape="1">
          <a:blip r:embed="rId2">
            <a:alphaModFix amt="90000"/>
          </a:blip>
          <a:srcRect b="19643"/>
          <a:stretch/>
        </p:blipFill>
        <p:spPr>
          <a:xfrm>
            <a:off x="1" y="10"/>
            <a:ext cx="12191999" cy="6857989"/>
          </a:xfrm>
          <a:prstGeom prst="rect">
            <a:avLst/>
          </a:prstGeom>
        </p:spPr>
      </p:pic>
      <p:sp>
        <p:nvSpPr>
          <p:cNvPr id="119" name="Rectangle 118">
            <a:extLst>
              <a:ext uri="{FF2B5EF4-FFF2-40B4-BE49-F238E27FC236}">
                <a16:creationId xmlns:a16="http://schemas.microsoft.com/office/drawing/2014/main" id="{DB4A12B6-EF0D-43E8-8C17-4FAD4D276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lumMod val="85000"/>
              <a:lumOff val="15000"/>
              <a:alpha val="93000"/>
            </a:schemeClr>
          </a:solidFill>
          <a:ln w="6350" cap="flat" cmpd="sng" algn="ctr">
            <a:noFill/>
            <a:prstDash val="solid"/>
          </a:ln>
          <a:effectLst>
            <a:softEdge rad="0"/>
          </a:effectLst>
        </p:spPr>
      </p:sp>
      <p:sp>
        <p:nvSpPr>
          <p:cNvPr id="121" name="Rectangle 120">
            <a:extLst>
              <a:ext uri="{FF2B5EF4-FFF2-40B4-BE49-F238E27FC236}">
                <a16:creationId xmlns:a16="http://schemas.microsoft.com/office/drawing/2014/main" id="{AE107525-0C02-447F-8A3F-553320A72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2"/>
            </a:solidFill>
            <a:prstDash val="solid"/>
            <a:miter lim="800000"/>
          </a:ln>
          <a:effectLst/>
        </p:spPr>
      </p:sp>
      <p:sp>
        <p:nvSpPr>
          <p:cNvPr id="2" name="Title 1"/>
          <p:cNvSpPr>
            <a:spLocks noGrp="1"/>
          </p:cNvSpPr>
          <p:nvPr>
            <p:ph type="ctrTitle"/>
          </p:nvPr>
        </p:nvSpPr>
        <p:spPr>
          <a:xfrm>
            <a:off x="1629103" y="2244830"/>
            <a:ext cx="8933796" cy="2437232"/>
          </a:xfrm>
        </p:spPr>
        <p:txBody>
          <a:bodyPr>
            <a:normAutofit/>
          </a:bodyPr>
          <a:lstStyle/>
          <a:p>
            <a:r>
              <a:rPr lang="en-US"/>
              <a:t>Acceptance</a:t>
            </a:r>
          </a:p>
        </p:txBody>
      </p:sp>
      <p:sp>
        <p:nvSpPr>
          <p:cNvPr id="123" name="Rectangle 122">
            <a:extLst>
              <a:ext uri="{FF2B5EF4-FFF2-40B4-BE49-F238E27FC236}">
                <a16:creationId xmlns:a16="http://schemas.microsoft.com/office/drawing/2014/main" id="{AB7A42E3-05D8-4A0B-9D4E-20EF581E5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5" name="Straight Connector 124">
            <a:extLst>
              <a:ext uri="{FF2B5EF4-FFF2-40B4-BE49-F238E27FC236}">
                <a16:creationId xmlns:a16="http://schemas.microsoft.com/office/drawing/2014/main" id="{6EE9A54B-189D-4645-8254-FDC4210EC6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11CE48F-D5E4-4520-AF1E-8F85CFBDA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1448851-39AD-4943-BF9C-C50704E083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Vedad Theophilus - Remover of Difficulties">
            <a:hlinkClick r:id="" action="ppaction://media"/>
            <a:extLst>
              <a:ext uri="{FF2B5EF4-FFF2-40B4-BE49-F238E27FC236}">
                <a16:creationId xmlns:a16="http://schemas.microsoft.com/office/drawing/2014/main" id="{C006A40A-773E-4837-809D-DAA4FE8F0FF4}"/>
              </a:ext>
            </a:extLst>
          </p:cNvPr>
          <p:cNvPicPr>
            <a:picLocks noRot="1" noChangeAspect="1"/>
          </p:cNvPicPr>
          <p:nvPr>
            <a:videoFile r:link="rId1"/>
          </p:nvPr>
        </p:nvPicPr>
        <p:blipFill>
          <a:blip r:embed="rId3"/>
          <a:stretch>
            <a:fillRect/>
          </a:stretch>
        </p:blipFill>
        <p:spPr>
          <a:xfrm>
            <a:off x="1094483" y="603143"/>
            <a:ext cx="10003033" cy="5651714"/>
          </a:xfrm>
          <a:prstGeom prst="rect">
            <a:avLst/>
          </a:prstGeom>
        </p:spPr>
      </p:pic>
    </p:spTree>
    <p:extLst>
      <p:ext uri="{BB962C8B-B14F-4D97-AF65-F5344CB8AC3E}">
        <p14:creationId xmlns:p14="http://schemas.microsoft.com/office/powerpoint/2010/main" val="225041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lnSpcReduction="10000"/>
          </a:bodyPr>
          <a:lstStyle/>
          <a:p>
            <a:pPr marL="0" indent="0">
              <a:buNone/>
            </a:pPr>
            <a:r>
              <a:rPr lang="en-US" sz="2400" dirty="0"/>
              <a:t>                                                               1</a:t>
            </a:r>
          </a:p>
          <a:p>
            <a:pPr marL="0" indent="0">
              <a:buNone/>
            </a:pPr>
            <a:endParaRPr lang="en-US" sz="2400" dirty="0"/>
          </a:p>
          <a:p>
            <a:pPr marL="0" indent="0">
              <a:buNone/>
            </a:pPr>
            <a:r>
              <a:rPr lang="en-US" sz="2400" dirty="0"/>
              <a:t>O Thou Whose tests are a healing medicine to such as are nigh unto Thee, whose sword is the ardent desire of all them that love Thee, Whose dart is the dearest wish of those hearts that yearn after Thee, Whose decree is the sole hope of them that have recognized Thy truth! I implore Thee, by Thy divine sweetness and by the splendors of the glory of Thy face, to send down upon us from Thy retreats on high that which will enable us to draw nigh unto Thee. Set, then, our feet firm, O my God, in Thy Cause, and enlighten our hearts with the effulgence of Thy knowledge, and illumine our breasts with the brightness of Thy Names. </a:t>
            </a:r>
          </a:p>
          <a:p>
            <a:pPr marL="0" indent="0">
              <a:buNone/>
            </a:pPr>
            <a:endParaRPr lang="en-US" sz="2400" dirty="0"/>
          </a:p>
          <a:p>
            <a:pPr marL="0" indent="0">
              <a:buNone/>
            </a:pPr>
            <a:r>
              <a:rPr lang="en-US" sz="2400" dirty="0"/>
              <a:t> - </a:t>
            </a:r>
            <a:r>
              <a:rPr lang="en-US" sz="2400" dirty="0" err="1"/>
              <a:t>Bahà'u'llàh</a:t>
            </a:r>
            <a:endParaRPr lang="en-US" sz="2400" dirty="0"/>
          </a:p>
        </p:txBody>
      </p:sp>
    </p:spTree>
    <p:extLst>
      <p:ext uri="{BB962C8B-B14F-4D97-AF65-F5344CB8AC3E}">
        <p14:creationId xmlns:p14="http://schemas.microsoft.com/office/powerpoint/2010/main" val="3683107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843C398-419F-4D2C-86D2-EA58E7B770BD}"/>
              </a:ext>
            </a:extLst>
          </p:cNvPr>
          <p:cNvPicPr>
            <a:picLocks noGrp="1" noChangeAspect="1"/>
          </p:cNvPicPr>
          <p:nvPr>
            <p:ph idx="1"/>
          </p:nvPr>
        </p:nvPicPr>
        <p:blipFill>
          <a:blip r:embed="rId2"/>
          <a:stretch>
            <a:fillRect/>
          </a:stretch>
        </p:blipFill>
        <p:spPr>
          <a:xfrm>
            <a:off x="3168501" y="994021"/>
            <a:ext cx="5507788" cy="5196219"/>
          </a:xfrm>
        </p:spPr>
      </p:pic>
      <p:sp>
        <p:nvSpPr>
          <p:cNvPr id="4" name="TextBox 3">
            <a:extLst>
              <a:ext uri="{FF2B5EF4-FFF2-40B4-BE49-F238E27FC236}">
                <a16:creationId xmlns:a16="http://schemas.microsoft.com/office/drawing/2014/main" id="{9DD54F9D-817A-4D6A-A2A2-05DFB5A540EC}"/>
              </a:ext>
            </a:extLst>
          </p:cNvPr>
          <p:cNvSpPr txBox="1"/>
          <p:nvPr/>
        </p:nvSpPr>
        <p:spPr>
          <a:xfrm rot="-10800000" flipV="1">
            <a:off x="4724400" y="505254"/>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               </a:t>
            </a:r>
            <a:r>
              <a:rPr lang="en-US" sz="2400" dirty="0"/>
              <a:t>   2</a:t>
            </a:r>
          </a:p>
        </p:txBody>
      </p:sp>
    </p:spTree>
    <p:extLst>
      <p:ext uri="{BB962C8B-B14F-4D97-AF65-F5344CB8AC3E}">
        <p14:creationId xmlns:p14="http://schemas.microsoft.com/office/powerpoint/2010/main" val="1277505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sz="2400" dirty="0"/>
              <a:t>                                                                 3</a:t>
            </a:r>
          </a:p>
          <a:p>
            <a:pPr marL="0" indent="0">
              <a:buNone/>
            </a:pPr>
            <a:endParaRPr lang="en-US" sz="2400" dirty="0"/>
          </a:p>
          <a:p>
            <a:pPr marL="0" indent="0">
              <a:buNone/>
            </a:pPr>
            <a:r>
              <a:rPr lang="en-US" sz="2400" dirty="0"/>
              <a:t>                                                     O MY FRIENDS!</a:t>
            </a:r>
          </a:p>
          <a:p>
            <a:pPr marL="0" indent="0">
              <a:buNone/>
            </a:pPr>
            <a:r>
              <a:rPr lang="en-US" sz="2400" dirty="0"/>
              <a:t>Quench ye the lamp of error, and kindle within your hearts the everlasting torch of divine guidance. For ere long the assayers of mankind shall, in the holy presence of the Adored, accept naught but purest virtue and deeds of stainless holiness. </a:t>
            </a:r>
          </a:p>
          <a:p>
            <a:pPr marL="0" indent="0">
              <a:buNone/>
            </a:pPr>
            <a:r>
              <a:rPr lang="en-US" sz="2400" dirty="0"/>
              <a:t> - </a:t>
            </a:r>
            <a:r>
              <a:rPr lang="en-US" sz="2400" dirty="0" err="1"/>
              <a:t>Bahà'u'llàh</a:t>
            </a:r>
            <a:r>
              <a:rPr lang="en-US" sz="2400" dirty="0"/>
              <a:t>, the Persian Hidden Words, #35.</a:t>
            </a:r>
          </a:p>
          <a:p>
            <a:pPr marL="0" indent="0">
              <a:buNone/>
            </a:pPr>
            <a:endParaRPr lang="en-US" sz="2400" dirty="0"/>
          </a:p>
        </p:txBody>
      </p:sp>
    </p:spTree>
    <p:extLst>
      <p:ext uri="{BB962C8B-B14F-4D97-AF65-F5344CB8AC3E}">
        <p14:creationId xmlns:p14="http://schemas.microsoft.com/office/powerpoint/2010/main" val="119799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 picture containing text, person, hand&#10;&#10;Description automatically generated">
            <a:extLst>
              <a:ext uri="{FF2B5EF4-FFF2-40B4-BE49-F238E27FC236}">
                <a16:creationId xmlns:a16="http://schemas.microsoft.com/office/drawing/2014/main" id="{11744BF5-D0A0-4D6A-91DD-EF5C6415C070}"/>
              </a:ext>
            </a:extLst>
          </p:cNvPr>
          <p:cNvPicPr>
            <a:picLocks noGrp="1" noChangeAspect="1"/>
          </p:cNvPicPr>
          <p:nvPr>
            <p:ph idx="1"/>
          </p:nvPr>
        </p:nvPicPr>
        <p:blipFill>
          <a:blip r:embed="rId2"/>
          <a:stretch>
            <a:fillRect/>
          </a:stretch>
        </p:blipFill>
        <p:spPr>
          <a:xfrm>
            <a:off x="3466306" y="1540112"/>
            <a:ext cx="5238750" cy="4024869"/>
          </a:xfrm>
        </p:spPr>
      </p:pic>
      <p:sp>
        <p:nvSpPr>
          <p:cNvPr id="4" name="TextBox 3">
            <a:extLst>
              <a:ext uri="{FF2B5EF4-FFF2-40B4-BE49-F238E27FC236}">
                <a16:creationId xmlns:a16="http://schemas.microsoft.com/office/drawing/2014/main" id="{D10B4555-11B0-40CD-A63B-218F9BDFD850}"/>
              </a:ext>
            </a:extLst>
          </p:cNvPr>
          <p:cNvSpPr txBox="1"/>
          <p:nvPr/>
        </p:nvSpPr>
        <p:spPr>
          <a:xfrm rot="-10800000" flipV="1">
            <a:off x="4724400" y="465669"/>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                 </a:t>
            </a:r>
            <a:r>
              <a:rPr lang="en-US" sz="2400" dirty="0"/>
              <a:t>  4</a:t>
            </a:r>
          </a:p>
        </p:txBody>
      </p:sp>
    </p:spTree>
    <p:extLst>
      <p:ext uri="{BB962C8B-B14F-4D97-AF65-F5344CB8AC3E}">
        <p14:creationId xmlns:p14="http://schemas.microsoft.com/office/powerpoint/2010/main" val="4145858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sz="2000" dirty="0"/>
              <a:t>                                                                           </a:t>
            </a:r>
            <a:r>
              <a:rPr lang="en-US" sz="2400" dirty="0"/>
              <a:t>  5</a:t>
            </a:r>
          </a:p>
          <a:p>
            <a:pPr marL="0" indent="0">
              <a:buNone/>
            </a:pPr>
            <a:r>
              <a:rPr lang="en-US" sz="2000" dirty="0"/>
              <a:t>  </a:t>
            </a:r>
          </a:p>
          <a:p>
            <a:pPr marL="0" indent="0">
              <a:buNone/>
            </a:pPr>
            <a:r>
              <a:rPr lang="en-US" sz="2400" dirty="0"/>
              <a:t>Please God, that we avoid the land of denial, and advance into the ocean of acceptance, so that we may perceive, with an eye purged from all conflicting elements, the worlds of unity and diversity, of variation and oneness, of limitations and detachment, and wing our flight unto the highest and innermost sanctuary of the inner meaning of the Word of God.</a:t>
            </a:r>
          </a:p>
          <a:p>
            <a:pPr marL="0" indent="0">
              <a:buNone/>
            </a:pPr>
            <a:r>
              <a:rPr lang="en-US" sz="2400" dirty="0"/>
              <a:t> - </a:t>
            </a:r>
            <a:r>
              <a:rPr lang="en-US" sz="2400" dirty="0" err="1"/>
              <a:t>Bahà'u'llàh</a:t>
            </a:r>
            <a:r>
              <a:rPr lang="en-US" sz="2400" dirty="0"/>
              <a:t>, The Book of Certitude, p. 160.</a:t>
            </a:r>
          </a:p>
        </p:txBody>
      </p:sp>
    </p:spTree>
    <p:extLst>
      <p:ext uri="{BB962C8B-B14F-4D97-AF65-F5344CB8AC3E}">
        <p14:creationId xmlns:p14="http://schemas.microsoft.com/office/powerpoint/2010/main" val="329919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sz="2400" dirty="0"/>
              <a:t>                                                               6</a:t>
            </a:r>
          </a:p>
          <a:p>
            <a:pPr marL="0" indent="0">
              <a:buNone/>
            </a:pPr>
            <a:endParaRPr lang="en-US" sz="2400" dirty="0"/>
          </a:p>
        </p:txBody>
      </p:sp>
      <p:pic>
        <p:nvPicPr>
          <p:cNvPr id="2" name="Picture 3" descr="A picture containing text, screenshot, businesscard, picture frame&#10;&#10;Description automatically generated">
            <a:extLst>
              <a:ext uri="{FF2B5EF4-FFF2-40B4-BE49-F238E27FC236}">
                <a16:creationId xmlns:a16="http://schemas.microsoft.com/office/drawing/2014/main" id="{BDABB27A-1736-491E-92EB-4B0C8F12BC9A}"/>
              </a:ext>
            </a:extLst>
          </p:cNvPr>
          <p:cNvPicPr>
            <a:picLocks noChangeAspect="1"/>
          </p:cNvPicPr>
          <p:nvPr/>
        </p:nvPicPr>
        <p:blipFill>
          <a:blip r:embed="rId2"/>
          <a:stretch>
            <a:fillRect/>
          </a:stretch>
        </p:blipFill>
        <p:spPr>
          <a:xfrm>
            <a:off x="1290637" y="930233"/>
            <a:ext cx="9610725" cy="5531923"/>
          </a:xfrm>
          <a:prstGeom prst="rect">
            <a:avLst/>
          </a:prstGeom>
        </p:spPr>
      </p:pic>
    </p:spTree>
    <p:extLst>
      <p:ext uri="{BB962C8B-B14F-4D97-AF65-F5344CB8AC3E}">
        <p14:creationId xmlns:p14="http://schemas.microsoft.com/office/powerpoint/2010/main" val="771796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7</a:t>
            </a:r>
          </a:p>
        </p:txBody>
      </p:sp>
      <p:sp>
        <p:nvSpPr>
          <p:cNvPr id="2" name="Rectangle 1"/>
          <p:cNvSpPr/>
          <p:nvPr/>
        </p:nvSpPr>
        <p:spPr>
          <a:xfrm>
            <a:off x="1219200" y="1371600"/>
            <a:ext cx="9499600" cy="4585870"/>
          </a:xfrm>
          <a:prstGeom prst="rect">
            <a:avLst/>
          </a:prstGeom>
        </p:spPr>
        <p:txBody>
          <a:bodyPr wrap="square">
            <a:spAutoFit/>
          </a:bodyPr>
          <a:lstStyle/>
          <a:p>
            <a:endParaRPr lang="en-US" dirty="0"/>
          </a:p>
          <a:p>
            <a:endParaRPr lang="en-US" dirty="0"/>
          </a:p>
          <a:p>
            <a:r>
              <a:rPr lang="en-US" sz="2400" dirty="0"/>
              <a:t>Acceptance of the oneness of mankind is the first fundamental prerequisite for reorganization and administration of the world as one country, the home of humankind. Universal acceptance of this spiritual principle is essential to any successful attempt to establish world peace. </a:t>
            </a:r>
          </a:p>
          <a:p>
            <a:endParaRPr lang="en-US" sz="2400" dirty="0"/>
          </a:p>
          <a:p>
            <a:r>
              <a:rPr lang="en-US" sz="2000" dirty="0"/>
              <a:t>The Universal House of Justice-October 1985 – To the Peoples of the World</a:t>
            </a:r>
          </a:p>
          <a:p>
            <a:endParaRPr lang="en-US" sz="2000" dirty="0"/>
          </a:p>
          <a:p>
            <a:endParaRPr lang="en-US" sz="2400" dirty="0"/>
          </a:p>
          <a:p>
            <a:endParaRPr lang="en-US" sz="2400" dirty="0"/>
          </a:p>
          <a:p>
            <a:r>
              <a:rPr lang="en-US" sz="2400" dirty="0"/>
              <a:t> </a:t>
            </a:r>
          </a:p>
        </p:txBody>
      </p:sp>
    </p:spTree>
    <p:extLst>
      <p:ext uri="{BB962C8B-B14F-4D97-AF65-F5344CB8AC3E}">
        <p14:creationId xmlns:p14="http://schemas.microsoft.com/office/powerpoint/2010/main" val="1751830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sz="2400" dirty="0"/>
              <a:t>                                                                      8</a:t>
            </a:r>
          </a:p>
          <a:p>
            <a:pPr marL="0" indent="0">
              <a:buNone/>
            </a:pPr>
            <a:endParaRPr lang="en-US" sz="2400" dirty="0"/>
          </a:p>
        </p:txBody>
      </p:sp>
      <p:pic>
        <p:nvPicPr>
          <p:cNvPr id="2" name="Picture 3" descr="Text&#10;&#10;Description automatically generated">
            <a:extLst>
              <a:ext uri="{FF2B5EF4-FFF2-40B4-BE49-F238E27FC236}">
                <a16:creationId xmlns:a16="http://schemas.microsoft.com/office/drawing/2014/main" id="{F6BBCABD-3AA4-4862-BB83-E8F552CD5901}"/>
              </a:ext>
            </a:extLst>
          </p:cNvPr>
          <p:cNvPicPr>
            <a:picLocks noChangeAspect="1"/>
          </p:cNvPicPr>
          <p:nvPr/>
        </p:nvPicPr>
        <p:blipFill>
          <a:blip r:embed="rId2"/>
          <a:stretch>
            <a:fillRect/>
          </a:stretch>
        </p:blipFill>
        <p:spPr>
          <a:xfrm>
            <a:off x="2644240" y="1584683"/>
            <a:ext cx="6943104" cy="3767802"/>
          </a:xfrm>
          <a:prstGeom prst="rect">
            <a:avLst/>
          </a:prstGeom>
        </p:spPr>
      </p:pic>
    </p:spTree>
    <p:extLst>
      <p:ext uri="{BB962C8B-B14F-4D97-AF65-F5344CB8AC3E}">
        <p14:creationId xmlns:p14="http://schemas.microsoft.com/office/powerpoint/2010/main" val="3847491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sz="2000" dirty="0"/>
              <a:t>                                                                                       </a:t>
            </a:r>
          </a:p>
        </p:txBody>
      </p:sp>
      <p:sp>
        <p:nvSpPr>
          <p:cNvPr id="4" name="Rectangle 3"/>
          <p:cNvSpPr/>
          <p:nvPr/>
        </p:nvSpPr>
        <p:spPr>
          <a:xfrm>
            <a:off x="1219200" y="2048934"/>
            <a:ext cx="7924800" cy="1754327"/>
          </a:xfrm>
          <a:prstGeom prst="rect">
            <a:avLst/>
          </a:prstGeom>
        </p:spPr>
        <p:txBody>
          <a:bodyPr wrap="square">
            <a:spAutoFit/>
          </a:bodyPr>
          <a:lstStyle/>
          <a:p>
            <a:r>
              <a:rPr lang="en-US" b="1" u="sng" dirty="0">
                <a:hlinkClick r:id="rId3"/>
              </a:rPr>
              <a:t>https://www.youtube.com/watch?v=srYcRsN--</a:t>
            </a:r>
            <a:r>
              <a:rPr lang="en-US" dirty="0">
                <a:hlinkClick r:id="rId3"/>
              </a:rPr>
              <a:t>UI&amp;list=PLePDtgwcyKAScvchcLzY-XZTmP2tdN-EY&amp;index=12</a:t>
            </a:r>
            <a:endParaRPr lang="en-US" b="1" dirty="0"/>
          </a:p>
          <a:p>
            <a:endParaRPr lang="en-US" dirty="0"/>
          </a:p>
          <a:p>
            <a:endParaRPr lang="en-US" dirty="0"/>
          </a:p>
          <a:p>
            <a:endParaRPr lang="en-US" dirty="0"/>
          </a:p>
          <a:p>
            <a:r>
              <a:rPr lang="en-US" dirty="0"/>
              <a:t>"Blessed is the Spot" by Dominique Sylvester</a:t>
            </a:r>
            <a:endParaRPr lang="en-US" b="1" dirty="0"/>
          </a:p>
        </p:txBody>
      </p:sp>
      <p:pic>
        <p:nvPicPr>
          <p:cNvPr id="2" name="Online Media 1" title="&quot;Blessed is the Spot&quot; by Dominique Sylvester">
            <a:hlinkClick r:id="" action="ppaction://media"/>
            <a:extLst>
              <a:ext uri="{FF2B5EF4-FFF2-40B4-BE49-F238E27FC236}">
                <a16:creationId xmlns:a16="http://schemas.microsoft.com/office/drawing/2014/main" id="{B90E5E2F-9699-4FC0-B5B7-AC24481E8A9E}"/>
              </a:ext>
            </a:extLst>
          </p:cNvPr>
          <p:cNvPicPr>
            <a:picLocks noRot="1" noChangeAspect="1"/>
          </p:cNvPicPr>
          <p:nvPr>
            <a:videoFile r:link="rId1"/>
          </p:nvPr>
        </p:nvPicPr>
        <p:blipFill>
          <a:blip r:embed="rId4"/>
          <a:stretch>
            <a:fillRect/>
          </a:stretch>
        </p:blipFill>
        <p:spPr>
          <a:xfrm>
            <a:off x="1339168" y="746981"/>
            <a:ext cx="9493871" cy="5364037"/>
          </a:xfrm>
          <a:prstGeom prst="rect">
            <a:avLst/>
          </a:prstGeom>
        </p:spPr>
      </p:pic>
    </p:spTree>
    <p:extLst>
      <p:ext uri="{BB962C8B-B14F-4D97-AF65-F5344CB8AC3E}">
        <p14:creationId xmlns:p14="http://schemas.microsoft.com/office/powerpoint/2010/main" val="165385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1066799" y="480159"/>
            <a:ext cx="9939867" cy="5779364"/>
          </a:xfrm>
        </p:spPr>
        <p:txBody>
          <a:bodyPr vert="horz" lIns="91440" tIns="45720" rIns="91440" bIns="45720" rtlCol="0" anchor="t">
            <a:normAutofit/>
          </a:bodyPr>
          <a:lstStyle/>
          <a:p>
            <a:pPr marL="0" indent="0">
              <a:buNone/>
            </a:pPr>
            <a:r>
              <a:rPr lang="en-US" dirty="0"/>
              <a:t>						</a:t>
            </a:r>
            <a:r>
              <a:rPr lang="en-US" sz="2400" dirty="0"/>
              <a:t>9</a:t>
            </a:r>
          </a:p>
          <a:p>
            <a:pPr marL="0" indent="0">
              <a:buNone/>
            </a:pPr>
            <a:endParaRPr lang="en-US" sz="2400" dirty="0"/>
          </a:p>
          <a:p>
            <a:pPr marL="0" indent="0">
              <a:buNone/>
            </a:pPr>
            <a:endParaRPr lang="en-US" sz="2400" dirty="0"/>
          </a:p>
          <a:p>
            <a:pPr marL="0" indent="0">
              <a:buNone/>
            </a:pPr>
            <a:r>
              <a:rPr lang="en-US" sz="2400" dirty="0"/>
              <a:t>The source of all glory is acceptance of whatsoever the Lord hath bestowed, and contentment with that which God hath ordained.</a:t>
            </a:r>
          </a:p>
          <a:p>
            <a:pPr marL="0" indent="0">
              <a:buNone/>
            </a:pPr>
            <a:endParaRPr lang="en-US" sz="2000" dirty="0"/>
          </a:p>
          <a:p>
            <a:pPr marL="0" indent="0">
              <a:buNone/>
            </a:pPr>
            <a:r>
              <a:rPr lang="en-US" sz="2000" dirty="0"/>
              <a:t>Tablets of </a:t>
            </a:r>
            <a:r>
              <a:rPr lang="en-US" sz="2000" dirty="0" err="1"/>
              <a:t>Bahá’u’lláh</a:t>
            </a:r>
            <a:endParaRPr lang="en-US" sz="2000" dirty="0"/>
          </a:p>
          <a:p>
            <a:pPr marL="0" indent="0">
              <a:buNone/>
            </a:pPr>
            <a:endParaRPr lang="en-US" dirty="0"/>
          </a:p>
        </p:txBody>
      </p:sp>
    </p:spTree>
    <p:extLst>
      <p:ext uri="{BB962C8B-B14F-4D97-AF65-F5344CB8AC3E}">
        <p14:creationId xmlns:p14="http://schemas.microsoft.com/office/powerpoint/2010/main" val="1387598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10</a:t>
            </a:r>
          </a:p>
        </p:txBody>
      </p:sp>
      <p:pic>
        <p:nvPicPr>
          <p:cNvPr id="2" name="Picture 1"/>
          <p:cNvPicPr>
            <a:picLocks noChangeAspect="1"/>
          </p:cNvPicPr>
          <p:nvPr/>
        </p:nvPicPr>
        <p:blipFill>
          <a:blip r:embed="rId2"/>
          <a:stretch>
            <a:fillRect/>
          </a:stretch>
        </p:blipFill>
        <p:spPr>
          <a:xfrm>
            <a:off x="2980267" y="1032933"/>
            <a:ext cx="6197600" cy="5181600"/>
          </a:xfrm>
          <a:prstGeom prst="rect">
            <a:avLst/>
          </a:prstGeom>
        </p:spPr>
      </p:pic>
    </p:spTree>
    <p:extLst>
      <p:ext uri="{BB962C8B-B14F-4D97-AF65-F5344CB8AC3E}">
        <p14:creationId xmlns:p14="http://schemas.microsoft.com/office/powerpoint/2010/main" val="3360942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1337733" y="480159"/>
            <a:ext cx="9279467" cy="5779364"/>
          </a:xfrm>
        </p:spPr>
        <p:txBody>
          <a:bodyPr vert="horz" lIns="91440" tIns="45720" rIns="91440" bIns="45720" rtlCol="0" anchor="t">
            <a:normAutofit/>
          </a:bodyPr>
          <a:lstStyle/>
          <a:p>
            <a:pPr marL="0" indent="0">
              <a:buNone/>
            </a:pPr>
            <a:r>
              <a:rPr lang="en-US" dirty="0"/>
              <a:t>					</a:t>
            </a:r>
            <a:r>
              <a:rPr lang="en-US" sz="2400" dirty="0"/>
              <a:t>11</a:t>
            </a:r>
            <a:endParaRPr lang="en-US" dirty="0"/>
          </a:p>
        </p:txBody>
      </p:sp>
      <p:sp>
        <p:nvSpPr>
          <p:cNvPr id="2" name="Rectangle 1"/>
          <p:cNvSpPr/>
          <p:nvPr/>
        </p:nvSpPr>
        <p:spPr>
          <a:xfrm>
            <a:off x="1574799" y="1964267"/>
            <a:ext cx="8449733" cy="2769989"/>
          </a:xfrm>
          <a:prstGeom prst="rect">
            <a:avLst/>
          </a:prstGeom>
        </p:spPr>
        <p:txBody>
          <a:bodyPr wrap="square">
            <a:spAutoFit/>
          </a:bodyPr>
          <a:lstStyle/>
          <a:p>
            <a:r>
              <a:rPr lang="en-US" sz="2400" dirty="0"/>
              <a:t>The Lord of the universe hath never raised up a prophet nor hath He sent down a Book unless He hath established His covenant with all men, calling for their acceptance of the next Revelation and of the next Book; inasmuch as the outpourings of His bounty are ceaseless and without limit.</a:t>
            </a:r>
          </a:p>
          <a:p>
            <a:r>
              <a:rPr lang="en-US" dirty="0"/>
              <a:t> </a:t>
            </a:r>
          </a:p>
          <a:p>
            <a:r>
              <a:rPr lang="en-US" b="1" dirty="0"/>
              <a:t>Selections from the Writings of the </a:t>
            </a:r>
            <a:r>
              <a:rPr lang="en-US" b="1" dirty="0" err="1"/>
              <a:t>Báb</a:t>
            </a:r>
            <a:endParaRPr lang="en-US" dirty="0"/>
          </a:p>
          <a:p>
            <a:r>
              <a:rPr lang="en-US" dirty="0"/>
              <a:t> </a:t>
            </a:r>
          </a:p>
        </p:txBody>
      </p:sp>
    </p:spTree>
    <p:extLst>
      <p:ext uri="{BB962C8B-B14F-4D97-AF65-F5344CB8AC3E}">
        <p14:creationId xmlns:p14="http://schemas.microsoft.com/office/powerpoint/2010/main" val="1936315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12</a:t>
            </a:r>
            <a:endParaRPr lang="en-US" dirty="0"/>
          </a:p>
        </p:txBody>
      </p:sp>
      <p:pic>
        <p:nvPicPr>
          <p:cNvPr id="2" name="Picture 1"/>
          <p:cNvPicPr>
            <a:picLocks noChangeAspect="1"/>
          </p:cNvPicPr>
          <p:nvPr/>
        </p:nvPicPr>
        <p:blipFill>
          <a:blip r:embed="rId2"/>
          <a:stretch>
            <a:fillRect/>
          </a:stretch>
        </p:blipFill>
        <p:spPr>
          <a:xfrm>
            <a:off x="3826932" y="982133"/>
            <a:ext cx="5012267" cy="4859868"/>
          </a:xfrm>
          <a:prstGeom prst="rect">
            <a:avLst/>
          </a:prstGeom>
        </p:spPr>
      </p:pic>
    </p:spTree>
    <p:extLst>
      <p:ext uri="{BB962C8B-B14F-4D97-AF65-F5344CB8AC3E}">
        <p14:creationId xmlns:p14="http://schemas.microsoft.com/office/powerpoint/2010/main" val="2689193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13</a:t>
            </a:r>
            <a:endParaRPr lang="en-US" dirty="0"/>
          </a:p>
        </p:txBody>
      </p:sp>
      <p:sp>
        <p:nvSpPr>
          <p:cNvPr id="2" name="Rectangle 1"/>
          <p:cNvSpPr/>
          <p:nvPr/>
        </p:nvSpPr>
        <p:spPr>
          <a:xfrm>
            <a:off x="2032000" y="1997839"/>
            <a:ext cx="7941733" cy="3508653"/>
          </a:xfrm>
          <a:prstGeom prst="rect">
            <a:avLst/>
          </a:prstGeom>
        </p:spPr>
        <p:txBody>
          <a:bodyPr wrap="square">
            <a:spAutoFit/>
          </a:bodyPr>
          <a:lstStyle/>
          <a:p>
            <a:r>
              <a:rPr lang="en-US" sz="2400" dirty="0" err="1"/>
              <a:t>Bahá’u’lláh</a:t>
            </a:r>
            <a:r>
              <a:rPr lang="en-US" sz="2400" dirty="0"/>
              <a:t> teaches that religion must be in conformity with science and reason. If belief and teaching are opposed to the analysis of reason and principles of science, they are not worthy of acceptance. This principle has not been revealed in any of the former Books of divine teaching.</a:t>
            </a:r>
          </a:p>
          <a:p>
            <a:r>
              <a:rPr lang="en-US" sz="2400" dirty="0"/>
              <a:t> </a:t>
            </a:r>
          </a:p>
          <a:p>
            <a:r>
              <a:rPr lang="en-US" dirty="0"/>
              <a:t> </a:t>
            </a:r>
          </a:p>
          <a:p>
            <a:r>
              <a:rPr lang="en-US" b="1" dirty="0"/>
              <a:t> </a:t>
            </a:r>
            <a:r>
              <a:rPr lang="en-US" b="1" dirty="0" err="1"/>
              <a:t>Abdu'l</a:t>
            </a:r>
            <a:r>
              <a:rPr lang="en-US" b="1" dirty="0"/>
              <a:t>-</a:t>
            </a:r>
            <a:r>
              <a:rPr lang="en-US" b="1" dirty="0" err="1"/>
              <a:t>Bahá</a:t>
            </a:r>
            <a:r>
              <a:rPr lang="en-US" dirty="0"/>
              <a:t>-</a:t>
            </a:r>
            <a:r>
              <a:rPr lang="en-US" b="1" dirty="0"/>
              <a:t>The Promulgation of Universal Peace</a:t>
            </a:r>
            <a:endParaRPr lang="en-US" dirty="0"/>
          </a:p>
          <a:p>
            <a:r>
              <a:rPr lang="en-US" dirty="0"/>
              <a:t> </a:t>
            </a:r>
          </a:p>
        </p:txBody>
      </p:sp>
    </p:spTree>
    <p:extLst>
      <p:ext uri="{BB962C8B-B14F-4D97-AF65-F5344CB8AC3E}">
        <p14:creationId xmlns:p14="http://schemas.microsoft.com/office/powerpoint/2010/main" val="565011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14</a:t>
            </a:r>
          </a:p>
        </p:txBody>
      </p:sp>
      <p:pic>
        <p:nvPicPr>
          <p:cNvPr id="2" name="Picture 1"/>
          <p:cNvPicPr>
            <a:picLocks noChangeAspect="1"/>
          </p:cNvPicPr>
          <p:nvPr/>
        </p:nvPicPr>
        <p:blipFill>
          <a:blip r:embed="rId2"/>
          <a:stretch>
            <a:fillRect/>
          </a:stretch>
        </p:blipFill>
        <p:spPr>
          <a:xfrm>
            <a:off x="2921000" y="1016000"/>
            <a:ext cx="6223000" cy="5181600"/>
          </a:xfrm>
          <a:prstGeom prst="rect">
            <a:avLst/>
          </a:prstGeom>
        </p:spPr>
      </p:pic>
    </p:spTree>
    <p:extLst>
      <p:ext uri="{BB962C8B-B14F-4D97-AF65-F5344CB8AC3E}">
        <p14:creationId xmlns:p14="http://schemas.microsoft.com/office/powerpoint/2010/main" val="4159105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15</a:t>
            </a:r>
            <a:endParaRPr lang="en-US" dirty="0"/>
          </a:p>
        </p:txBody>
      </p:sp>
      <p:sp>
        <p:nvSpPr>
          <p:cNvPr id="2" name="Rectangle 1"/>
          <p:cNvSpPr/>
          <p:nvPr/>
        </p:nvSpPr>
        <p:spPr>
          <a:xfrm>
            <a:off x="1151467" y="1371600"/>
            <a:ext cx="9719733" cy="4893647"/>
          </a:xfrm>
          <a:prstGeom prst="rect">
            <a:avLst/>
          </a:prstGeom>
        </p:spPr>
        <p:txBody>
          <a:bodyPr wrap="square">
            <a:spAutoFit/>
          </a:bodyPr>
          <a:lstStyle/>
          <a:p>
            <a:r>
              <a:rPr lang="en-US" sz="2400" dirty="0"/>
              <a:t>Nothing whatsoever shall, in this Day, be accepted from you, though ye continue to worship and prostrate yourselves before God throughout the eternity of His dominion. For all things are dependent upon His Will, and the worth of all acts is conditioned upon His acceptance and pleasure. The whole universe is but a handful of clay in His grasp. Unless one recognize God and love Him, his cry shall not be heard by God in this Day. This is of the essence of His Faith, did ye but know it.</a:t>
            </a:r>
          </a:p>
          <a:p>
            <a:r>
              <a:rPr lang="en-US" sz="2400" dirty="0"/>
              <a:t> </a:t>
            </a:r>
          </a:p>
          <a:p>
            <a:endParaRPr lang="en-US" sz="2400" dirty="0"/>
          </a:p>
          <a:p>
            <a:r>
              <a:rPr lang="en-US" sz="2000" dirty="0"/>
              <a:t>Gleanings from the Writings of </a:t>
            </a:r>
            <a:r>
              <a:rPr lang="en-US" sz="2000" dirty="0" err="1"/>
              <a:t>Bahá’u’lláh</a:t>
            </a:r>
            <a:endParaRPr lang="en-US" sz="2000" dirty="0"/>
          </a:p>
          <a:p>
            <a:r>
              <a:rPr lang="en-US" sz="2000" dirty="0"/>
              <a:t> </a:t>
            </a:r>
          </a:p>
          <a:p>
            <a:endParaRPr lang="en-US" sz="2400" dirty="0"/>
          </a:p>
        </p:txBody>
      </p:sp>
    </p:spTree>
    <p:extLst>
      <p:ext uri="{BB962C8B-B14F-4D97-AF65-F5344CB8AC3E}">
        <p14:creationId xmlns:p14="http://schemas.microsoft.com/office/powerpoint/2010/main" val="282154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r>
              <a:rPr lang="en-US" sz="2400" dirty="0"/>
              <a:t>16</a:t>
            </a:r>
            <a:endParaRPr lang="en-US" dirty="0"/>
          </a:p>
        </p:txBody>
      </p:sp>
      <p:pic>
        <p:nvPicPr>
          <p:cNvPr id="5" name="Picture 4"/>
          <p:cNvPicPr>
            <a:picLocks noChangeAspect="1"/>
          </p:cNvPicPr>
          <p:nvPr/>
        </p:nvPicPr>
        <p:blipFill>
          <a:blip r:embed="rId2"/>
          <a:stretch>
            <a:fillRect/>
          </a:stretch>
        </p:blipFill>
        <p:spPr>
          <a:xfrm>
            <a:off x="1676400" y="1049867"/>
            <a:ext cx="8890000" cy="5046133"/>
          </a:xfrm>
          <a:prstGeom prst="rect">
            <a:avLst/>
          </a:prstGeom>
        </p:spPr>
      </p:pic>
    </p:spTree>
    <p:extLst>
      <p:ext uri="{BB962C8B-B14F-4D97-AF65-F5344CB8AC3E}">
        <p14:creationId xmlns:p14="http://schemas.microsoft.com/office/powerpoint/2010/main" val="3090726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F0ED6-0620-4CD4-94B8-A5D99F471316}"/>
              </a:ext>
            </a:extLst>
          </p:cNvPr>
          <p:cNvSpPr>
            <a:spLocks noGrp="1"/>
          </p:cNvSpPr>
          <p:nvPr>
            <p:ph idx="1"/>
          </p:nvPr>
        </p:nvSpPr>
        <p:spPr>
          <a:xfrm>
            <a:off x="532411" y="480159"/>
            <a:ext cx="11107386" cy="5779364"/>
          </a:xfrm>
        </p:spPr>
        <p:txBody>
          <a:bodyPr vert="horz" lIns="91440" tIns="45720" rIns="91440" bIns="45720" rtlCol="0" anchor="t">
            <a:normAutofit/>
          </a:bodyPr>
          <a:lstStyle/>
          <a:p>
            <a:pPr marL="0" indent="0">
              <a:buNone/>
            </a:pPr>
            <a:r>
              <a:rPr lang="en-US" dirty="0"/>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			</a:t>
            </a:r>
            <a:r>
              <a:rPr lang="en-US" sz="1800" dirty="0"/>
              <a:t>https://</a:t>
            </a:r>
            <a:r>
              <a:rPr lang="en-US" sz="1800" dirty="0" err="1"/>
              <a:t>www.youtube.com</a:t>
            </a:r>
            <a:r>
              <a:rPr lang="en-US" sz="1800" dirty="0"/>
              <a:t>/</a:t>
            </a:r>
            <a:r>
              <a:rPr lang="en-US" sz="1800" dirty="0" err="1"/>
              <a:t>watch?v</a:t>
            </a:r>
            <a:r>
              <a:rPr lang="en-US" sz="1800" dirty="0"/>
              <a:t>=_OybDX88-XA</a:t>
            </a:r>
            <a:endParaRPr lang="en-US" sz="1800" b="1" dirty="0"/>
          </a:p>
          <a:p>
            <a:pPr marL="0" indent="0">
              <a:buNone/>
            </a:pPr>
            <a:r>
              <a:rPr lang="en-US" sz="1800" dirty="0"/>
              <a:t>		Waves of One Sea - </a:t>
            </a:r>
            <a:r>
              <a:rPr lang="en-US" sz="1800" dirty="0" err="1"/>
              <a:t>Elika</a:t>
            </a:r>
            <a:r>
              <a:rPr lang="en-US" sz="1800" dirty="0"/>
              <a:t> </a:t>
            </a:r>
            <a:r>
              <a:rPr lang="en-US" sz="1800" dirty="0" err="1"/>
              <a:t>Mahony</a:t>
            </a:r>
            <a:endParaRPr lang="en-US" sz="1800" b="1" dirty="0"/>
          </a:p>
          <a:p>
            <a:r>
              <a:rPr lang="en-US" sz="1600" dirty="0"/>
              <a:t> </a:t>
            </a:r>
          </a:p>
          <a:p>
            <a:pPr marL="0" indent="0">
              <a:buNone/>
            </a:pPr>
            <a:endParaRPr lang="en-US" sz="3600" dirty="0"/>
          </a:p>
        </p:txBody>
      </p:sp>
      <p:pic>
        <p:nvPicPr>
          <p:cNvPr id="2" name="Online Media 1" title="Waves of One Sea - Elika Mahony">
            <a:hlinkClick r:id="" action="ppaction://media"/>
            <a:extLst>
              <a:ext uri="{FF2B5EF4-FFF2-40B4-BE49-F238E27FC236}">
                <a16:creationId xmlns:a16="http://schemas.microsoft.com/office/drawing/2014/main" id="{C0479428-8B4F-47BD-8FE2-DEC061AAC297}"/>
              </a:ext>
            </a:extLst>
          </p:cNvPr>
          <p:cNvPicPr>
            <a:picLocks noRot="1" noChangeAspect="1"/>
          </p:cNvPicPr>
          <p:nvPr>
            <a:videoFile r:link="rId1"/>
          </p:nvPr>
        </p:nvPicPr>
        <p:blipFill>
          <a:blip r:embed="rId3"/>
          <a:stretch>
            <a:fillRect/>
          </a:stretch>
        </p:blipFill>
        <p:spPr>
          <a:xfrm>
            <a:off x="1281508" y="655244"/>
            <a:ext cx="9609191" cy="5429193"/>
          </a:xfrm>
          <a:prstGeom prst="rect">
            <a:avLst/>
          </a:prstGeom>
        </p:spPr>
      </p:pic>
    </p:spTree>
    <p:extLst>
      <p:ext uri="{BB962C8B-B14F-4D97-AF65-F5344CB8AC3E}">
        <p14:creationId xmlns:p14="http://schemas.microsoft.com/office/powerpoint/2010/main" val="11138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eorgia Pro Cond Blac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emplate>office theme</Template>
  <TotalTime>243</TotalTime>
  <Words>1253</Words>
  <Application>Microsoft Office PowerPoint</Application>
  <PresentationFormat>Widescreen</PresentationFormat>
  <Paragraphs>70</Paragraphs>
  <Slides>20</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Garamond</vt:lpstr>
      <vt:lpstr>Georgia Pro</vt:lpstr>
      <vt:lpstr>Georgia Pro Cond Black</vt:lpstr>
      <vt:lpstr>SavonVTI</vt:lpstr>
      <vt:lpstr>Acceptance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239</cp:revision>
  <dcterms:created xsi:type="dcterms:W3CDTF">2021-10-03T14:58:27Z</dcterms:created>
  <dcterms:modified xsi:type="dcterms:W3CDTF">2021-10-08T22:49:11Z</dcterms:modified>
</cp:coreProperties>
</file>