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sldIdLst>
    <p:sldId id="262" r:id="rId2"/>
    <p:sldId id="259" r:id="rId3"/>
    <p:sldId id="276" r:id="rId4"/>
    <p:sldId id="257" r:id="rId5"/>
    <p:sldId id="258" r:id="rId6"/>
    <p:sldId id="263" r:id="rId7"/>
    <p:sldId id="264" r:id="rId8"/>
    <p:sldId id="265" r:id="rId9"/>
    <p:sldId id="266" r:id="rId10"/>
    <p:sldId id="267" r:id="rId11"/>
    <p:sldId id="279" r:id="rId12"/>
    <p:sldId id="271" r:id="rId13"/>
    <p:sldId id="268" r:id="rId14"/>
    <p:sldId id="278" r:id="rId15"/>
    <p:sldId id="272" r:id="rId16"/>
    <p:sldId id="273" r:id="rId17"/>
    <p:sldId id="274" r:id="rId18"/>
    <p:sldId id="277" r:id="rId19"/>
    <p:sldId id="275"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7AAFCC-9B59-4C49-AA85-6759808D855B}" v="204" dt="2021-09-15T16:29:28.914"/>
    <p1510:client id="{4B238DD2-627A-4FE8-A979-A0A6BFECB647}" v="1720" dt="2021-09-18T16:06:11.294"/>
    <p1510:client id="{BA3F2DF7-42BB-44AE-BA93-F9721D378925}" v="13" dt="2021-09-15T17:19:53.6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3" d="100"/>
          <a:sy n="93" d="100"/>
        </p:scale>
        <p:origin x="558" y="84"/>
      </p:cViewPr>
      <p:guideLst>
        <p:guide orient="horz" pos="2160"/>
        <p:guide pos="3840"/>
      </p:guideLst>
    </p:cSldViewPr>
  </p:slideViewPr>
  <p:notesTextViewPr>
    <p:cViewPr>
      <p:scale>
        <a:sx n="1" d="1"/>
        <a:sy n="1" d="1"/>
      </p:scale>
      <p:origin x="0" y="0"/>
    </p:cViewPr>
  </p:notesTextViewPr>
  <p:sorterViewPr>
    <p:cViewPr>
      <p:scale>
        <a:sx n="75" d="100"/>
        <a:sy n="75" d="100"/>
      </p:scale>
      <p:origin x="0" y="11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9798E-90C4-48E6-B39B-37FF65347ABD}"/>
              </a:ext>
            </a:extLst>
          </p:cNvPr>
          <p:cNvSpPr>
            <a:spLocks noGrp="1"/>
          </p:cNvSpPr>
          <p:nvPr>
            <p:ph type="ctrTitle"/>
          </p:nvPr>
        </p:nvSpPr>
        <p:spPr>
          <a:xfrm>
            <a:off x="2197100" y="1079500"/>
            <a:ext cx="7797799" cy="2138400"/>
          </a:xfrm>
        </p:spPr>
        <p:txBody>
          <a:bodyPr anchor="b">
            <a:normAutofit/>
          </a:bodyPr>
          <a:lstStyle>
            <a:lvl1pPr algn="ctr">
              <a:defRPr sz="2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3D95C8C-0A7F-40D9-A690-3D5898EFFE81}"/>
              </a:ext>
            </a:extLst>
          </p:cNvPr>
          <p:cNvSpPr>
            <a:spLocks noGrp="1"/>
          </p:cNvSpPr>
          <p:nvPr>
            <p:ph type="subTitle" idx="1"/>
          </p:nvPr>
        </p:nvSpPr>
        <p:spPr>
          <a:xfrm>
            <a:off x="3308350" y="4113213"/>
            <a:ext cx="5575300" cy="1655762"/>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D1322F3-E47A-4D6E-96A8-AB5C73BA9906}"/>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dirty="0"/>
          </a:p>
        </p:txBody>
      </p:sp>
      <p:sp>
        <p:nvSpPr>
          <p:cNvPr id="5" name="Footer Placeholder 4">
            <a:extLst>
              <a:ext uri="{FF2B5EF4-FFF2-40B4-BE49-F238E27FC236}">
                <a16:creationId xmlns:a16="http://schemas.microsoft.com/office/drawing/2014/main" id="{737BF5CE-9E66-4FD5-949F-34E11607C6DF}"/>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EEDAB7A-4032-416A-B04E-1F4878912E0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dirty="0"/>
          </a:p>
        </p:txBody>
      </p:sp>
      <p:cxnSp>
        <p:nvCxnSpPr>
          <p:cNvPr id="7" name="Straight Connector 6">
            <a:extLst>
              <a:ext uri="{FF2B5EF4-FFF2-40B4-BE49-F238E27FC236}">
                <a16:creationId xmlns:a16="http://schemas.microsoft.com/office/drawing/2014/main" id="{701C0CAB-6A03-4C6A-9FAA-219847753628}"/>
              </a:ext>
            </a:extLst>
          </p:cNvPr>
          <p:cNvCxnSpPr>
            <a:cxnSpLocks/>
          </p:cNvCxnSpPr>
          <p:nvPr/>
        </p:nvCxnSpPr>
        <p:spPr>
          <a:xfrm>
            <a:off x="5826000"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F982E0B2-AA9C-441C-A08E-A9DF9CF12116}"/>
              </a:ext>
            </a:extLst>
          </p:cNvPr>
          <p:cNvGrpSpPr/>
          <p:nvPr/>
        </p:nvGrpSpPr>
        <p:grpSpPr>
          <a:xfrm>
            <a:off x="9728046" y="4869342"/>
            <a:ext cx="1623711" cy="630920"/>
            <a:chOff x="9588346" y="4824892"/>
            <a:chExt cx="1623711" cy="630920"/>
          </a:xfrm>
        </p:grpSpPr>
        <p:sp>
          <p:nvSpPr>
            <p:cNvPr id="16" name="Freeform: Shape 15">
              <a:extLst>
                <a:ext uri="{FF2B5EF4-FFF2-40B4-BE49-F238E27FC236}">
                  <a16:creationId xmlns:a16="http://schemas.microsoft.com/office/drawing/2014/main" id="{A4A2E074-C10D-4C57-AB72-B631E4D77102}"/>
                </a:ext>
              </a:extLst>
            </p:cNvPr>
            <p:cNvSpPr/>
            <p:nvPr/>
          </p:nvSpPr>
          <p:spPr>
            <a:xfrm rot="2700000" flipH="1">
              <a:off x="10267789" y="4452443"/>
              <a:ext cx="571820" cy="1316717"/>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820" h="1316717">
                  <a:moveTo>
                    <a:pt x="282417" y="0"/>
                  </a:moveTo>
                  <a:lnTo>
                    <a:pt x="285910" y="3175"/>
                  </a:lnTo>
                  <a:lnTo>
                    <a:pt x="287393" y="1827"/>
                  </a:lnTo>
                  <a:lnTo>
                    <a:pt x="289403" y="0"/>
                  </a:lnTo>
                  <a:lnTo>
                    <a:pt x="289403" y="6349"/>
                  </a:lnTo>
                  <a:lnTo>
                    <a:pt x="309203" y="24345"/>
                  </a:lnTo>
                  <a:cubicBezTo>
                    <a:pt x="471461" y="186603"/>
                    <a:pt x="571820" y="410761"/>
                    <a:pt x="571820" y="658359"/>
                  </a:cubicBezTo>
                  <a:cubicBezTo>
                    <a:pt x="571820" y="905956"/>
                    <a:pt x="471461" y="1130114"/>
                    <a:pt x="309203" y="1292372"/>
                  </a:cubicBezTo>
                  <a:lnTo>
                    <a:pt x="289403" y="1310368"/>
                  </a:lnTo>
                  <a:lnTo>
                    <a:pt x="289403" y="1316717"/>
                  </a:lnTo>
                  <a:lnTo>
                    <a:pt x="287393" y="1314890"/>
                  </a:lnTo>
                  <a:lnTo>
                    <a:pt x="285910" y="1313542"/>
                  </a:lnTo>
                  <a:lnTo>
                    <a:pt x="282417" y="1316717"/>
                  </a:lnTo>
                  <a:lnTo>
                    <a:pt x="282417" y="1310367"/>
                  </a:lnTo>
                  <a:lnTo>
                    <a:pt x="262617" y="1292372"/>
                  </a:lnTo>
                  <a:cubicBezTo>
                    <a:pt x="100359" y="1130113"/>
                    <a:pt x="0" y="905956"/>
                    <a:pt x="0" y="658358"/>
                  </a:cubicBezTo>
                  <a:cubicBezTo>
                    <a:pt x="0" y="410761"/>
                    <a:pt x="100359" y="186603"/>
                    <a:pt x="262617" y="24345"/>
                  </a:cubicBezTo>
                  <a:lnTo>
                    <a:pt x="282417" y="6349"/>
                  </a:lnTo>
                  <a:close/>
                </a:path>
              </a:pathLst>
            </a:custGeom>
            <a:solidFill>
              <a:schemeClr val="accent4">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0B037EB3-1772-4BA8-A95A-E5DBDFEA32B0}"/>
                </a:ext>
              </a:extLst>
            </p:cNvPr>
            <p:cNvGrpSpPr/>
            <p:nvPr/>
          </p:nvGrpSpPr>
          <p:grpSpPr>
            <a:xfrm rot="2700000" flipH="1">
              <a:off x="10112436" y="4359902"/>
              <a:ext cx="571820" cy="1620000"/>
              <a:chOff x="8482785" y="4330454"/>
              <a:chExt cx="571820" cy="1620000"/>
            </a:xfrm>
          </p:grpSpPr>
          <p:sp>
            <p:nvSpPr>
              <p:cNvPr id="18" name="Freeform: Shape 17">
                <a:extLst>
                  <a:ext uri="{FF2B5EF4-FFF2-40B4-BE49-F238E27FC236}">
                    <a16:creationId xmlns:a16="http://schemas.microsoft.com/office/drawing/2014/main" id="{A1F47AC1-63D0-47F3-9728-1A0A0543494B}"/>
                  </a:ext>
                </a:extLst>
              </p:cNvPr>
              <p:cNvSpPr/>
              <p:nvPr/>
            </p:nvSpPr>
            <p:spPr>
              <a:xfrm>
                <a:off x="8482785" y="4333632"/>
                <a:ext cx="571820" cy="1311956"/>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82417 w 571820"/>
                  <a:gd name="connsiteY0" fmla="*/ 6349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309203 w 571820"/>
                  <a:gd name="connsiteY4" fmla="*/ 24345 h 1316717"/>
                  <a:gd name="connsiteX5" fmla="*/ 571820 w 571820"/>
                  <a:gd name="connsiteY5" fmla="*/ 658359 h 1316717"/>
                  <a:gd name="connsiteX6" fmla="*/ 309203 w 571820"/>
                  <a:gd name="connsiteY6" fmla="*/ 1292372 h 1316717"/>
                  <a:gd name="connsiteX7" fmla="*/ 289403 w 571820"/>
                  <a:gd name="connsiteY7" fmla="*/ 1310368 h 1316717"/>
                  <a:gd name="connsiteX8" fmla="*/ 289403 w 571820"/>
                  <a:gd name="connsiteY8" fmla="*/ 1316717 h 1316717"/>
                  <a:gd name="connsiteX9" fmla="*/ 287393 w 571820"/>
                  <a:gd name="connsiteY9" fmla="*/ 1314890 h 1316717"/>
                  <a:gd name="connsiteX10" fmla="*/ 285910 w 571820"/>
                  <a:gd name="connsiteY10" fmla="*/ 1313542 h 1316717"/>
                  <a:gd name="connsiteX11" fmla="*/ 282417 w 571820"/>
                  <a:gd name="connsiteY11" fmla="*/ 1316717 h 1316717"/>
                  <a:gd name="connsiteX12" fmla="*/ 282417 w 571820"/>
                  <a:gd name="connsiteY12" fmla="*/ 1310367 h 1316717"/>
                  <a:gd name="connsiteX13" fmla="*/ 262617 w 571820"/>
                  <a:gd name="connsiteY13" fmla="*/ 1292372 h 1316717"/>
                  <a:gd name="connsiteX14" fmla="*/ 0 w 571820"/>
                  <a:gd name="connsiteY14" fmla="*/ 658358 h 1316717"/>
                  <a:gd name="connsiteX15" fmla="*/ 262617 w 571820"/>
                  <a:gd name="connsiteY15" fmla="*/ 24345 h 1316717"/>
                  <a:gd name="connsiteX0" fmla="*/ 262617 w 571820"/>
                  <a:gd name="connsiteY0" fmla="*/ 22518 h 1314890"/>
                  <a:gd name="connsiteX1" fmla="*/ 285910 w 571820"/>
                  <a:gd name="connsiteY1" fmla="*/ 1348 h 1314890"/>
                  <a:gd name="connsiteX2" fmla="*/ 287393 w 571820"/>
                  <a:gd name="connsiteY2" fmla="*/ 0 h 1314890"/>
                  <a:gd name="connsiteX3" fmla="*/ 309203 w 571820"/>
                  <a:gd name="connsiteY3" fmla="*/ 22518 h 1314890"/>
                  <a:gd name="connsiteX4" fmla="*/ 571820 w 571820"/>
                  <a:gd name="connsiteY4" fmla="*/ 656532 h 1314890"/>
                  <a:gd name="connsiteX5" fmla="*/ 309203 w 571820"/>
                  <a:gd name="connsiteY5" fmla="*/ 1290545 h 1314890"/>
                  <a:gd name="connsiteX6" fmla="*/ 289403 w 571820"/>
                  <a:gd name="connsiteY6" fmla="*/ 1308541 h 1314890"/>
                  <a:gd name="connsiteX7" fmla="*/ 289403 w 571820"/>
                  <a:gd name="connsiteY7" fmla="*/ 1314890 h 1314890"/>
                  <a:gd name="connsiteX8" fmla="*/ 287393 w 571820"/>
                  <a:gd name="connsiteY8" fmla="*/ 1313063 h 1314890"/>
                  <a:gd name="connsiteX9" fmla="*/ 285910 w 571820"/>
                  <a:gd name="connsiteY9" fmla="*/ 1311715 h 1314890"/>
                  <a:gd name="connsiteX10" fmla="*/ 282417 w 571820"/>
                  <a:gd name="connsiteY10" fmla="*/ 1314890 h 1314890"/>
                  <a:gd name="connsiteX11" fmla="*/ 282417 w 571820"/>
                  <a:gd name="connsiteY11" fmla="*/ 1308540 h 1314890"/>
                  <a:gd name="connsiteX12" fmla="*/ 262617 w 571820"/>
                  <a:gd name="connsiteY12" fmla="*/ 1290545 h 1314890"/>
                  <a:gd name="connsiteX13" fmla="*/ 0 w 571820"/>
                  <a:gd name="connsiteY13" fmla="*/ 656531 h 1314890"/>
                  <a:gd name="connsiteX14" fmla="*/ 262617 w 571820"/>
                  <a:gd name="connsiteY14" fmla="*/ 22518 h 1314890"/>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82417 w 571820"/>
                  <a:gd name="connsiteY10" fmla="*/ 1307192 h 1313542"/>
                  <a:gd name="connsiteX11" fmla="*/ 262617 w 571820"/>
                  <a:gd name="connsiteY11" fmla="*/ 1289197 h 1313542"/>
                  <a:gd name="connsiteX12" fmla="*/ 0 w 571820"/>
                  <a:gd name="connsiteY12" fmla="*/ 655183 h 1313542"/>
                  <a:gd name="connsiteX13" fmla="*/ 262617 w 571820"/>
                  <a:gd name="connsiteY13"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62617 w 571820"/>
                  <a:gd name="connsiteY10" fmla="*/ 1289197 h 1313542"/>
                  <a:gd name="connsiteX11" fmla="*/ 0 w 571820"/>
                  <a:gd name="connsiteY11" fmla="*/ 655183 h 1313542"/>
                  <a:gd name="connsiteX12" fmla="*/ 262617 w 571820"/>
                  <a:gd name="connsiteY12"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62617 w 571820"/>
                  <a:gd name="connsiteY9" fmla="*/ 1289197 h 1313542"/>
                  <a:gd name="connsiteX10" fmla="*/ 0 w 571820"/>
                  <a:gd name="connsiteY10" fmla="*/ 655183 h 1313542"/>
                  <a:gd name="connsiteX11" fmla="*/ 262617 w 571820"/>
                  <a:gd name="connsiteY11"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62617 w 571820"/>
                  <a:gd name="connsiteY8" fmla="*/ 1289197 h 1313542"/>
                  <a:gd name="connsiteX9" fmla="*/ 0 w 571820"/>
                  <a:gd name="connsiteY9" fmla="*/ 655183 h 1313542"/>
                  <a:gd name="connsiteX10" fmla="*/ 262617 w 571820"/>
                  <a:gd name="connsiteY10"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62617 w 571820"/>
                  <a:gd name="connsiteY7" fmla="*/ 1289197 h 1313542"/>
                  <a:gd name="connsiteX8" fmla="*/ 0 w 571820"/>
                  <a:gd name="connsiteY8" fmla="*/ 655183 h 1313542"/>
                  <a:gd name="connsiteX9" fmla="*/ 262617 w 571820"/>
                  <a:gd name="connsiteY9" fmla="*/ 21170 h 1313542"/>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9403 w 571820"/>
                  <a:gd name="connsiteY5" fmla="*/ 1307193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5832 w 571820"/>
                  <a:gd name="connsiteY5" fmla="*/ 1311956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11956"/>
                  <a:gd name="connsiteX1" fmla="*/ 285910 w 571820"/>
                  <a:gd name="connsiteY1" fmla="*/ 0 h 1311956"/>
                  <a:gd name="connsiteX2" fmla="*/ 309203 w 571820"/>
                  <a:gd name="connsiteY2" fmla="*/ 21170 h 1311956"/>
                  <a:gd name="connsiteX3" fmla="*/ 571820 w 571820"/>
                  <a:gd name="connsiteY3" fmla="*/ 655184 h 1311956"/>
                  <a:gd name="connsiteX4" fmla="*/ 309203 w 571820"/>
                  <a:gd name="connsiteY4" fmla="*/ 1289197 h 1311956"/>
                  <a:gd name="connsiteX5" fmla="*/ 285832 w 571820"/>
                  <a:gd name="connsiteY5" fmla="*/ 1311956 h 1311956"/>
                  <a:gd name="connsiteX6" fmla="*/ 262617 w 571820"/>
                  <a:gd name="connsiteY6" fmla="*/ 1289197 h 1311956"/>
                  <a:gd name="connsiteX7" fmla="*/ 0 w 571820"/>
                  <a:gd name="connsiteY7" fmla="*/ 655183 h 1311956"/>
                  <a:gd name="connsiteX8" fmla="*/ 262617 w 571820"/>
                  <a:gd name="connsiteY8" fmla="*/ 21170 h 131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820" h="1311956">
                    <a:moveTo>
                      <a:pt x="262617" y="21170"/>
                    </a:moveTo>
                    <a:lnTo>
                      <a:pt x="285910" y="0"/>
                    </a:lnTo>
                    <a:lnTo>
                      <a:pt x="309203" y="21170"/>
                    </a:lnTo>
                    <a:cubicBezTo>
                      <a:pt x="471461" y="183428"/>
                      <a:pt x="571820" y="407586"/>
                      <a:pt x="571820" y="655184"/>
                    </a:cubicBezTo>
                    <a:cubicBezTo>
                      <a:pt x="571820" y="902781"/>
                      <a:pt x="471461" y="1126939"/>
                      <a:pt x="309203" y="1289197"/>
                    </a:cubicBezTo>
                    <a:lnTo>
                      <a:pt x="285832" y="1311956"/>
                    </a:lnTo>
                    <a:lnTo>
                      <a:pt x="262617" y="1289197"/>
                    </a:lnTo>
                    <a:cubicBezTo>
                      <a:pt x="100359" y="1126938"/>
                      <a:pt x="0" y="902781"/>
                      <a:pt x="0" y="655183"/>
                    </a:cubicBezTo>
                    <a:cubicBezTo>
                      <a:pt x="0" y="407586"/>
                      <a:pt x="100359" y="183428"/>
                      <a:pt x="262617" y="2117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9" name="Straight Connector 18">
                <a:extLst>
                  <a:ext uri="{FF2B5EF4-FFF2-40B4-BE49-F238E27FC236}">
                    <a16:creationId xmlns:a16="http://schemas.microsoft.com/office/drawing/2014/main" id="{803A57D6-0C36-4560-A08A-16768551EF6F}"/>
                  </a:ext>
                </a:extLst>
              </p:cNvPr>
              <p:cNvCxnSpPr>
                <a:cxnSpLocks/>
              </p:cNvCxnSpPr>
              <p:nvPr/>
            </p:nvCxnSpPr>
            <p:spPr>
              <a:xfrm>
                <a:off x="8768695" y="433045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10138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217A-A229-4751-8D09-0CAD914F628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A9DEA33-60C3-4B28-B3EF-E93D6D46A3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7D3B28-C66B-4279-AB67-2BC1D01239A4}"/>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a:p>
        </p:txBody>
      </p:sp>
      <p:sp>
        <p:nvSpPr>
          <p:cNvPr id="5" name="Footer Placeholder 4">
            <a:extLst>
              <a:ext uri="{FF2B5EF4-FFF2-40B4-BE49-F238E27FC236}">
                <a16:creationId xmlns:a16="http://schemas.microsoft.com/office/drawing/2014/main" id="{8928FF39-A0DA-4F77-9297-B83C86B575D9}"/>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9D7D65A-9D4E-42F6-A8BF-1EEAFB180710}"/>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493108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17BB-B242-4CC6-887C-83E08CE2D54A}"/>
              </a:ext>
            </a:extLst>
          </p:cNvPr>
          <p:cNvSpPr>
            <a:spLocks noGrp="1"/>
          </p:cNvSpPr>
          <p:nvPr>
            <p:ph type="title"/>
          </p:nvPr>
        </p:nvSpPr>
        <p:spPr>
          <a:xfrm>
            <a:off x="1079500" y="2252663"/>
            <a:ext cx="4457700" cy="2349500"/>
          </a:xfrm>
        </p:spPr>
        <p:txBody>
          <a:bodyPr anchor="ctr" anchorCtr="0">
            <a:normAutofit/>
          </a:bodyPr>
          <a:lstStyle>
            <a:lvl1pPr algn="ctr">
              <a:defRPr sz="2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695823-EA83-493F-8FEC-C72B5B9CF2FD}"/>
              </a:ext>
            </a:extLst>
          </p:cNvPr>
          <p:cNvSpPr>
            <a:spLocks noGrp="1"/>
          </p:cNvSpPr>
          <p:nvPr>
            <p:ph type="body" idx="1"/>
          </p:nvPr>
        </p:nvSpPr>
        <p:spPr>
          <a:xfrm>
            <a:off x="6654800" y="2252664"/>
            <a:ext cx="4451348" cy="2349500"/>
          </a:xfrm>
        </p:spPr>
        <p:txBody>
          <a:bodyPr anchor="ctr" anchorCtr="0"/>
          <a:lstStyle>
            <a:lvl1pPr marL="0" indent="0">
              <a:buNone/>
              <a:defRPr sz="2400" i="1">
                <a:solidFill>
                  <a:schemeClr val="tx1">
                    <a:alpha val="7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E08E54-36BB-4AB4-BE1F-5FA8207BEAF8}"/>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a:p>
        </p:txBody>
      </p:sp>
      <p:sp>
        <p:nvSpPr>
          <p:cNvPr id="5" name="Footer Placeholder 4">
            <a:extLst>
              <a:ext uri="{FF2B5EF4-FFF2-40B4-BE49-F238E27FC236}">
                <a16:creationId xmlns:a16="http://schemas.microsoft.com/office/drawing/2014/main" id="{C0453A6A-C55A-40A1-A3BB-DB417047F547}"/>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D6E656-7AC0-4BD3-AFE5-4B5122E2F2D8}"/>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grpSp>
        <p:nvGrpSpPr>
          <p:cNvPr id="20" name="Group 19">
            <a:extLst>
              <a:ext uri="{FF2B5EF4-FFF2-40B4-BE49-F238E27FC236}">
                <a16:creationId xmlns:a16="http://schemas.microsoft.com/office/drawing/2014/main" id="{E9ABE19D-0B51-4388-93D1-0CD6B767115D}"/>
              </a:ext>
            </a:extLst>
          </p:cNvPr>
          <p:cNvGrpSpPr/>
          <p:nvPr/>
        </p:nvGrpSpPr>
        <p:grpSpPr>
          <a:xfrm>
            <a:off x="999771" y="932104"/>
            <a:ext cx="913428" cy="1032464"/>
            <a:chOff x="999771" y="932104"/>
            <a:chExt cx="913428" cy="1032464"/>
          </a:xfrm>
        </p:grpSpPr>
        <p:grpSp>
          <p:nvGrpSpPr>
            <p:cNvPr id="21" name="Group 20">
              <a:extLst>
                <a:ext uri="{FF2B5EF4-FFF2-40B4-BE49-F238E27FC236}">
                  <a16:creationId xmlns:a16="http://schemas.microsoft.com/office/drawing/2014/main" id="{46226ED6-7133-4222-9552-0EA4B1B3C9FB}"/>
                </a:ext>
              </a:extLst>
            </p:cNvPr>
            <p:cNvGrpSpPr/>
            <p:nvPr/>
          </p:nvGrpSpPr>
          <p:grpSpPr>
            <a:xfrm rot="8100000" flipV="1">
              <a:off x="1047457" y="1290386"/>
              <a:ext cx="865742" cy="628383"/>
              <a:chOff x="558167" y="958515"/>
              <a:chExt cx="865742" cy="628383"/>
            </a:xfrm>
            <a:solidFill>
              <a:schemeClr val="accent3"/>
            </a:solidFill>
          </p:grpSpPr>
          <p:sp>
            <p:nvSpPr>
              <p:cNvPr id="28" name="Freeform: Shape 27">
                <a:extLst>
                  <a:ext uri="{FF2B5EF4-FFF2-40B4-BE49-F238E27FC236}">
                    <a16:creationId xmlns:a16="http://schemas.microsoft.com/office/drawing/2014/main" id="{BE810E40-D42F-4034-93BA-54446465D20B}"/>
                  </a:ext>
                </a:extLst>
              </p:cNvPr>
              <p:cNvSpPr/>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Freeform: Shape 28">
                <a:extLst>
                  <a:ext uri="{FF2B5EF4-FFF2-40B4-BE49-F238E27FC236}">
                    <a16:creationId xmlns:a16="http://schemas.microsoft.com/office/drawing/2014/main" id="{60F6BFC2-CA89-42B8-8A5A-E9F26BA87FBB}"/>
                  </a:ext>
                </a:extLst>
              </p:cNvPr>
              <p:cNvSpPr/>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2" name="Group 21">
              <a:extLst>
                <a:ext uri="{FF2B5EF4-FFF2-40B4-BE49-F238E27FC236}">
                  <a16:creationId xmlns:a16="http://schemas.microsoft.com/office/drawing/2014/main" id="{1CA36485-DC1D-48C9-91B2-425DBC66D471}"/>
                </a:ext>
              </a:extLst>
            </p:cNvPr>
            <p:cNvGrpSpPr/>
            <p:nvPr/>
          </p:nvGrpSpPr>
          <p:grpSpPr>
            <a:xfrm rot="10800000" flipH="1" flipV="1">
              <a:off x="999771" y="932104"/>
              <a:ext cx="864005" cy="1032464"/>
              <a:chOff x="2207971" y="2384401"/>
              <a:chExt cx="864005" cy="1032464"/>
            </a:xfrm>
          </p:grpSpPr>
          <p:sp>
            <p:nvSpPr>
              <p:cNvPr id="23" name="Freeform: Shape 22">
                <a:extLst>
                  <a:ext uri="{FF2B5EF4-FFF2-40B4-BE49-F238E27FC236}">
                    <a16:creationId xmlns:a16="http://schemas.microsoft.com/office/drawing/2014/main" id="{0ACF276E-196C-4923-B7D1-48A8E6A1669C}"/>
                  </a:ext>
                </a:extLst>
              </p:cNvPr>
              <p:cNvSpPr/>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Freeform: Shape 23">
                <a:extLst>
                  <a:ext uri="{FF2B5EF4-FFF2-40B4-BE49-F238E27FC236}">
                    <a16:creationId xmlns:a16="http://schemas.microsoft.com/office/drawing/2014/main" id="{FFE3686C-DFF6-4995-81B8-FA38F5BB0401}"/>
                  </a:ext>
                </a:extLst>
              </p:cNvPr>
              <p:cNvSpPr/>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5" name="Group 24">
                <a:extLst>
                  <a:ext uri="{FF2B5EF4-FFF2-40B4-BE49-F238E27FC236}">
                    <a16:creationId xmlns:a16="http://schemas.microsoft.com/office/drawing/2014/main" id="{9DCBF653-CCB9-47B2-9DD9-68847A45D82D}"/>
                  </a:ext>
                </a:extLst>
              </p:cNvPr>
              <p:cNvGrpSpPr/>
              <p:nvPr/>
            </p:nvGrpSpPr>
            <p:grpSpPr>
              <a:xfrm>
                <a:off x="2440769" y="2384401"/>
                <a:ext cx="313009" cy="1032464"/>
                <a:chOff x="2440769" y="2384401"/>
                <a:chExt cx="313009" cy="1032464"/>
              </a:xfrm>
            </p:grpSpPr>
            <p:cxnSp>
              <p:nvCxnSpPr>
                <p:cNvPr id="26" name="Straight Connector 25">
                  <a:extLst>
                    <a:ext uri="{FF2B5EF4-FFF2-40B4-BE49-F238E27FC236}">
                      <a16:creationId xmlns:a16="http://schemas.microsoft.com/office/drawing/2014/main" id="{7F081A1F-C7C9-4907-AAED-B4E9B64973FB}"/>
                    </a:ext>
                  </a:extLst>
                </p:cNvPr>
                <p:cNvCxnSpPr>
                  <a:cxnSpLocks/>
                </p:cNvCxnSpPr>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4F8F89A-0719-4D9A-8379-9EEBD7201052}"/>
                    </a:ext>
                  </a:extLst>
                </p:cNvPr>
                <p:cNvCxnSpPr>
                  <a:cxnSpLocks/>
                </p:cNvCxnSpPr>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30" name="Group 29">
            <a:extLst>
              <a:ext uri="{FF2B5EF4-FFF2-40B4-BE49-F238E27FC236}">
                <a16:creationId xmlns:a16="http://schemas.microsoft.com/office/drawing/2014/main" id="{E7AA5779-FF0F-4ACF-A56C-710A4CDEC8A3}"/>
              </a:ext>
            </a:extLst>
          </p:cNvPr>
          <p:cNvGrpSpPr/>
          <p:nvPr/>
        </p:nvGrpSpPr>
        <p:grpSpPr>
          <a:xfrm>
            <a:off x="1437136" y="649304"/>
            <a:ext cx="388541" cy="388541"/>
            <a:chOff x="5752675" y="5440856"/>
            <a:chExt cx="388541" cy="388541"/>
          </a:xfrm>
        </p:grpSpPr>
        <p:sp>
          <p:nvSpPr>
            <p:cNvPr id="31" name="Oval 30">
              <a:extLst>
                <a:ext uri="{FF2B5EF4-FFF2-40B4-BE49-F238E27FC236}">
                  <a16:creationId xmlns:a16="http://schemas.microsoft.com/office/drawing/2014/main" id="{5F0ADB13-4626-4F84-B513-0B58E65C248E}"/>
                </a:ext>
              </a:extLst>
            </p:cNvPr>
            <p:cNvSpPr/>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Oval 31">
              <a:extLst>
                <a:ext uri="{FF2B5EF4-FFF2-40B4-BE49-F238E27FC236}">
                  <a16:creationId xmlns:a16="http://schemas.microsoft.com/office/drawing/2014/main" id="{AF46BC46-AD78-4932-95BA-D3009154CA7A}"/>
                </a:ext>
              </a:extLst>
            </p:cNvPr>
            <p:cNvSpPr/>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33" name="Straight Connector 32">
            <a:extLst>
              <a:ext uri="{FF2B5EF4-FFF2-40B4-BE49-F238E27FC236}">
                <a16:creationId xmlns:a16="http://schemas.microsoft.com/office/drawing/2014/main" id="{D38118F0-6EA8-4901-9161-9101C6DDD97E}"/>
              </a:ext>
            </a:extLst>
          </p:cNvPr>
          <p:cNvCxnSpPr>
            <a:cxnSpLocks/>
          </p:cNvCxnSpPr>
          <p:nvPr/>
        </p:nvCxnSpPr>
        <p:spPr>
          <a:xfrm rot="16200000" flipH="1">
            <a:off x="5826000" y="342900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1230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D013D-A80D-4455-B886-0C3448294C02}"/>
              </a:ext>
            </a:extLst>
          </p:cNvPr>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99D3AB-20B9-4D90-8106-506F443682C8}"/>
              </a:ext>
            </a:extLst>
          </p:cNvPr>
          <p:cNvSpPr>
            <a:spLocks noGrp="1"/>
          </p:cNvSpPr>
          <p:nvPr>
            <p:ph sz="half" idx="1"/>
          </p:nvPr>
        </p:nvSpPr>
        <p:spPr>
          <a:xfrm>
            <a:off x="1085850" y="1790700"/>
            <a:ext cx="474015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5F9DF39-257F-4C10-A7B4-1AA1C66F28E9}"/>
              </a:ext>
            </a:extLst>
          </p:cNvPr>
          <p:cNvSpPr>
            <a:spLocks noGrp="1"/>
          </p:cNvSpPr>
          <p:nvPr>
            <p:ph sz="half" idx="2"/>
          </p:nvPr>
        </p:nvSpPr>
        <p:spPr>
          <a:xfrm>
            <a:off x="6366000" y="1790700"/>
            <a:ext cx="474015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0E57E5E-B324-4633-AB65-4A53498B9FA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a:p>
        </p:txBody>
      </p:sp>
      <p:sp>
        <p:nvSpPr>
          <p:cNvPr id="6" name="Footer Placeholder 5">
            <a:extLst>
              <a:ext uri="{FF2B5EF4-FFF2-40B4-BE49-F238E27FC236}">
                <a16:creationId xmlns:a16="http://schemas.microsoft.com/office/drawing/2014/main" id="{5B42A16D-8423-4C91-B839-F95380250FA3}"/>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63AD46B-C875-4F91-8991-4A4E5D768D9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079698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70C3-74D3-4445-A879-4F7CF42ED29A}"/>
              </a:ext>
            </a:extLst>
          </p:cNvPr>
          <p:cNvSpPr>
            <a:spLocks noGrp="1"/>
          </p:cNvSpPr>
          <p:nvPr>
            <p:ph type="title"/>
          </p:nvPr>
        </p:nvSpPr>
        <p:spPr>
          <a:xfrm>
            <a:off x="1079500" y="1011238"/>
            <a:ext cx="10026650" cy="655637"/>
          </a:xfrm>
        </p:spPr>
        <p:txBody>
          <a:bodyPr>
            <a:normAutofit/>
          </a:bodyPr>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2B64494-3C1C-49FE-ADB2-6F41CEEA82EF}"/>
              </a:ext>
            </a:extLst>
          </p:cNvPr>
          <p:cNvSpPr>
            <a:spLocks noGrp="1"/>
          </p:cNvSpPr>
          <p:nvPr>
            <p:ph type="body" idx="1"/>
          </p:nvPr>
        </p:nvSpPr>
        <p:spPr>
          <a:xfrm>
            <a:off x="1079500" y="1854200"/>
            <a:ext cx="4741200" cy="553998"/>
          </a:xfrm>
        </p:spPr>
        <p:txBody>
          <a:bodyPr anchor="t" anchorCtr="0">
            <a:normAutofit/>
          </a:bodyPr>
          <a:lstStyle>
            <a:lvl1pPr marL="0" indent="0">
              <a:lnSpc>
                <a:spcPct val="100000"/>
              </a:lnSpc>
              <a:buNone/>
              <a:defRPr sz="1800" b="0" cap="all" spc="300" baseline="0">
                <a:solidFill>
                  <a:schemeClr val="tx1">
                    <a:alpha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EE19A6-8340-43A4-9B30-A27DEB9E2BF1}"/>
              </a:ext>
            </a:extLst>
          </p:cNvPr>
          <p:cNvSpPr>
            <a:spLocks noGrp="1"/>
          </p:cNvSpPr>
          <p:nvPr>
            <p:ph sz="half" idx="2"/>
          </p:nvPr>
        </p:nvSpPr>
        <p:spPr>
          <a:xfrm>
            <a:off x="1079500" y="2525561"/>
            <a:ext cx="4741200" cy="3243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9D4B31-0090-483A-BF84-CEA2B22D51D5}"/>
              </a:ext>
            </a:extLst>
          </p:cNvPr>
          <p:cNvSpPr>
            <a:spLocks noGrp="1"/>
          </p:cNvSpPr>
          <p:nvPr>
            <p:ph type="body" sz="quarter" idx="3"/>
          </p:nvPr>
        </p:nvSpPr>
        <p:spPr>
          <a:xfrm>
            <a:off x="6364950" y="1854200"/>
            <a:ext cx="4741200" cy="553998"/>
          </a:xfrm>
        </p:spPr>
        <p:txBody>
          <a:bodyPr anchor="t" anchorCtr="0">
            <a:normAutofit/>
          </a:bodyPr>
          <a:lstStyle>
            <a:lvl1pPr marL="0" indent="0">
              <a:lnSpc>
                <a:spcPct val="100000"/>
              </a:lnSpc>
              <a:buNone/>
              <a:defRPr sz="1800" b="0" cap="all" spc="300" baseline="0">
                <a:solidFill>
                  <a:schemeClr val="tx1">
                    <a:alpha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8DB9E9-0BD8-4F85-9342-5C5BA0D35CEA}"/>
              </a:ext>
            </a:extLst>
          </p:cNvPr>
          <p:cNvSpPr>
            <a:spLocks noGrp="1"/>
          </p:cNvSpPr>
          <p:nvPr>
            <p:ph sz="quarter" idx="4"/>
          </p:nvPr>
        </p:nvSpPr>
        <p:spPr>
          <a:xfrm>
            <a:off x="6364950" y="2525560"/>
            <a:ext cx="4741200" cy="3243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52AE3D3E-6168-45C3-BAB4-04FFFB98354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a:p>
        </p:txBody>
      </p:sp>
      <p:sp>
        <p:nvSpPr>
          <p:cNvPr id="8" name="Footer Placeholder 7">
            <a:extLst>
              <a:ext uri="{FF2B5EF4-FFF2-40B4-BE49-F238E27FC236}">
                <a16:creationId xmlns:a16="http://schemas.microsoft.com/office/drawing/2014/main" id="{DA8F8D02-7CCF-4321-847A-CD553E52A342}"/>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9F966368-2A9A-4617-A2A9-E4E9ACD06381}"/>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173186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0855A-C7D7-455F-BD47-AB4221DD0240}"/>
              </a:ext>
            </a:extLst>
          </p:cNvPr>
          <p:cNvSpPr>
            <a:spLocks noGrp="1"/>
          </p:cNvSpPr>
          <p:nvPr>
            <p:ph type="title"/>
          </p:nvPr>
        </p:nvSpPr>
        <p:spPr>
          <a:xfrm>
            <a:off x="1079500" y="1079500"/>
            <a:ext cx="10026650" cy="4689475"/>
          </a:xfrm>
        </p:spPr>
        <p:txBody>
          <a:bodyPr anchor="ctr"/>
          <a:lstStyle>
            <a:lvl1pPr algn="ct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1629F6FD-C2F8-4688-B52A-ED76F48B8B4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a:p>
        </p:txBody>
      </p:sp>
      <p:sp>
        <p:nvSpPr>
          <p:cNvPr id="4" name="Footer Placeholder 3">
            <a:extLst>
              <a:ext uri="{FF2B5EF4-FFF2-40B4-BE49-F238E27FC236}">
                <a16:creationId xmlns:a16="http://schemas.microsoft.com/office/drawing/2014/main" id="{AB358F0F-237C-4F8E-A5A7-48269F700B1D}"/>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8C3629E-70C3-44A4-A268-2194CD424AF9}"/>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164423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0232D4-EC56-49D3-B967-D972B5E5E2C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a:p>
        </p:txBody>
      </p:sp>
      <p:sp>
        <p:nvSpPr>
          <p:cNvPr id="3" name="Footer Placeholder 2">
            <a:extLst>
              <a:ext uri="{FF2B5EF4-FFF2-40B4-BE49-F238E27FC236}">
                <a16:creationId xmlns:a16="http://schemas.microsoft.com/office/drawing/2014/main" id="{0B2C3171-136A-405F-B1CF-C0DAFAA21E41}"/>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6523E7E-BA29-40D2-BE24-10E7F7050409}"/>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617376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07EF-706F-47DD-B487-7C3E4EDE1945}"/>
              </a:ext>
            </a:extLst>
          </p:cNvPr>
          <p:cNvSpPr>
            <a:spLocks noGrp="1"/>
          </p:cNvSpPr>
          <p:nvPr>
            <p:ph type="title"/>
          </p:nvPr>
        </p:nvSpPr>
        <p:spPr>
          <a:xfrm>
            <a:off x="1071607" y="1011238"/>
            <a:ext cx="3906000" cy="1292400"/>
          </a:xfrm>
        </p:spPr>
        <p:txBody>
          <a:bodyPr anchor="t" anchorCtr="0">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8298442-7D9F-4D62-866B-FBA382F06C4C}"/>
              </a:ext>
            </a:extLst>
          </p:cNvPr>
          <p:cNvSpPr>
            <a:spLocks noGrp="1"/>
          </p:cNvSpPr>
          <p:nvPr>
            <p:ph idx="1"/>
          </p:nvPr>
        </p:nvSpPr>
        <p:spPr>
          <a:xfrm>
            <a:off x="5537200" y="955230"/>
            <a:ext cx="5583193" cy="4813745"/>
          </a:xfrm>
        </p:spPr>
        <p:txBody>
          <a:bodyPr/>
          <a:lstStyle>
            <a:lvl1pPr marL="0" indent="0">
              <a:lnSpc>
                <a:spcPct val="100000"/>
              </a:lnSpc>
              <a:buFontTx/>
              <a:buNone/>
              <a:defRPr sz="4800"/>
            </a:lvl1pPr>
            <a:lvl2pPr marL="0">
              <a:lnSpc>
                <a:spcPct val="100000"/>
              </a:lnSpc>
              <a:defRPr sz="4800"/>
            </a:lvl2pPr>
            <a:lvl3pPr marL="0" indent="0">
              <a:buNone/>
              <a:defRPr sz="2000"/>
            </a:lvl3pPr>
            <a:lvl4pPr marL="0">
              <a:defRPr sz="2000"/>
            </a:lvl4pPr>
            <a:lvl5pPr marL="360000">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67D1DB7-AC43-460E-B3C5-9F8B37D1B50A}"/>
              </a:ext>
            </a:extLst>
          </p:cNvPr>
          <p:cNvSpPr>
            <a:spLocks noGrp="1"/>
          </p:cNvSpPr>
          <p:nvPr>
            <p:ph type="body" sz="half" idx="2"/>
          </p:nvPr>
        </p:nvSpPr>
        <p:spPr>
          <a:xfrm>
            <a:off x="1079499" y="2664000"/>
            <a:ext cx="3905999" cy="3106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0C5DE9-6995-4F6E-AF64-6CE9A677971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a:p>
        </p:txBody>
      </p:sp>
      <p:sp>
        <p:nvSpPr>
          <p:cNvPr id="6" name="Footer Placeholder 5">
            <a:extLst>
              <a:ext uri="{FF2B5EF4-FFF2-40B4-BE49-F238E27FC236}">
                <a16:creationId xmlns:a16="http://schemas.microsoft.com/office/drawing/2014/main" id="{388BC655-2B4D-48CA-90B9-740400332295}"/>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314A7E0-1D83-4CE0-9FFE-3EEE2B3C27ED}"/>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43117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7F85-950A-4BED-AE31-5C85DE4FA488}"/>
              </a:ext>
            </a:extLst>
          </p:cNvPr>
          <p:cNvSpPr>
            <a:spLocks noGrp="1"/>
          </p:cNvSpPr>
          <p:nvPr>
            <p:ph type="title"/>
          </p:nvPr>
        </p:nvSpPr>
        <p:spPr>
          <a:xfrm>
            <a:off x="1079501" y="1011238"/>
            <a:ext cx="3905250" cy="1292662"/>
          </a:xfrm>
        </p:spPr>
        <p:txBody>
          <a:bodyPr anchor="t" anchorCtr="0">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813A008-3741-4305-8A06-C0D8404A32BB}"/>
              </a:ext>
            </a:extLst>
          </p:cNvPr>
          <p:cNvSpPr>
            <a:spLocks noGrp="1"/>
          </p:cNvSpPr>
          <p:nvPr>
            <p:ph type="pic" idx="1"/>
          </p:nvPr>
        </p:nvSpPr>
        <p:spPr>
          <a:xfrm>
            <a:off x="5537200" y="531813"/>
            <a:ext cx="6113812" cy="57848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BF2ADC63-3365-4920-AF26-600F4D2EA579}"/>
              </a:ext>
            </a:extLst>
          </p:cNvPr>
          <p:cNvSpPr>
            <a:spLocks noGrp="1"/>
          </p:cNvSpPr>
          <p:nvPr>
            <p:ph type="body" sz="half" idx="2"/>
          </p:nvPr>
        </p:nvSpPr>
        <p:spPr>
          <a:xfrm>
            <a:off x="1079500" y="2663825"/>
            <a:ext cx="3905250" cy="310515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C161BE-EF8B-4F4D-8197-61442EBC46B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a:p>
        </p:txBody>
      </p:sp>
      <p:sp>
        <p:nvSpPr>
          <p:cNvPr id="6" name="Footer Placeholder 5">
            <a:extLst>
              <a:ext uri="{FF2B5EF4-FFF2-40B4-BE49-F238E27FC236}">
                <a16:creationId xmlns:a16="http://schemas.microsoft.com/office/drawing/2014/main" id="{9FD37897-BFE5-414E-9334-53116988DC37}"/>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F5BF024-9A20-4B80-976D-420DCCD1616D}"/>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253839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794F-0C7D-47A6-A355-9B54F3A082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18BEFC-5F95-43C3-A662-CF24426CB374}"/>
              </a:ext>
            </a:extLst>
          </p:cNvPr>
          <p:cNvSpPr>
            <a:spLocks noGrp="1"/>
          </p:cNvSpPr>
          <p:nvPr>
            <p:ph type="body" orient="vert" idx="1"/>
          </p:nvPr>
        </p:nvSpPr>
        <p:spPr>
          <a:xfrm>
            <a:off x="1079500" y="1790700"/>
            <a:ext cx="10026650" cy="3978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E020A41-C226-41AB-8766-C9BF3E9BF9D0}"/>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a:p>
        </p:txBody>
      </p:sp>
      <p:sp>
        <p:nvSpPr>
          <p:cNvPr id="5" name="Footer Placeholder 4">
            <a:extLst>
              <a:ext uri="{FF2B5EF4-FFF2-40B4-BE49-F238E27FC236}">
                <a16:creationId xmlns:a16="http://schemas.microsoft.com/office/drawing/2014/main" id="{877795E9-017B-4505-810D-A5F553A56BC9}"/>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626A1BD-3429-4C11-B230-8AD083EC3EC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4190443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A11CA2-18BF-408B-A40C-B43A0A7B80FA}"/>
              </a:ext>
            </a:extLst>
          </p:cNvPr>
          <p:cNvSpPr>
            <a:spLocks noGrp="1"/>
          </p:cNvSpPr>
          <p:nvPr>
            <p:ph type="title" orient="vert"/>
          </p:nvPr>
        </p:nvSpPr>
        <p:spPr>
          <a:xfrm>
            <a:off x="9899079" y="1079500"/>
            <a:ext cx="1292662" cy="4689476"/>
          </a:xfrm>
        </p:spPr>
        <p:txBody>
          <a:bodyPr vert="eaVert">
            <a:normAutofit/>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E424B6-12FC-41A1-AF7C-7E3931D97204}"/>
              </a:ext>
            </a:extLst>
          </p:cNvPr>
          <p:cNvSpPr>
            <a:spLocks noGrp="1"/>
          </p:cNvSpPr>
          <p:nvPr>
            <p:ph type="body" orient="vert" idx="1"/>
          </p:nvPr>
        </p:nvSpPr>
        <p:spPr>
          <a:xfrm>
            <a:off x="1079499" y="1079500"/>
            <a:ext cx="8495943" cy="46894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35CF957-F921-48CF-97FE-91190C1AE9B3}"/>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9/24/2021</a:t>
            </a:fld>
            <a:endParaRPr lang="en-US"/>
          </a:p>
        </p:txBody>
      </p:sp>
      <p:sp>
        <p:nvSpPr>
          <p:cNvPr id="5" name="Footer Placeholder 4">
            <a:extLst>
              <a:ext uri="{FF2B5EF4-FFF2-40B4-BE49-F238E27FC236}">
                <a16:creationId xmlns:a16="http://schemas.microsoft.com/office/drawing/2014/main" id="{6653F49D-6E0C-47F7-BAAD-A427913DC4D1}"/>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038A122-F390-46CF-BECF-3AE05CA585C4}"/>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825040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fld id="{64F0E216-BA48-4F04-AC4F-645AA0DD6AC6}" type="datetimeFigureOut">
              <a:rPr lang="en-US" smtClean="0"/>
              <a:pPr/>
              <a:t>9/24/2021</a:t>
            </a:fld>
            <a:endParaRPr lang="en-US" dirty="0"/>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1060863110"/>
      </p:ext>
    </p:extLst>
  </p:cSld>
  <p:clrMap bg1="dk1" tx1="lt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35" r:id="rId6"/>
    <p:sldLayoutId id="2147483740" r:id="rId7"/>
    <p:sldLayoutId id="2147483736" r:id="rId8"/>
    <p:sldLayoutId id="2147483737" r:id="rId9"/>
    <p:sldLayoutId id="2147483738" r:id="rId10"/>
    <p:sldLayoutId id="2147483739" r:id="rId11"/>
  </p:sldLayoutIdLst>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nne3UgK1Nwg?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qHGhWvXp-Xs?feature=oembed"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DIkAVk32P4o?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66C9CD-6BF4-44CA-8078-0BB81908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ADD72DC-CC5F-44D6-97D3-79407D4FF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flipH="1" flipV="1">
            <a:off x="1058433" y="184491"/>
            <a:ext cx="2287608" cy="3232926"/>
          </a:xfrm>
          <a:custGeom>
            <a:avLst/>
            <a:gdLst>
              <a:gd name="connsiteX0" fmla="*/ 1143804 w 2287608"/>
              <a:gd name="connsiteY0" fmla="*/ 1916209 h 3232926"/>
              <a:gd name="connsiteX1" fmla="*/ 1140311 w 2287608"/>
              <a:gd name="connsiteY1" fmla="*/ 1919384 h 3232926"/>
              <a:gd name="connsiteX2" fmla="*/ 1136818 w 2287608"/>
              <a:gd name="connsiteY2" fmla="*/ 1916209 h 3232926"/>
              <a:gd name="connsiteX3" fmla="*/ 1136818 w 2287608"/>
              <a:gd name="connsiteY3" fmla="*/ 1922559 h 3232926"/>
              <a:gd name="connsiteX4" fmla="*/ 1117018 w 2287608"/>
              <a:gd name="connsiteY4" fmla="*/ 1940554 h 3232926"/>
              <a:gd name="connsiteX5" fmla="*/ 854401 w 2287608"/>
              <a:gd name="connsiteY5" fmla="*/ 2574568 h 3232926"/>
              <a:gd name="connsiteX6" fmla="*/ 1117018 w 2287608"/>
              <a:gd name="connsiteY6" fmla="*/ 3208581 h 3232926"/>
              <a:gd name="connsiteX7" fmla="*/ 1136818 w 2287608"/>
              <a:gd name="connsiteY7" fmla="*/ 3226577 h 3232926"/>
              <a:gd name="connsiteX8" fmla="*/ 1136818 w 2287608"/>
              <a:gd name="connsiteY8" fmla="*/ 3232926 h 3232926"/>
              <a:gd name="connsiteX9" fmla="*/ 1140311 w 2287608"/>
              <a:gd name="connsiteY9" fmla="*/ 3229751 h 3232926"/>
              <a:gd name="connsiteX10" fmla="*/ 1143804 w 2287608"/>
              <a:gd name="connsiteY10" fmla="*/ 3232926 h 3232926"/>
              <a:gd name="connsiteX11" fmla="*/ 1143804 w 2287608"/>
              <a:gd name="connsiteY11" fmla="*/ 3226577 h 3232926"/>
              <a:gd name="connsiteX12" fmla="*/ 1163604 w 2287608"/>
              <a:gd name="connsiteY12" fmla="*/ 3208581 h 3232926"/>
              <a:gd name="connsiteX13" fmla="*/ 1426221 w 2287608"/>
              <a:gd name="connsiteY13" fmla="*/ 2574567 h 3232926"/>
              <a:gd name="connsiteX14" fmla="*/ 1163604 w 2287608"/>
              <a:gd name="connsiteY14" fmla="*/ 1940554 h 3232926"/>
              <a:gd name="connsiteX15" fmla="*/ 1143804 w 2287608"/>
              <a:gd name="connsiteY15" fmla="*/ 1922558 h 3232926"/>
              <a:gd name="connsiteX16" fmla="*/ 1140312 w 2287608"/>
              <a:gd name="connsiteY16" fmla="*/ 1494239 h 3232926"/>
              <a:gd name="connsiteX17" fmla="*/ 1134813 w 2287608"/>
              <a:gd name="connsiteY17" fmla="*/ 1497413 h 3232926"/>
              <a:gd name="connsiteX18" fmla="*/ 1109328 w 2287608"/>
              <a:gd name="connsiteY18" fmla="*/ 1489264 h 3232926"/>
              <a:gd name="connsiteX19" fmla="*/ 428947 w 2287608"/>
              <a:gd name="connsiteY19" fmla="*/ 1578838 h 3232926"/>
              <a:gd name="connsiteX20" fmla="*/ 11185 w 2287608"/>
              <a:gd name="connsiteY20" fmla="*/ 2123278 h 3232926"/>
              <a:gd name="connsiteX21" fmla="*/ 5499 w 2287608"/>
              <a:gd name="connsiteY21" fmla="*/ 2149423 h 3232926"/>
              <a:gd name="connsiteX22" fmla="*/ 0 w 2287608"/>
              <a:gd name="connsiteY22" fmla="*/ 2152597 h 3232926"/>
              <a:gd name="connsiteX23" fmla="*/ 4497 w 2287608"/>
              <a:gd name="connsiteY23" fmla="*/ 2154035 h 3232926"/>
              <a:gd name="connsiteX24" fmla="*/ 3493 w 2287608"/>
              <a:gd name="connsiteY24" fmla="*/ 2158648 h 3232926"/>
              <a:gd name="connsiteX25" fmla="*/ 8992 w 2287608"/>
              <a:gd name="connsiteY25" fmla="*/ 2155473 h 3232926"/>
              <a:gd name="connsiteX26" fmla="*/ 34477 w 2287608"/>
              <a:gd name="connsiteY26" fmla="*/ 2163622 h 3232926"/>
              <a:gd name="connsiteX27" fmla="*/ 290620 w 2287608"/>
              <a:gd name="connsiteY27" fmla="*/ 2194022 h 3232926"/>
              <a:gd name="connsiteX28" fmla="*/ 714858 w 2287608"/>
              <a:gd name="connsiteY28" fmla="*/ 2074049 h 3232926"/>
              <a:gd name="connsiteX29" fmla="*/ 1132621 w 2287608"/>
              <a:gd name="connsiteY29" fmla="*/ 1529609 h 3232926"/>
              <a:gd name="connsiteX30" fmla="*/ 1138305 w 2287608"/>
              <a:gd name="connsiteY30" fmla="*/ 1503464 h 3232926"/>
              <a:gd name="connsiteX31" fmla="*/ 1143804 w 2287608"/>
              <a:gd name="connsiteY31" fmla="*/ 1500289 h 3232926"/>
              <a:gd name="connsiteX32" fmla="*/ 1139308 w 2287608"/>
              <a:gd name="connsiteY32" fmla="*/ 1498852 h 3232926"/>
              <a:gd name="connsiteX33" fmla="*/ 2069415 w 2287608"/>
              <a:gd name="connsiteY33" fmla="*/ 1747063 h 3232926"/>
              <a:gd name="connsiteX34" fmla="*/ 1858661 w 2287608"/>
              <a:gd name="connsiteY34" fmla="*/ 1578837 h 3232926"/>
              <a:gd name="connsiteX35" fmla="*/ 1178281 w 2287608"/>
              <a:gd name="connsiteY35" fmla="*/ 1489263 h 3232926"/>
              <a:gd name="connsiteX36" fmla="*/ 1152796 w 2287608"/>
              <a:gd name="connsiteY36" fmla="*/ 1497412 h 3232926"/>
              <a:gd name="connsiteX37" fmla="*/ 1147297 w 2287608"/>
              <a:gd name="connsiteY37" fmla="*/ 1494238 h 3232926"/>
              <a:gd name="connsiteX38" fmla="*/ 1148300 w 2287608"/>
              <a:gd name="connsiteY38" fmla="*/ 1498851 h 3232926"/>
              <a:gd name="connsiteX39" fmla="*/ 1143804 w 2287608"/>
              <a:gd name="connsiteY39" fmla="*/ 1500288 h 3232926"/>
              <a:gd name="connsiteX40" fmla="*/ 1149304 w 2287608"/>
              <a:gd name="connsiteY40" fmla="*/ 1503463 h 3232926"/>
              <a:gd name="connsiteX41" fmla="*/ 1154988 w 2287608"/>
              <a:gd name="connsiteY41" fmla="*/ 1529608 h 3232926"/>
              <a:gd name="connsiteX42" fmla="*/ 1572751 w 2287608"/>
              <a:gd name="connsiteY42" fmla="*/ 2074048 h 3232926"/>
              <a:gd name="connsiteX43" fmla="*/ 1996989 w 2287608"/>
              <a:gd name="connsiteY43" fmla="*/ 2194021 h 3232926"/>
              <a:gd name="connsiteX44" fmla="*/ 2253131 w 2287608"/>
              <a:gd name="connsiteY44" fmla="*/ 2163621 h 3232926"/>
              <a:gd name="connsiteX45" fmla="*/ 2278616 w 2287608"/>
              <a:gd name="connsiteY45" fmla="*/ 2155472 h 3232926"/>
              <a:gd name="connsiteX46" fmla="*/ 2284115 w 2287608"/>
              <a:gd name="connsiteY46" fmla="*/ 2158647 h 3232926"/>
              <a:gd name="connsiteX47" fmla="*/ 2283112 w 2287608"/>
              <a:gd name="connsiteY47" fmla="*/ 2154034 h 3232926"/>
              <a:gd name="connsiteX48" fmla="*/ 2287608 w 2287608"/>
              <a:gd name="connsiteY48" fmla="*/ 2152596 h 3232926"/>
              <a:gd name="connsiteX49" fmla="*/ 2282109 w 2287608"/>
              <a:gd name="connsiteY49" fmla="*/ 2149422 h 3232926"/>
              <a:gd name="connsiteX50" fmla="*/ 2276424 w 2287608"/>
              <a:gd name="connsiteY50" fmla="*/ 2123277 h 3232926"/>
              <a:gd name="connsiteX51" fmla="*/ 2069415 w 2287608"/>
              <a:gd name="connsiteY51" fmla="*/ 1747063 h 3232926"/>
              <a:gd name="connsiteX52" fmla="*/ 1140311 w 2287608"/>
              <a:gd name="connsiteY52" fmla="*/ 779689 h 3232926"/>
              <a:gd name="connsiteX53" fmla="*/ 1134812 w 2287608"/>
              <a:gd name="connsiteY53" fmla="*/ 782863 h 3232926"/>
              <a:gd name="connsiteX54" fmla="*/ 1109328 w 2287608"/>
              <a:gd name="connsiteY54" fmla="*/ 774714 h 3232926"/>
              <a:gd name="connsiteX55" fmla="*/ 428947 w 2287608"/>
              <a:gd name="connsiteY55" fmla="*/ 864288 h 3232926"/>
              <a:gd name="connsiteX56" fmla="*/ 11185 w 2287608"/>
              <a:gd name="connsiteY56" fmla="*/ 1408728 h 3232926"/>
              <a:gd name="connsiteX57" fmla="*/ 5499 w 2287608"/>
              <a:gd name="connsiteY57" fmla="*/ 1434873 h 3232926"/>
              <a:gd name="connsiteX58" fmla="*/ 0 w 2287608"/>
              <a:gd name="connsiteY58" fmla="*/ 1438047 h 3232926"/>
              <a:gd name="connsiteX59" fmla="*/ 4497 w 2287608"/>
              <a:gd name="connsiteY59" fmla="*/ 1439485 h 3232926"/>
              <a:gd name="connsiteX60" fmla="*/ 3493 w 2287608"/>
              <a:gd name="connsiteY60" fmla="*/ 1444098 h 3232926"/>
              <a:gd name="connsiteX61" fmla="*/ 8992 w 2287608"/>
              <a:gd name="connsiteY61" fmla="*/ 1440923 h 3232926"/>
              <a:gd name="connsiteX62" fmla="*/ 34477 w 2287608"/>
              <a:gd name="connsiteY62" fmla="*/ 1449072 h 3232926"/>
              <a:gd name="connsiteX63" fmla="*/ 290620 w 2287608"/>
              <a:gd name="connsiteY63" fmla="*/ 1479472 h 3232926"/>
              <a:gd name="connsiteX64" fmla="*/ 714858 w 2287608"/>
              <a:gd name="connsiteY64" fmla="*/ 1359499 h 3232926"/>
              <a:gd name="connsiteX65" fmla="*/ 1132621 w 2287608"/>
              <a:gd name="connsiteY65" fmla="*/ 815059 h 3232926"/>
              <a:gd name="connsiteX66" fmla="*/ 1138305 w 2287608"/>
              <a:gd name="connsiteY66" fmla="*/ 788914 h 3232926"/>
              <a:gd name="connsiteX67" fmla="*/ 1143805 w 2287608"/>
              <a:gd name="connsiteY67" fmla="*/ 785739 h 3232926"/>
              <a:gd name="connsiteX68" fmla="*/ 1139308 w 2287608"/>
              <a:gd name="connsiteY68" fmla="*/ 784302 h 3232926"/>
              <a:gd name="connsiteX69" fmla="*/ 2069415 w 2287608"/>
              <a:gd name="connsiteY69" fmla="*/ 1032514 h 3232926"/>
              <a:gd name="connsiteX70" fmla="*/ 1858661 w 2287608"/>
              <a:gd name="connsiteY70" fmla="*/ 864289 h 3232926"/>
              <a:gd name="connsiteX71" fmla="*/ 1178281 w 2287608"/>
              <a:gd name="connsiteY71" fmla="*/ 774715 h 3232926"/>
              <a:gd name="connsiteX72" fmla="*/ 1152796 w 2287608"/>
              <a:gd name="connsiteY72" fmla="*/ 782864 h 3232926"/>
              <a:gd name="connsiteX73" fmla="*/ 1147297 w 2287608"/>
              <a:gd name="connsiteY73" fmla="*/ 779690 h 3232926"/>
              <a:gd name="connsiteX74" fmla="*/ 1148300 w 2287608"/>
              <a:gd name="connsiteY74" fmla="*/ 784303 h 3232926"/>
              <a:gd name="connsiteX75" fmla="*/ 1143804 w 2287608"/>
              <a:gd name="connsiteY75" fmla="*/ 785740 h 3232926"/>
              <a:gd name="connsiteX76" fmla="*/ 1149304 w 2287608"/>
              <a:gd name="connsiteY76" fmla="*/ 788915 h 3232926"/>
              <a:gd name="connsiteX77" fmla="*/ 1154988 w 2287608"/>
              <a:gd name="connsiteY77" fmla="*/ 815060 h 3232926"/>
              <a:gd name="connsiteX78" fmla="*/ 1572751 w 2287608"/>
              <a:gd name="connsiteY78" fmla="*/ 1359500 h 3232926"/>
              <a:gd name="connsiteX79" fmla="*/ 1996989 w 2287608"/>
              <a:gd name="connsiteY79" fmla="*/ 1479473 h 3232926"/>
              <a:gd name="connsiteX80" fmla="*/ 2253131 w 2287608"/>
              <a:gd name="connsiteY80" fmla="*/ 1449073 h 3232926"/>
              <a:gd name="connsiteX81" fmla="*/ 2278616 w 2287608"/>
              <a:gd name="connsiteY81" fmla="*/ 1440924 h 3232926"/>
              <a:gd name="connsiteX82" fmla="*/ 2284115 w 2287608"/>
              <a:gd name="connsiteY82" fmla="*/ 1444099 h 3232926"/>
              <a:gd name="connsiteX83" fmla="*/ 2283112 w 2287608"/>
              <a:gd name="connsiteY83" fmla="*/ 1439486 h 3232926"/>
              <a:gd name="connsiteX84" fmla="*/ 2287608 w 2287608"/>
              <a:gd name="connsiteY84" fmla="*/ 1438048 h 3232926"/>
              <a:gd name="connsiteX85" fmla="*/ 2282109 w 2287608"/>
              <a:gd name="connsiteY85" fmla="*/ 1434874 h 3232926"/>
              <a:gd name="connsiteX86" fmla="*/ 2276424 w 2287608"/>
              <a:gd name="connsiteY86" fmla="*/ 1408729 h 3232926"/>
              <a:gd name="connsiteX87" fmla="*/ 2069415 w 2287608"/>
              <a:gd name="connsiteY87" fmla="*/ 1032514 h 3232926"/>
              <a:gd name="connsiteX88" fmla="*/ 1140311 w 2287608"/>
              <a:gd name="connsiteY88" fmla="*/ 35676 h 3232926"/>
              <a:gd name="connsiteX89" fmla="*/ 1134812 w 2287608"/>
              <a:gd name="connsiteY89" fmla="*/ 38850 h 3232926"/>
              <a:gd name="connsiteX90" fmla="*/ 1109328 w 2287608"/>
              <a:gd name="connsiteY90" fmla="*/ 30701 h 3232926"/>
              <a:gd name="connsiteX91" fmla="*/ 428948 w 2287608"/>
              <a:gd name="connsiteY91" fmla="*/ 120275 h 3232926"/>
              <a:gd name="connsiteX92" fmla="*/ 11185 w 2287608"/>
              <a:gd name="connsiteY92" fmla="*/ 664715 h 3232926"/>
              <a:gd name="connsiteX93" fmla="*/ 5499 w 2287608"/>
              <a:gd name="connsiteY93" fmla="*/ 690860 h 3232926"/>
              <a:gd name="connsiteX94" fmla="*/ 0 w 2287608"/>
              <a:gd name="connsiteY94" fmla="*/ 694034 h 3232926"/>
              <a:gd name="connsiteX95" fmla="*/ 4497 w 2287608"/>
              <a:gd name="connsiteY95" fmla="*/ 695472 h 3232926"/>
              <a:gd name="connsiteX96" fmla="*/ 3493 w 2287608"/>
              <a:gd name="connsiteY96" fmla="*/ 700085 h 3232926"/>
              <a:gd name="connsiteX97" fmla="*/ 8992 w 2287608"/>
              <a:gd name="connsiteY97" fmla="*/ 696910 h 3232926"/>
              <a:gd name="connsiteX98" fmla="*/ 34477 w 2287608"/>
              <a:gd name="connsiteY98" fmla="*/ 705059 h 3232926"/>
              <a:gd name="connsiteX99" fmla="*/ 290620 w 2287608"/>
              <a:gd name="connsiteY99" fmla="*/ 735459 h 3232926"/>
              <a:gd name="connsiteX100" fmla="*/ 714857 w 2287608"/>
              <a:gd name="connsiteY100" fmla="*/ 615486 h 3232926"/>
              <a:gd name="connsiteX101" fmla="*/ 1132621 w 2287608"/>
              <a:gd name="connsiteY101" fmla="*/ 71046 h 3232926"/>
              <a:gd name="connsiteX102" fmla="*/ 1138305 w 2287608"/>
              <a:gd name="connsiteY102" fmla="*/ 44901 h 3232926"/>
              <a:gd name="connsiteX103" fmla="*/ 1143805 w 2287608"/>
              <a:gd name="connsiteY103" fmla="*/ 41726 h 3232926"/>
              <a:gd name="connsiteX104" fmla="*/ 1139308 w 2287608"/>
              <a:gd name="connsiteY104" fmla="*/ 40289 h 3232926"/>
              <a:gd name="connsiteX105" fmla="*/ 2069415 w 2287608"/>
              <a:gd name="connsiteY105" fmla="*/ 288501 h 3232926"/>
              <a:gd name="connsiteX106" fmla="*/ 1858661 w 2287608"/>
              <a:gd name="connsiteY106" fmla="*/ 120276 h 3232926"/>
              <a:gd name="connsiteX107" fmla="*/ 1178281 w 2287608"/>
              <a:gd name="connsiteY107" fmla="*/ 30702 h 3232926"/>
              <a:gd name="connsiteX108" fmla="*/ 1152796 w 2287608"/>
              <a:gd name="connsiteY108" fmla="*/ 38850 h 3232926"/>
              <a:gd name="connsiteX109" fmla="*/ 1147297 w 2287608"/>
              <a:gd name="connsiteY109" fmla="*/ 35676 h 3232926"/>
              <a:gd name="connsiteX110" fmla="*/ 1148300 w 2287608"/>
              <a:gd name="connsiteY110" fmla="*/ 40290 h 3232926"/>
              <a:gd name="connsiteX111" fmla="*/ 1143804 w 2287608"/>
              <a:gd name="connsiteY111" fmla="*/ 41727 h 3232926"/>
              <a:gd name="connsiteX112" fmla="*/ 1149304 w 2287608"/>
              <a:gd name="connsiteY112" fmla="*/ 44901 h 3232926"/>
              <a:gd name="connsiteX113" fmla="*/ 1154988 w 2287608"/>
              <a:gd name="connsiteY113" fmla="*/ 71046 h 3232926"/>
              <a:gd name="connsiteX114" fmla="*/ 1572751 w 2287608"/>
              <a:gd name="connsiteY114" fmla="*/ 615486 h 3232926"/>
              <a:gd name="connsiteX115" fmla="*/ 1996989 w 2287608"/>
              <a:gd name="connsiteY115" fmla="*/ 735460 h 3232926"/>
              <a:gd name="connsiteX116" fmla="*/ 2253131 w 2287608"/>
              <a:gd name="connsiteY116" fmla="*/ 705060 h 3232926"/>
              <a:gd name="connsiteX117" fmla="*/ 2278616 w 2287608"/>
              <a:gd name="connsiteY117" fmla="*/ 696911 h 3232926"/>
              <a:gd name="connsiteX118" fmla="*/ 2284115 w 2287608"/>
              <a:gd name="connsiteY118" fmla="*/ 700086 h 3232926"/>
              <a:gd name="connsiteX119" fmla="*/ 2283112 w 2287608"/>
              <a:gd name="connsiteY119" fmla="*/ 695473 h 3232926"/>
              <a:gd name="connsiteX120" fmla="*/ 2287608 w 2287608"/>
              <a:gd name="connsiteY120" fmla="*/ 694035 h 3232926"/>
              <a:gd name="connsiteX121" fmla="*/ 2282109 w 2287608"/>
              <a:gd name="connsiteY121" fmla="*/ 690860 h 3232926"/>
              <a:gd name="connsiteX122" fmla="*/ 2276424 w 2287608"/>
              <a:gd name="connsiteY122" fmla="*/ 664716 h 3232926"/>
              <a:gd name="connsiteX123" fmla="*/ 2069415 w 2287608"/>
              <a:gd name="connsiteY123" fmla="*/ 288501 h 323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2287608" h="3232926">
                <a:moveTo>
                  <a:pt x="1143804" y="1916209"/>
                </a:moveTo>
                <a:lnTo>
                  <a:pt x="1140311" y="1919384"/>
                </a:lnTo>
                <a:lnTo>
                  <a:pt x="1136818" y="1916209"/>
                </a:lnTo>
                <a:lnTo>
                  <a:pt x="1136818" y="1922559"/>
                </a:lnTo>
                <a:lnTo>
                  <a:pt x="1117018" y="1940554"/>
                </a:lnTo>
                <a:cubicBezTo>
                  <a:pt x="954760" y="2102813"/>
                  <a:pt x="854401" y="2326970"/>
                  <a:pt x="854401" y="2574568"/>
                </a:cubicBezTo>
                <a:cubicBezTo>
                  <a:pt x="854401" y="2822165"/>
                  <a:pt x="954760" y="3046323"/>
                  <a:pt x="1117018" y="3208581"/>
                </a:cubicBezTo>
                <a:lnTo>
                  <a:pt x="1136818" y="3226577"/>
                </a:lnTo>
                <a:lnTo>
                  <a:pt x="1136818" y="3232926"/>
                </a:lnTo>
                <a:lnTo>
                  <a:pt x="1140311" y="3229751"/>
                </a:lnTo>
                <a:lnTo>
                  <a:pt x="1143804" y="3232926"/>
                </a:lnTo>
                <a:lnTo>
                  <a:pt x="1143804" y="3226577"/>
                </a:lnTo>
                <a:lnTo>
                  <a:pt x="1163604" y="3208581"/>
                </a:lnTo>
                <a:cubicBezTo>
                  <a:pt x="1325862" y="3046323"/>
                  <a:pt x="1426221" y="2822165"/>
                  <a:pt x="1426221" y="2574567"/>
                </a:cubicBezTo>
                <a:cubicBezTo>
                  <a:pt x="1426221" y="2326970"/>
                  <a:pt x="1325862" y="2102812"/>
                  <a:pt x="1163604" y="1940554"/>
                </a:cubicBezTo>
                <a:lnTo>
                  <a:pt x="1143804" y="1922558"/>
                </a:lnTo>
                <a:close/>
                <a:moveTo>
                  <a:pt x="1140312" y="1494239"/>
                </a:moveTo>
                <a:lnTo>
                  <a:pt x="1134813" y="1497413"/>
                </a:lnTo>
                <a:lnTo>
                  <a:pt x="1109328" y="1489264"/>
                </a:lnTo>
                <a:cubicBezTo>
                  <a:pt x="887680" y="1429874"/>
                  <a:pt x="643374" y="1455039"/>
                  <a:pt x="428947" y="1578838"/>
                </a:cubicBezTo>
                <a:cubicBezTo>
                  <a:pt x="214522" y="1702637"/>
                  <a:pt x="70575" y="1901629"/>
                  <a:pt x="11185" y="2123278"/>
                </a:cubicBezTo>
                <a:lnTo>
                  <a:pt x="5499" y="2149423"/>
                </a:lnTo>
                <a:lnTo>
                  <a:pt x="0" y="2152597"/>
                </a:lnTo>
                <a:lnTo>
                  <a:pt x="4497" y="2154035"/>
                </a:lnTo>
                <a:lnTo>
                  <a:pt x="3493" y="2158648"/>
                </a:lnTo>
                <a:lnTo>
                  <a:pt x="8992" y="2155473"/>
                </a:lnTo>
                <a:lnTo>
                  <a:pt x="34477" y="2163622"/>
                </a:lnTo>
                <a:cubicBezTo>
                  <a:pt x="117596" y="2185894"/>
                  <a:pt x="203900" y="2196274"/>
                  <a:pt x="290620" y="2194022"/>
                </a:cubicBezTo>
                <a:cubicBezTo>
                  <a:pt x="435153" y="2190268"/>
                  <a:pt x="580841" y="2151423"/>
                  <a:pt x="714858" y="2074049"/>
                </a:cubicBezTo>
                <a:cubicBezTo>
                  <a:pt x="929283" y="1950250"/>
                  <a:pt x="1073230" y="1751258"/>
                  <a:pt x="1132621" y="1529609"/>
                </a:cubicBezTo>
                <a:lnTo>
                  <a:pt x="1138305" y="1503464"/>
                </a:lnTo>
                <a:lnTo>
                  <a:pt x="1143804" y="1500289"/>
                </a:lnTo>
                <a:lnTo>
                  <a:pt x="1139308" y="1498852"/>
                </a:lnTo>
                <a:close/>
                <a:moveTo>
                  <a:pt x="2069415" y="1747063"/>
                </a:moveTo>
                <a:cubicBezTo>
                  <a:pt x="2009570" y="1682261"/>
                  <a:pt x="1939071" y="1625262"/>
                  <a:pt x="1858661" y="1578837"/>
                </a:cubicBezTo>
                <a:cubicBezTo>
                  <a:pt x="1644235" y="1455038"/>
                  <a:pt x="1399929" y="1429873"/>
                  <a:pt x="1178281" y="1489263"/>
                </a:cubicBezTo>
                <a:lnTo>
                  <a:pt x="1152796" y="1497412"/>
                </a:lnTo>
                <a:lnTo>
                  <a:pt x="1147297" y="1494238"/>
                </a:lnTo>
                <a:lnTo>
                  <a:pt x="1148300" y="1498851"/>
                </a:lnTo>
                <a:lnTo>
                  <a:pt x="1143804" y="1500288"/>
                </a:lnTo>
                <a:lnTo>
                  <a:pt x="1149304" y="1503463"/>
                </a:lnTo>
                <a:lnTo>
                  <a:pt x="1154988" y="1529608"/>
                </a:lnTo>
                <a:cubicBezTo>
                  <a:pt x="1214379" y="1751257"/>
                  <a:pt x="1358325" y="1950249"/>
                  <a:pt x="1572751" y="2074048"/>
                </a:cubicBezTo>
                <a:cubicBezTo>
                  <a:pt x="1706767" y="2151422"/>
                  <a:pt x="1852455" y="2190267"/>
                  <a:pt x="1996989" y="2194021"/>
                </a:cubicBezTo>
                <a:cubicBezTo>
                  <a:pt x="2083709" y="2196273"/>
                  <a:pt x="2170013" y="2185893"/>
                  <a:pt x="2253131" y="2163621"/>
                </a:cubicBezTo>
                <a:lnTo>
                  <a:pt x="2278616" y="2155472"/>
                </a:lnTo>
                <a:lnTo>
                  <a:pt x="2284115" y="2158647"/>
                </a:lnTo>
                <a:lnTo>
                  <a:pt x="2283112" y="2154034"/>
                </a:lnTo>
                <a:lnTo>
                  <a:pt x="2287608" y="2152596"/>
                </a:lnTo>
                <a:lnTo>
                  <a:pt x="2282109" y="2149422"/>
                </a:lnTo>
                <a:lnTo>
                  <a:pt x="2276424" y="2123277"/>
                </a:lnTo>
                <a:cubicBezTo>
                  <a:pt x="2239306" y="1984747"/>
                  <a:pt x="2169157" y="1855067"/>
                  <a:pt x="2069415" y="1747063"/>
                </a:cubicBezTo>
                <a:close/>
                <a:moveTo>
                  <a:pt x="1140311" y="779689"/>
                </a:moveTo>
                <a:lnTo>
                  <a:pt x="1134812" y="782863"/>
                </a:lnTo>
                <a:lnTo>
                  <a:pt x="1109328" y="774714"/>
                </a:lnTo>
                <a:cubicBezTo>
                  <a:pt x="887679" y="715324"/>
                  <a:pt x="643374" y="740489"/>
                  <a:pt x="428947" y="864288"/>
                </a:cubicBezTo>
                <a:cubicBezTo>
                  <a:pt x="214522" y="988087"/>
                  <a:pt x="70575" y="1187079"/>
                  <a:pt x="11185" y="1408728"/>
                </a:cubicBezTo>
                <a:lnTo>
                  <a:pt x="5499" y="1434873"/>
                </a:lnTo>
                <a:lnTo>
                  <a:pt x="0" y="1438047"/>
                </a:lnTo>
                <a:lnTo>
                  <a:pt x="4497" y="1439485"/>
                </a:lnTo>
                <a:lnTo>
                  <a:pt x="3493" y="1444098"/>
                </a:lnTo>
                <a:lnTo>
                  <a:pt x="8992" y="1440923"/>
                </a:lnTo>
                <a:lnTo>
                  <a:pt x="34477" y="1449072"/>
                </a:lnTo>
                <a:cubicBezTo>
                  <a:pt x="117595" y="1471344"/>
                  <a:pt x="203900" y="1481724"/>
                  <a:pt x="290620" y="1479472"/>
                </a:cubicBezTo>
                <a:cubicBezTo>
                  <a:pt x="435154" y="1475718"/>
                  <a:pt x="580841" y="1436873"/>
                  <a:pt x="714858" y="1359499"/>
                </a:cubicBezTo>
                <a:cubicBezTo>
                  <a:pt x="929284" y="1235700"/>
                  <a:pt x="1073229" y="1036708"/>
                  <a:pt x="1132621" y="815059"/>
                </a:cubicBezTo>
                <a:lnTo>
                  <a:pt x="1138305" y="788914"/>
                </a:lnTo>
                <a:lnTo>
                  <a:pt x="1143805" y="785739"/>
                </a:lnTo>
                <a:lnTo>
                  <a:pt x="1139308" y="784302"/>
                </a:lnTo>
                <a:close/>
                <a:moveTo>
                  <a:pt x="2069415" y="1032514"/>
                </a:moveTo>
                <a:cubicBezTo>
                  <a:pt x="2009570" y="967712"/>
                  <a:pt x="1939071" y="910714"/>
                  <a:pt x="1858661" y="864289"/>
                </a:cubicBezTo>
                <a:cubicBezTo>
                  <a:pt x="1644235" y="740490"/>
                  <a:pt x="1399929" y="715325"/>
                  <a:pt x="1178281" y="774715"/>
                </a:cubicBezTo>
                <a:lnTo>
                  <a:pt x="1152796" y="782864"/>
                </a:lnTo>
                <a:lnTo>
                  <a:pt x="1147297" y="779690"/>
                </a:lnTo>
                <a:lnTo>
                  <a:pt x="1148300" y="784303"/>
                </a:lnTo>
                <a:lnTo>
                  <a:pt x="1143804" y="785740"/>
                </a:lnTo>
                <a:lnTo>
                  <a:pt x="1149304" y="788915"/>
                </a:lnTo>
                <a:lnTo>
                  <a:pt x="1154988" y="815060"/>
                </a:lnTo>
                <a:cubicBezTo>
                  <a:pt x="1214379" y="1036709"/>
                  <a:pt x="1358325" y="1235701"/>
                  <a:pt x="1572751" y="1359500"/>
                </a:cubicBezTo>
                <a:cubicBezTo>
                  <a:pt x="1706767" y="1436874"/>
                  <a:pt x="1852455" y="1475719"/>
                  <a:pt x="1996989" y="1479473"/>
                </a:cubicBezTo>
                <a:cubicBezTo>
                  <a:pt x="2083709" y="1481725"/>
                  <a:pt x="2170013" y="1471345"/>
                  <a:pt x="2253131" y="1449073"/>
                </a:cubicBezTo>
                <a:lnTo>
                  <a:pt x="2278616" y="1440924"/>
                </a:lnTo>
                <a:lnTo>
                  <a:pt x="2284115" y="1444099"/>
                </a:lnTo>
                <a:lnTo>
                  <a:pt x="2283112" y="1439486"/>
                </a:lnTo>
                <a:lnTo>
                  <a:pt x="2287608" y="1438048"/>
                </a:lnTo>
                <a:lnTo>
                  <a:pt x="2282109" y="1434874"/>
                </a:lnTo>
                <a:lnTo>
                  <a:pt x="2276424" y="1408729"/>
                </a:lnTo>
                <a:cubicBezTo>
                  <a:pt x="2239306" y="1270198"/>
                  <a:pt x="2169157" y="1140518"/>
                  <a:pt x="2069415" y="1032514"/>
                </a:cubicBezTo>
                <a:close/>
                <a:moveTo>
                  <a:pt x="1140311" y="35676"/>
                </a:moveTo>
                <a:lnTo>
                  <a:pt x="1134812" y="38850"/>
                </a:lnTo>
                <a:lnTo>
                  <a:pt x="1109328" y="30701"/>
                </a:lnTo>
                <a:cubicBezTo>
                  <a:pt x="887679" y="-28689"/>
                  <a:pt x="643374" y="-3524"/>
                  <a:pt x="428948" y="120275"/>
                </a:cubicBezTo>
                <a:cubicBezTo>
                  <a:pt x="214521" y="244074"/>
                  <a:pt x="70575" y="443066"/>
                  <a:pt x="11185" y="664715"/>
                </a:cubicBezTo>
                <a:lnTo>
                  <a:pt x="5499" y="690860"/>
                </a:lnTo>
                <a:lnTo>
                  <a:pt x="0" y="694034"/>
                </a:lnTo>
                <a:lnTo>
                  <a:pt x="4497" y="695472"/>
                </a:lnTo>
                <a:lnTo>
                  <a:pt x="3493" y="700085"/>
                </a:lnTo>
                <a:lnTo>
                  <a:pt x="8992" y="696910"/>
                </a:lnTo>
                <a:lnTo>
                  <a:pt x="34477" y="705059"/>
                </a:lnTo>
                <a:cubicBezTo>
                  <a:pt x="117595" y="727331"/>
                  <a:pt x="203900" y="737711"/>
                  <a:pt x="290620" y="735459"/>
                </a:cubicBezTo>
                <a:cubicBezTo>
                  <a:pt x="435154" y="731705"/>
                  <a:pt x="580841" y="692860"/>
                  <a:pt x="714857" y="615486"/>
                </a:cubicBezTo>
                <a:cubicBezTo>
                  <a:pt x="929284" y="491687"/>
                  <a:pt x="1073229" y="292695"/>
                  <a:pt x="1132621" y="71046"/>
                </a:cubicBezTo>
                <a:lnTo>
                  <a:pt x="1138305" y="44901"/>
                </a:lnTo>
                <a:lnTo>
                  <a:pt x="1143805" y="41726"/>
                </a:lnTo>
                <a:lnTo>
                  <a:pt x="1139308" y="40289"/>
                </a:lnTo>
                <a:close/>
                <a:moveTo>
                  <a:pt x="2069415" y="288501"/>
                </a:moveTo>
                <a:cubicBezTo>
                  <a:pt x="2009570" y="223699"/>
                  <a:pt x="1939071" y="166700"/>
                  <a:pt x="1858661" y="120276"/>
                </a:cubicBezTo>
                <a:cubicBezTo>
                  <a:pt x="1644235" y="-3523"/>
                  <a:pt x="1399929" y="-28688"/>
                  <a:pt x="1178281" y="30702"/>
                </a:cubicBezTo>
                <a:lnTo>
                  <a:pt x="1152796" y="38850"/>
                </a:lnTo>
                <a:lnTo>
                  <a:pt x="1147297" y="35676"/>
                </a:lnTo>
                <a:lnTo>
                  <a:pt x="1148300" y="40290"/>
                </a:lnTo>
                <a:lnTo>
                  <a:pt x="1143804" y="41727"/>
                </a:lnTo>
                <a:lnTo>
                  <a:pt x="1149304" y="44901"/>
                </a:lnTo>
                <a:lnTo>
                  <a:pt x="1154988" y="71046"/>
                </a:lnTo>
                <a:cubicBezTo>
                  <a:pt x="1214379" y="292695"/>
                  <a:pt x="1358325" y="491688"/>
                  <a:pt x="1572751" y="615486"/>
                </a:cubicBezTo>
                <a:cubicBezTo>
                  <a:pt x="1706767" y="692860"/>
                  <a:pt x="1852455" y="731705"/>
                  <a:pt x="1996989" y="735460"/>
                </a:cubicBezTo>
                <a:cubicBezTo>
                  <a:pt x="2083709" y="737712"/>
                  <a:pt x="2170013" y="727332"/>
                  <a:pt x="2253131" y="705060"/>
                </a:cubicBezTo>
                <a:lnTo>
                  <a:pt x="2278616" y="696911"/>
                </a:lnTo>
                <a:lnTo>
                  <a:pt x="2284115" y="700086"/>
                </a:lnTo>
                <a:lnTo>
                  <a:pt x="2283112" y="695473"/>
                </a:lnTo>
                <a:lnTo>
                  <a:pt x="2287608" y="694035"/>
                </a:lnTo>
                <a:lnTo>
                  <a:pt x="2282109" y="690860"/>
                </a:lnTo>
                <a:lnTo>
                  <a:pt x="2276424" y="664716"/>
                </a:lnTo>
                <a:cubicBezTo>
                  <a:pt x="2239306" y="526185"/>
                  <a:pt x="2169157" y="396505"/>
                  <a:pt x="2069415" y="288501"/>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12" name="Freeform: Shape 11">
            <a:extLst>
              <a:ext uri="{FF2B5EF4-FFF2-40B4-BE49-F238E27FC236}">
                <a16:creationId xmlns:a16="http://schemas.microsoft.com/office/drawing/2014/main" id="{B083E179-CF1F-4694-AEAB-6931C9B31F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flipH="1">
            <a:off x="388193" y="3690094"/>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892991" y="1795123"/>
                </a:lnTo>
                <a:lnTo>
                  <a:pt x="763082" y="1694835"/>
                </a:lnTo>
                <a:cubicBezTo>
                  <a:pt x="-338018" y="799772"/>
                  <a:pt x="-41719" y="62104"/>
                  <a:pt x="379877" y="3722"/>
                </a:cubicBezTo>
                <a:cubicBezTo>
                  <a:pt x="399953" y="942"/>
                  <a:pt x="420313" y="-298"/>
                  <a:pt x="440819" y="59"/>
                </a:cubicBezTo>
                <a:close/>
              </a:path>
            </a:pathLst>
          </a:custGeom>
          <a:solidFill>
            <a:schemeClr val="accent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EE6257A7-D071-42C9-8560-75A6EAE277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flipH="1" flipV="1">
            <a:off x="854399" y="71786"/>
            <a:ext cx="2287608" cy="3673900"/>
            <a:chOff x="-6080955" y="3437416"/>
            <a:chExt cx="2287608" cy="3673900"/>
          </a:xfrm>
        </p:grpSpPr>
        <p:cxnSp>
          <p:nvCxnSpPr>
            <p:cNvPr id="15" name="Straight Connector 14">
              <a:extLst>
                <a:ext uri="{FF2B5EF4-FFF2-40B4-BE49-F238E27FC236}">
                  <a16:creationId xmlns:a16="http://schemas.microsoft.com/office/drawing/2014/main" id="{52115B20-516B-48FE-ABF8-0300640B54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937151" y="4754133"/>
              <a:ext cx="0" cy="23571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Freeform: Shape 15">
              <a:extLst>
                <a:ext uri="{FF2B5EF4-FFF2-40B4-BE49-F238E27FC236}">
                  <a16:creationId xmlns:a16="http://schemas.microsoft.com/office/drawing/2014/main" id="{572F2AC0-C134-4522-9F34-10107EC5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5226554" y="3437416"/>
              <a:ext cx="571820" cy="1316717"/>
            </a:xfrm>
            <a:custGeom>
              <a:avLst/>
              <a:gdLst>
                <a:gd name="connsiteX0" fmla="*/ 282417 w 571820"/>
                <a:gd name="connsiteY0" fmla="*/ 1316717 h 1316717"/>
                <a:gd name="connsiteX1" fmla="*/ 285910 w 571820"/>
                <a:gd name="connsiteY1" fmla="*/ 1313542 h 1316717"/>
                <a:gd name="connsiteX2" fmla="*/ 289403 w 571820"/>
                <a:gd name="connsiteY2" fmla="*/ 1316717 h 1316717"/>
                <a:gd name="connsiteX3" fmla="*/ 289403 w 571820"/>
                <a:gd name="connsiteY3" fmla="*/ 1310368 h 1316717"/>
                <a:gd name="connsiteX4" fmla="*/ 309203 w 571820"/>
                <a:gd name="connsiteY4" fmla="*/ 1292372 h 1316717"/>
                <a:gd name="connsiteX5" fmla="*/ 571820 w 571820"/>
                <a:gd name="connsiteY5" fmla="*/ 658358 h 1316717"/>
                <a:gd name="connsiteX6" fmla="*/ 309203 w 571820"/>
                <a:gd name="connsiteY6" fmla="*/ 24345 h 1316717"/>
                <a:gd name="connsiteX7" fmla="*/ 289403 w 571820"/>
                <a:gd name="connsiteY7" fmla="*/ 6349 h 1316717"/>
                <a:gd name="connsiteX8" fmla="*/ 289403 w 571820"/>
                <a:gd name="connsiteY8" fmla="*/ 0 h 1316717"/>
                <a:gd name="connsiteX9" fmla="*/ 285910 w 571820"/>
                <a:gd name="connsiteY9" fmla="*/ 3175 h 1316717"/>
                <a:gd name="connsiteX10" fmla="*/ 282417 w 571820"/>
                <a:gd name="connsiteY10" fmla="*/ 0 h 1316717"/>
                <a:gd name="connsiteX11" fmla="*/ 282417 w 571820"/>
                <a:gd name="connsiteY11" fmla="*/ 6350 h 1316717"/>
                <a:gd name="connsiteX12" fmla="*/ 262617 w 571820"/>
                <a:gd name="connsiteY12" fmla="*/ 24345 h 1316717"/>
                <a:gd name="connsiteX13" fmla="*/ 0 w 571820"/>
                <a:gd name="connsiteY13" fmla="*/ 658359 h 1316717"/>
                <a:gd name="connsiteX14" fmla="*/ 262617 w 571820"/>
                <a:gd name="connsiteY14" fmla="*/ 1292372 h 1316717"/>
                <a:gd name="connsiteX15" fmla="*/ 282417 w 571820"/>
                <a:gd name="connsiteY15" fmla="*/ 1310368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1820" h="1316717">
                  <a:moveTo>
                    <a:pt x="282417" y="1316717"/>
                  </a:moveTo>
                  <a:lnTo>
                    <a:pt x="285910" y="1313542"/>
                  </a:lnTo>
                  <a:lnTo>
                    <a:pt x="289403" y="1316717"/>
                  </a:lnTo>
                  <a:lnTo>
                    <a:pt x="289403" y="1310368"/>
                  </a:lnTo>
                  <a:lnTo>
                    <a:pt x="309203" y="1292372"/>
                  </a:lnTo>
                  <a:cubicBezTo>
                    <a:pt x="471461" y="1130114"/>
                    <a:pt x="571820" y="905956"/>
                    <a:pt x="571820" y="658358"/>
                  </a:cubicBezTo>
                  <a:cubicBezTo>
                    <a:pt x="571820" y="410761"/>
                    <a:pt x="471461" y="186603"/>
                    <a:pt x="309203" y="24345"/>
                  </a:cubicBezTo>
                  <a:lnTo>
                    <a:pt x="289403" y="6349"/>
                  </a:lnTo>
                  <a:lnTo>
                    <a:pt x="289403" y="0"/>
                  </a:lnTo>
                  <a:lnTo>
                    <a:pt x="285910" y="3175"/>
                  </a:lnTo>
                  <a:lnTo>
                    <a:pt x="282417" y="0"/>
                  </a:lnTo>
                  <a:lnTo>
                    <a:pt x="282417" y="6350"/>
                  </a:lnTo>
                  <a:lnTo>
                    <a:pt x="262617" y="24345"/>
                  </a:lnTo>
                  <a:cubicBezTo>
                    <a:pt x="100359" y="186604"/>
                    <a:pt x="0" y="410761"/>
                    <a:pt x="0" y="658359"/>
                  </a:cubicBezTo>
                  <a:cubicBezTo>
                    <a:pt x="0" y="905956"/>
                    <a:pt x="100359" y="1130114"/>
                    <a:pt x="262617" y="1292372"/>
                  </a:cubicBezTo>
                  <a:lnTo>
                    <a:pt x="282417" y="1310368"/>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Freeform: Shape 16">
              <a:extLst>
                <a:ext uri="{FF2B5EF4-FFF2-40B4-BE49-F238E27FC236}">
                  <a16:creationId xmlns:a16="http://schemas.microsoft.com/office/drawing/2014/main" id="{0EA2E5B3-77CC-4AA0-A77A-5D95FCDD5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4476018"/>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Freeform: Shape 17">
              <a:extLst>
                <a:ext uri="{FF2B5EF4-FFF2-40B4-BE49-F238E27FC236}">
                  <a16:creationId xmlns:a16="http://schemas.microsoft.com/office/drawing/2014/main" id="{2005C810-6BE0-4E85-BA3D-785C45D9BC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4476018"/>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eeform: Shape 18">
              <a:extLst>
                <a:ext uri="{FF2B5EF4-FFF2-40B4-BE49-F238E27FC236}">
                  <a16:creationId xmlns:a16="http://schemas.microsoft.com/office/drawing/2014/main" id="{D4ECB930-9F06-48DB-86D3-75A7E6A2C9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5190567"/>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Freeform: Shape 19">
              <a:extLst>
                <a:ext uri="{FF2B5EF4-FFF2-40B4-BE49-F238E27FC236}">
                  <a16:creationId xmlns:a16="http://schemas.microsoft.com/office/drawing/2014/main" id="{C9116707-08B8-43A2-8DCB-845D77ABAA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5190567"/>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Freeform: Shape 20">
              <a:extLst>
                <a:ext uri="{FF2B5EF4-FFF2-40B4-BE49-F238E27FC236}">
                  <a16:creationId xmlns:a16="http://schemas.microsoft.com/office/drawing/2014/main" id="{2E7DC9CC-81EB-48D8-AC44-C99F47742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5934581"/>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Freeform: Shape 21">
              <a:extLst>
                <a:ext uri="{FF2B5EF4-FFF2-40B4-BE49-F238E27FC236}">
                  <a16:creationId xmlns:a16="http://schemas.microsoft.com/office/drawing/2014/main" id="{23E2C41B-8946-4545-9CF1-997818234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5934581"/>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4" name="Freeform: Shape 23">
            <a:extLst>
              <a:ext uri="{FF2B5EF4-FFF2-40B4-BE49-F238E27FC236}">
                <a16:creationId xmlns:a16="http://schemas.microsoft.com/office/drawing/2014/main" id="{8AD7D35B-560E-435E-B0FD-0F84A2E6C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V="1">
            <a:off x="8942212" y="184491"/>
            <a:ext cx="2287608" cy="3232926"/>
          </a:xfrm>
          <a:custGeom>
            <a:avLst/>
            <a:gdLst>
              <a:gd name="connsiteX0" fmla="*/ 1143804 w 2287608"/>
              <a:gd name="connsiteY0" fmla="*/ 1916209 h 3232926"/>
              <a:gd name="connsiteX1" fmla="*/ 1140311 w 2287608"/>
              <a:gd name="connsiteY1" fmla="*/ 1919384 h 3232926"/>
              <a:gd name="connsiteX2" fmla="*/ 1136818 w 2287608"/>
              <a:gd name="connsiteY2" fmla="*/ 1916209 h 3232926"/>
              <a:gd name="connsiteX3" fmla="*/ 1136818 w 2287608"/>
              <a:gd name="connsiteY3" fmla="*/ 1922559 h 3232926"/>
              <a:gd name="connsiteX4" fmla="*/ 1117018 w 2287608"/>
              <a:gd name="connsiteY4" fmla="*/ 1940554 h 3232926"/>
              <a:gd name="connsiteX5" fmla="*/ 854401 w 2287608"/>
              <a:gd name="connsiteY5" fmla="*/ 2574568 h 3232926"/>
              <a:gd name="connsiteX6" fmla="*/ 1117018 w 2287608"/>
              <a:gd name="connsiteY6" fmla="*/ 3208581 h 3232926"/>
              <a:gd name="connsiteX7" fmla="*/ 1136818 w 2287608"/>
              <a:gd name="connsiteY7" fmla="*/ 3226577 h 3232926"/>
              <a:gd name="connsiteX8" fmla="*/ 1136818 w 2287608"/>
              <a:gd name="connsiteY8" fmla="*/ 3232926 h 3232926"/>
              <a:gd name="connsiteX9" fmla="*/ 1140311 w 2287608"/>
              <a:gd name="connsiteY9" fmla="*/ 3229751 h 3232926"/>
              <a:gd name="connsiteX10" fmla="*/ 1143804 w 2287608"/>
              <a:gd name="connsiteY10" fmla="*/ 3232926 h 3232926"/>
              <a:gd name="connsiteX11" fmla="*/ 1143804 w 2287608"/>
              <a:gd name="connsiteY11" fmla="*/ 3226577 h 3232926"/>
              <a:gd name="connsiteX12" fmla="*/ 1163604 w 2287608"/>
              <a:gd name="connsiteY12" fmla="*/ 3208581 h 3232926"/>
              <a:gd name="connsiteX13" fmla="*/ 1426221 w 2287608"/>
              <a:gd name="connsiteY13" fmla="*/ 2574567 h 3232926"/>
              <a:gd name="connsiteX14" fmla="*/ 1163604 w 2287608"/>
              <a:gd name="connsiteY14" fmla="*/ 1940554 h 3232926"/>
              <a:gd name="connsiteX15" fmla="*/ 1143804 w 2287608"/>
              <a:gd name="connsiteY15" fmla="*/ 1922558 h 3232926"/>
              <a:gd name="connsiteX16" fmla="*/ 1140312 w 2287608"/>
              <a:gd name="connsiteY16" fmla="*/ 1494239 h 3232926"/>
              <a:gd name="connsiteX17" fmla="*/ 1134813 w 2287608"/>
              <a:gd name="connsiteY17" fmla="*/ 1497413 h 3232926"/>
              <a:gd name="connsiteX18" fmla="*/ 1109328 w 2287608"/>
              <a:gd name="connsiteY18" fmla="*/ 1489264 h 3232926"/>
              <a:gd name="connsiteX19" fmla="*/ 428947 w 2287608"/>
              <a:gd name="connsiteY19" fmla="*/ 1578838 h 3232926"/>
              <a:gd name="connsiteX20" fmla="*/ 11185 w 2287608"/>
              <a:gd name="connsiteY20" fmla="*/ 2123278 h 3232926"/>
              <a:gd name="connsiteX21" fmla="*/ 5499 w 2287608"/>
              <a:gd name="connsiteY21" fmla="*/ 2149423 h 3232926"/>
              <a:gd name="connsiteX22" fmla="*/ 0 w 2287608"/>
              <a:gd name="connsiteY22" fmla="*/ 2152597 h 3232926"/>
              <a:gd name="connsiteX23" fmla="*/ 4497 w 2287608"/>
              <a:gd name="connsiteY23" fmla="*/ 2154035 h 3232926"/>
              <a:gd name="connsiteX24" fmla="*/ 3493 w 2287608"/>
              <a:gd name="connsiteY24" fmla="*/ 2158648 h 3232926"/>
              <a:gd name="connsiteX25" fmla="*/ 8992 w 2287608"/>
              <a:gd name="connsiteY25" fmla="*/ 2155473 h 3232926"/>
              <a:gd name="connsiteX26" fmla="*/ 34477 w 2287608"/>
              <a:gd name="connsiteY26" fmla="*/ 2163622 h 3232926"/>
              <a:gd name="connsiteX27" fmla="*/ 290620 w 2287608"/>
              <a:gd name="connsiteY27" fmla="*/ 2194022 h 3232926"/>
              <a:gd name="connsiteX28" fmla="*/ 714858 w 2287608"/>
              <a:gd name="connsiteY28" fmla="*/ 2074049 h 3232926"/>
              <a:gd name="connsiteX29" fmla="*/ 1132621 w 2287608"/>
              <a:gd name="connsiteY29" fmla="*/ 1529609 h 3232926"/>
              <a:gd name="connsiteX30" fmla="*/ 1138305 w 2287608"/>
              <a:gd name="connsiteY30" fmla="*/ 1503464 h 3232926"/>
              <a:gd name="connsiteX31" fmla="*/ 1143804 w 2287608"/>
              <a:gd name="connsiteY31" fmla="*/ 1500289 h 3232926"/>
              <a:gd name="connsiteX32" fmla="*/ 1139308 w 2287608"/>
              <a:gd name="connsiteY32" fmla="*/ 1498852 h 3232926"/>
              <a:gd name="connsiteX33" fmla="*/ 2069415 w 2287608"/>
              <a:gd name="connsiteY33" fmla="*/ 1747063 h 3232926"/>
              <a:gd name="connsiteX34" fmla="*/ 1858661 w 2287608"/>
              <a:gd name="connsiteY34" fmla="*/ 1578837 h 3232926"/>
              <a:gd name="connsiteX35" fmla="*/ 1178281 w 2287608"/>
              <a:gd name="connsiteY35" fmla="*/ 1489263 h 3232926"/>
              <a:gd name="connsiteX36" fmla="*/ 1152796 w 2287608"/>
              <a:gd name="connsiteY36" fmla="*/ 1497412 h 3232926"/>
              <a:gd name="connsiteX37" fmla="*/ 1147297 w 2287608"/>
              <a:gd name="connsiteY37" fmla="*/ 1494238 h 3232926"/>
              <a:gd name="connsiteX38" fmla="*/ 1148300 w 2287608"/>
              <a:gd name="connsiteY38" fmla="*/ 1498851 h 3232926"/>
              <a:gd name="connsiteX39" fmla="*/ 1143804 w 2287608"/>
              <a:gd name="connsiteY39" fmla="*/ 1500288 h 3232926"/>
              <a:gd name="connsiteX40" fmla="*/ 1149304 w 2287608"/>
              <a:gd name="connsiteY40" fmla="*/ 1503463 h 3232926"/>
              <a:gd name="connsiteX41" fmla="*/ 1154988 w 2287608"/>
              <a:gd name="connsiteY41" fmla="*/ 1529608 h 3232926"/>
              <a:gd name="connsiteX42" fmla="*/ 1572751 w 2287608"/>
              <a:gd name="connsiteY42" fmla="*/ 2074048 h 3232926"/>
              <a:gd name="connsiteX43" fmla="*/ 1996989 w 2287608"/>
              <a:gd name="connsiteY43" fmla="*/ 2194021 h 3232926"/>
              <a:gd name="connsiteX44" fmla="*/ 2253131 w 2287608"/>
              <a:gd name="connsiteY44" fmla="*/ 2163621 h 3232926"/>
              <a:gd name="connsiteX45" fmla="*/ 2278616 w 2287608"/>
              <a:gd name="connsiteY45" fmla="*/ 2155472 h 3232926"/>
              <a:gd name="connsiteX46" fmla="*/ 2284115 w 2287608"/>
              <a:gd name="connsiteY46" fmla="*/ 2158647 h 3232926"/>
              <a:gd name="connsiteX47" fmla="*/ 2283112 w 2287608"/>
              <a:gd name="connsiteY47" fmla="*/ 2154034 h 3232926"/>
              <a:gd name="connsiteX48" fmla="*/ 2287608 w 2287608"/>
              <a:gd name="connsiteY48" fmla="*/ 2152596 h 3232926"/>
              <a:gd name="connsiteX49" fmla="*/ 2282109 w 2287608"/>
              <a:gd name="connsiteY49" fmla="*/ 2149422 h 3232926"/>
              <a:gd name="connsiteX50" fmla="*/ 2276424 w 2287608"/>
              <a:gd name="connsiteY50" fmla="*/ 2123277 h 3232926"/>
              <a:gd name="connsiteX51" fmla="*/ 2069415 w 2287608"/>
              <a:gd name="connsiteY51" fmla="*/ 1747063 h 3232926"/>
              <a:gd name="connsiteX52" fmla="*/ 1140311 w 2287608"/>
              <a:gd name="connsiteY52" fmla="*/ 779689 h 3232926"/>
              <a:gd name="connsiteX53" fmla="*/ 1134812 w 2287608"/>
              <a:gd name="connsiteY53" fmla="*/ 782863 h 3232926"/>
              <a:gd name="connsiteX54" fmla="*/ 1109328 w 2287608"/>
              <a:gd name="connsiteY54" fmla="*/ 774714 h 3232926"/>
              <a:gd name="connsiteX55" fmla="*/ 428947 w 2287608"/>
              <a:gd name="connsiteY55" fmla="*/ 864288 h 3232926"/>
              <a:gd name="connsiteX56" fmla="*/ 11185 w 2287608"/>
              <a:gd name="connsiteY56" fmla="*/ 1408728 h 3232926"/>
              <a:gd name="connsiteX57" fmla="*/ 5499 w 2287608"/>
              <a:gd name="connsiteY57" fmla="*/ 1434873 h 3232926"/>
              <a:gd name="connsiteX58" fmla="*/ 0 w 2287608"/>
              <a:gd name="connsiteY58" fmla="*/ 1438047 h 3232926"/>
              <a:gd name="connsiteX59" fmla="*/ 4497 w 2287608"/>
              <a:gd name="connsiteY59" fmla="*/ 1439485 h 3232926"/>
              <a:gd name="connsiteX60" fmla="*/ 3493 w 2287608"/>
              <a:gd name="connsiteY60" fmla="*/ 1444098 h 3232926"/>
              <a:gd name="connsiteX61" fmla="*/ 8992 w 2287608"/>
              <a:gd name="connsiteY61" fmla="*/ 1440923 h 3232926"/>
              <a:gd name="connsiteX62" fmla="*/ 34477 w 2287608"/>
              <a:gd name="connsiteY62" fmla="*/ 1449072 h 3232926"/>
              <a:gd name="connsiteX63" fmla="*/ 290620 w 2287608"/>
              <a:gd name="connsiteY63" fmla="*/ 1479472 h 3232926"/>
              <a:gd name="connsiteX64" fmla="*/ 714858 w 2287608"/>
              <a:gd name="connsiteY64" fmla="*/ 1359499 h 3232926"/>
              <a:gd name="connsiteX65" fmla="*/ 1132621 w 2287608"/>
              <a:gd name="connsiteY65" fmla="*/ 815059 h 3232926"/>
              <a:gd name="connsiteX66" fmla="*/ 1138305 w 2287608"/>
              <a:gd name="connsiteY66" fmla="*/ 788914 h 3232926"/>
              <a:gd name="connsiteX67" fmla="*/ 1143805 w 2287608"/>
              <a:gd name="connsiteY67" fmla="*/ 785739 h 3232926"/>
              <a:gd name="connsiteX68" fmla="*/ 1139308 w 2287608"/>
              <a:gd name="connsiteY68" fmla="*/ 784302 h 3232926"/>
              <a:gd name="connsiteX69" fmla="*/ 2069415 w 2287608"/>
              <a:gd name="connsiteY69" fmla="*/ 1032514 h 3232926"/>
              <a:gd name="connsiteX70" fmla="*/ 1858661 w 2287608"/>
              <a:gd name="connsiteY70" fmla="*/ 864289 h 3232926"/>
              <a:gd name="connsiteX71" fmla="*/ 1178281 w 2287608"/>
              <a:gd name="connsiteY71" fmla="*/ 774715 h 3232926"/>
              <a:gd name="connsiteX72" fmla="*/ 1152796 w 2287608"/>
              <a:gd name="connsiteY72" fmla="*/ 782864 h 3232926"/>
              <a:gd name="connsiteX73" fmla="*/ 1147297 w 2287608"/>
              <a:gd name="connsiteY73" fmla="*/ 779690 h 3232926"/>
              <a:gd name="connsiteX74" fmla="*/ 1148300 w 2287608"/>
              <a:gd name="connsiteY74" fmla="*/ 784303 h 3232926"/>
              <a:gd name="connsiteX75" fmla="*/ 1143804 w 2287608"/>
              <a:gd name="connsiteY75" fmla="*/ 785740 h 3232926"/>
              <a:gd name="connsiteX76" fmla="*/ 1149304 w 2287608"/>
              <a:gd name="connsiteY76" fmla="*/ 788915 h 3232926"/>
              <a:gd name="connsiteX77" fmla="*/ 1154988 w 2287608"/>
              <a:gd name="connsiteY77" fmla="*/ 815060 h 3232926"/>
              <a:gd name="connsiteX78" fmla="*/ 1572751 w 2287608"/>
              <a:gd name="connsiteY78" fmla="*/ 1359500 h 3232926"/>
              <a:gd name="connsiteX79" fmla="*/ 1996989 w 2287608"/>
              <a:gd name="connsiteY79" fmla="*/ 1479473 h 3232926"/>
              <a:gd name="connsiteX80" fmla="*/ 2253131 w 2287608"/>
              <a:gd name="connsiteY80" fmla="*/ 1449073 h 3232926"/>
              <a:gd name="connsiteX81" fmla="*/ 2278616 w 2287608"/>
              <a:gd name="connsiteY81" fmla="*/ 1440924 h 3232926"/>
              <a:gd name="connsiteX82" fmla="*/ 2284115 w 2287608"/>
              <a:gd name="connsiteY82" fmla="*/ 1444099 h 3232926"/>
              <a:gd name="connsiteX83" fmla="*/ 2283112 w 2287608"/>
              <a:gd name="connsiteY83" fmla="*/ 1439486 h 3232926"/>
              <a:gd name="connsiteX84" fmla="*/ 2287608 w 2287608"/>
              <a:gd name="connsiteY84" fmla="*/ 1438048 h 3232926"/>
              <a:gd name="connsiteX85" fmla="*/ 2282109 w 2287608"/>
              <a:gd name="connsiteY85" fmla="*/ 1434874 h 3232926"/>
              <a:gd name="connsiteX86" fmla="*/ 2276424 w 2287608"/>
              <a:gd name="connsiteY86" fmla="*/ 1408729 h 3232926"/>
              <a:gd name="connsiteX87" fmla="*/ 2069415 w 2287608"/>
              <a:gd name="connsiteY87" fmla="*/ 1032514 h 3232926"/>
              <a:gd name="connsiteX88" fmla="*/ 1140311 w 2287608"/>
              <a:gd name="connsiteY88" fmla="*/ 35676 h 3232926"/>
              <a:gd name="connsiteX89" fmla="*/ 1134812 w 2287608"/>
              <a:gd name="connsiteY89" fmla="*/ 38850 h 3232926"/>
              <a:gd name="connsiteX90" fmla="*/ 1109328 w 2287608"/>
              <a:gd name="connsiteY90" fmla="*/ 30701 h 3232926"/>
              <a:gd name="connsiteX91" fmla="*/ 428948 w 2287608"/>
              <a:gd name="connsiteY91" fmla="*/ 120275 h 3232926"/>
              <a:gd name="connsiteX92" fmla="*/ 11185 w 2287608"/>
              <a:gd name="connsiteY92" fmla="*/ 664715 h 3232926"/>
              <a:gd name="connsiteX93" fmla="*/ 5499 w 2287608"/>
              <a:gd name="connsiteY93" fmla="*/ 690860 h 3232926"/>
              <a:gd name="connsiteX94" fmla="*/ 0 w 2287608"/>
              <a:gd name="connsiteY94" fmla="*/ 694034 h 3232926"/>
              <a:gd name="connsiteX95" fmla="*/ 4497 w 2287608"/>
              <a:gd name="connsiteY95" fmla="*/ 695472 h 3232926"/>
              <a:gd name="connsiteX96" fmla="*/ 3493 w 2287608"/>
              <a:gd name="connsiteY96" fmla="*/ 700085 h 3232926"/>
              <a:gd name="connsiteX97" fmla="*/ 8992 w 2287608"/>
              <a:gd name="connsiteY97" fmla="*/ 696910 h 3232926"/>
              <a:gd name="connsiteX98" fmla="*/ 34477 w 2287608"/>
              <a:gd name="connsiteY98" fmla="*/ 705059 h 3232926"/>
              <a:gd name="connsiteX99" fmla="*/ 290620 w 2287608"/>
              <a:gd name="connsiteY99" fmla="*/ 735459 h 3232926"/>
              <a:gd name="connsiteX100" fmla="*/ 714857 w 2287608"/>
              <a:gd name="connsiteY100" fmla="*/ 615486 h 3232926"/>
              <a:gd name="connsiteX101" fmla="*/ 1132621 w 2287608"/>
              <a:gd name="connsiteY101" fmla="*/ 71046 h 3232926"/>
              <a:gd name="connsiteX102" fmla="*/ 1138305 w 2287608"/>
              <a:gd name="connsiteY102" fmla="*/ 44901 h 3232926"/>
              <a:gd name="connsiteX103" fmla="*/ 1143805 w 2287608"/>
              <a:gd name="connsiteY103" fmla="*/ 41726 h 3232926"/>
              <a:gd name="connsiteX104" fmla="*/ 1139308 w 2287608"/>
              <a:gd name="connsiteY104" fmla="*/ 40289 h 3232926"/>
              <a:gd name="connsiteX105" fmla="*/ 2069415 w 2287608"/>
              <a:gd name="connsiteY105" fmla="*/ 288501 h 3232926"/>
              <a:gd name="connsiteX106" fmla="*/ 1858661 w 2287608"/>
              <a:gd name="connsiteY106" fmla="*/ 120276 h 3232926"/>
              <a:gd name="connsiteX107" fmla="*/ 1178281 w 2287608"/>
              <a:gd name="connsiteY107" fmla="*/ 30702 h 3232926"/>
              <a:gd name="connsiteX108" fmla="*/ 1152796 w 2287608"/>
              <a:gd name="connsiteY108" fmla="*/ 38850 h 3232926"/>
              <a:gd name="connsiteX109" fmla="*/ 1147297 w 2287608"/>
              <a:gd name="connsiteY109" fmla="*/ 35676 h 3232926"/>
              <a:gd name="connsiteX110" fmla="*/ 1148300 w 2287608"/>
              <a:gd name="connsiteY110" fmla="*/ 40290 h 3232926"/>
              <a:gd name="connsiteX111" fmla="*/ 1143804 w 2287608"/>
              <a:gd name="connsiteY111" fmla="*/ 41727 h 3232926"/>
              <a:gd name="connsiteX112" fmla="*/ 1149304 w 2287608"/>
              <a:gd name="connsiteY112" fmla="*/ 44901 h 3232926"/>
              <a:gd name="connsiteX113" fmla="*/ 1154988 w 2287608"/>
              <a:gd name="connsiteY113" fmla="*/ 71046 h 3232926"/>
              <a:gd name="connsiteX114" fmla="*/ 1572751 w 2287608"/>
              <a:gd name="connsiteY114" fmla="*/ 615486 h 3232926"/>
              <a:gd name="connsiteX115" fmla="*/ 1996989 w 2287608"/>
              <a:gd name="connsiteY115" fmla="*/ 735460 h 3232926"/>
              <a:gd name="connsiteX116" fmla="*/ 2253131 w 2287608"/>
              <a:gd name="connsiteY116" fmla="*/ 705060 h 3232926"/>
              <a:gd name="connsiteX117" fmla="*/ 2278616 w 2287608"/>
              <a:gd name="connsiteY117" fmla="*/ 696911 h 3232926"/>
              <a:gd name="connsiteX118" fmla="*/ 2284115 w 2287608"/>
              <a:gd name="connsiteY118" fmla="*/ 700086 h 3232926"/>
              <a:gd name="connsiteX119" fmla="*/ 2283112 w 2287608"/>
              <a:gd name="connsiteY119" fmla="*/ 695473 h 3232926"/>
              <a:gd name="connsiteX120" fmla="*/ 2287608 w 2287608"/>
              <a:gd name="connsiteY120" fmla="*/ 694035 h 3232926"/>
              <a:gd name="connsiteX121" fmla="*/ 2282109 w 2287608"/>
              <a:gd name="connsiteY121" fmla="*/ 690860 h 3232926"/>
              <a:gd name="connsiteX122" fmla="*/ 2276424 w 2287608"/>
              <a:gd name="connsiteY122" fmla="*/ 664716 h 3232926"/>
              <a:gd name="connsiteX123" fmla="*/ 2069415 w 2287608"/>
              <a:gd name="connsiteY123" fmla="*/ 288501 h 323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2287608" h="3232926">
                <a:moveTo>
                  <a:pt x="1143804" y="1916209"/>
                </a:moveTo>
                <a:lnTo>
                  <a:pt x="1140311" y="1919384"/>
                </a:lnTo>
                <a:lnTo>
                  <a:pt x="1136818" y="1916209"/>
                </a:lnTo>
                <a:lnTo>
                  <a:pt x="1136818" y="1922559"/>
                </a:lnTo>
                <a:lnTo>
                  <a:pt x="1117018" y="1940554"/>
                </a:lnTo>
                <a:cubicBezTo>
                  <a:pt x="954760" y="2102813"/>
                  <a:pt x="854401" y="2326970"/>
                  <a:pt x="854401" y="2574568"/>
                </a:cubicBezTo>
                <a:cubicBezTo>
                  <a:pt x="854401" y="2822165"/>
                  <a:pt x="954760" y="3046323"/>
                  <a:pt x="1117018" y="3208581"/>
                </a:cubicBezTo>
                <a:lnTo>
                  <a:pt x="1136818" y="3226577"/>
                </a:lnTo>
                <a:lnTo>
                  <a:pt x="1136818" y="3232926"/>
                </a:lnTo>
                <a:lnTo>
                  <a:pt x="1140311" y="3229751"/>
                </a:lnTo>
                <a:lnTo>
                  <a:pt x="1143804" y="3232926"/>
                </a:lnTo>
                <a:lnTo>
                  <a:pt x="1143804" y="3226577"/>
                </a:lnTo>
                <a:lnTo>
                  <a:pt x="1163604" y="3208581"/>
                </a:lnTo>
                <a:cubicBezTo>
                  <a:pt x="1325862" y="3046323"/>
                  <a:pt x="1426221" y="2822165"/>
                  <a:pt x="1426221" y="2574567"/>
                </a:cubicBezTo>
                <a:cubicBezTo>
                  <a:pt x="1426221" y="2326970"/>
                  <a:pt x="1325862" y="2102812"/>
                  <a:pt x="1163604" y="1940554"/>
                </a:cubicBezTo>
                <a:lnTo>
                  <a:pt x="1143804" y="1922558"/>
                </a:lnTo>
                <a:close/>
                <a:moveTo>
                  <a:pt x="1140312" y="1494239"/>
                </a:moveTo>
                <a:lnTo>
                  <a:pt x="1134813" y="1497413"/>
                </a:lnTo>
                <a:lnTo>
                  <a:pt x="1109328" y="1489264"/>
                </a:lnTo>
                <a:cubicBezTo>
                  <a:pt x="887680" y="1429874"/>
                  <a:pt x="643374" y="1455039"/>
                  <a:pt x="428947" y="1578838"/>
                </a:cubicBezTo>
                <a:cubicBezTo>
                  <a:pt x="214522" y="1702637"/>
                  <a:pt x="70575" y="1901629"/>
                  <a:pt x="11185" y="2123278"/>
                </a:cubicBezTo>
                <a:lnTo>
                  <a:pt x="5499" y="2149423"/>
                </a:lnTo>
                <a:lnTo>
                  <a:pt x="0" y="2152597"/>
                </a:lnTo>
                <a:lnTo>
                  <a:pt x="4497" y="2154035"/>
                </a:lnTo>
                <a:lnTo>
                  <a:pt x="3493" y="2158648"/>
                </a:lnTo>
                <a:lnTo>
                  <a:pt x="8992" y="2155473"/>
                </a:lnTo>
                <a:lnTo>
                  <a:pt x="34477" y="2163622"/>
                </a:lnTo>
                <a:cubicBezTo>
                  <a:pt x="117596" y="2185894"/>
                  <a:pt x="203900" y="2196274"/>
                  <a:pt x="290620" y="2194022"/>
                </a:cubicBezTo>
                <a:cubicBezTo>
                  <a:pt x="435153" y="2190268"/>
                  <a:pt x="580841" y="2151423"/>
                  <a:pt x="714858" y="2074049"/>
                </a:cubicBezTo>
                <a:cubicBezTo>
                  <a:pt x="929283" y="1950250"/>
                  <a:pt x="1073230" y="1751258"/>
                  <a:pt x="1132621" y="1529609"/>
                </a:cubicBezTo>
                <a:lnTo>
                  <a:pt x="1138305" y="1503464"/>
                </a:lnTo>
                <a:lnTo>
                  <a:pt x="1143804" y="1500289"/>
                </a:lnTo>
                <a:lnTo>
                  <a:pt x="1139308" y="1498852"/>
                </a:lnTo>
                <a:close/>
                <a:moveTo>
                  <a:pt x="2069415" y="1747063"/>
                </a:moveTo>
                <a:cubicBezTo>
                  <a:pt x="2009570" y="1682261"/>
                  <a:pt x="1939071" y="1625262"/>
                  <a:pt x="1858661" y="1578837"/>
                </a:cubicBezTo>
                <a:cubicBezTo>
                  <a:pt x="1644235" y="1455038"/>
                  <a:pt x="1399929" y="1429873"/>
                  <a:pt x="1178281" y="1489263"/>
                </a:cubicBezTo>
                <a:lnTo>
                  <a:pt x="1152796" y="1497412"/>
                </a:lnTo>
                <a:lnTo>
                  <a:pt x="1147297" y="1494238"/>
                </a:lnTo>
                <a:lnTo>
                  <a:pt x="1148300" y="1498851"/>
                </a:lnTo>
                <a:lnTo>
                  <a:pt x="1143804" y="1500288"/>
                </a:lnTo>
                <a:lnTo>
                  <a:pt x="1149304" y="1503463"/>
                </a:lnTo>
                <a:lnTo>
                  <a:pt x="1154988" y="1529608"/>
                </a:lnTo>
                <a:cubicBezTo>
                  <a:pt x="1214379" y="1751257"/>
                  <a:pt x="1358325" y="1950249"/>
                  <a:pt x="1572751" y="2074048"/>
                </a:cubicBezTo>
                <a:cubicBezTo>
                  <a:pt x="1706767" y="2151422"/>
                  <a:pt x="1852455" y="2190267"/>
                  <a:pt x="1996989" y="2194021"/>
                </a:cubicBezTo>
                <a:cubicBezTo>
                  <a:pt x="2083709" y="2196273"/>
                  <a:pt x="2170013" y="2185893"/>
                  <a:pt x="2253131" y="2163621"/>
                </a:cubicBezTo>
                <a:lnTo>
                  <a:pt x="2278616" y="2155472"/>
                </a:lnTo>
                <a:lnTo>
                  <a:pt x="2284115" y="2158647"/>
                </a:lnTo>
                <a:lnTo>
                  <a:pt x="2283112" y="2154034"/>
                </a:lnTo>
                <a:lnTo>
                  <a:pt x="2287608" y="2152596"/>
                </a:lnTo>
                <a:lnTo>
                  <a:pt x="2282109" y="2149422"/>
                </a:lnTo>
                <a:lnTo>
                  <a:pt x="2276424" y="2123277"/>
                </a:lnTo>
                <a:cubicBezTo>
                  <a:pt x="2239306" y="1984747"/>
                  <a:pt x="2169157" y="1855067"/>
                  <a:pt x="2069415" y="1747063"/>
                </a:cubicBezTo>
                <a:close/>
                <a:moveTo>
                  <a:pt x="1140311" y="779689"/>
                </a:moveTo>
                <a:lnTo>
                  <a:pt x="1134812" y="782863"/>
                </a:lnTo>
                <a:lnTo>
                  <a:pt x="1109328" y="774714"/>
                </a:lnTo>
                <a:cubicBezTo>
                  <a:pt x="887679" y="715324"/>
                  <a:pt x="643374" y="740489"/>
                  <a:pt x="428947" y="864288"/>
                </a:cubicBezTo>
                <a:cubicBezTo>
                  <a:pt x="214522" y="988087"/>
                  <a:pt x="70575" y="1187079"/>
                  <a:pt x="11185" y="1408728"/>
                </a:cubicBezTo>
                <a:lnTo>
                  <a:pt x="5499" y="1434873"/>
                </a:lnTo>
                <a:lnTo>
                  <a:pt x="0" y="1438047"/>
                </a:lnTo>
                <a:lnTo>
                  <a:pt x="4497" y="1439485"/>
                </a:lnTo>
                <a:lnTo>
                  <a:pt x="3493" y="1444098"/>
                </a:lnTo>
                <a:lnTo>
                  <a:pt x="8992" y="1440923"/>
                </a:lnTo>
                <a:lnTo>
                  <a:pt x="34477" y="1449072"/>
                </a:lnTo>
                <a:cubicBezTo>
                  <a:pt x="117595" y="1471344"/>
                  <a:pt x="203900" y="1481724"/>
                  <a:pt x="290620" y="1479472"/>
                </a:cubicBezTo>
                <a:cubicBezTo>
                  <a:pt x="435154" y="1475718"/>
                  <a:pt x="580841" y="1436873"/>
                  <a:pt x="714858" y="1359499"/>
                </a:cubicBezTo>
                <a:cubicBezTo>
                  <a:pt x="929284" y="1235700"/>
                  <a:pt x="1073229" y="1036708"/>
                  <a:pt x="1132621" y="815059"/>
                </a:cubicBezTo>
                <a:lnTo>
                  <a:pt x="1138305" y="788914"/>
                </a:lnTo>
                <a:lnTo>
                  <a:pt x="1143805" y="785739"/>
                </a:lnTo>
                <a:lnTo>
                  <a:pt x="1139308" y="784302"/>
                </a:lnTo>
                <a:close/>
                <a:moveTo>
                  <a:pt x="2069415" y="1032514"/>
                </a:moveTo>
                <a:cubicBezTo>
                  <a:pt x="2009570" y="967712"/>
                  <a:pt x="1939071" y="910714"/>
                  <a:pt x="1858661" y="864289"/>
                </a:cubicBezTo>
                <a:cubicBezTo>
                  <a:pt x="1644235" y="740490"/>
                  <a:pt x="1399929" y="715325"/>
                  <a:pt x="1178281" y="774715"/>
                </a:cubicBezTo>
                <a:lnTo>
                  <a:pt x="1152796" y="782864"/>
                </a:lnTo>
                <a:lnTo>
                  <a:pt x="1147297" y="779690"/>
                </a:lnTo>
                <a:lnTo>
                  <a:pt x="1148300" y="784303"/>
                </a:lnTo>
                <a:lnTo>
                  <a:pt x="1143804" y="785740"/>
                </a:lnTo>
                <a:lnTo>
                  <a:pt x="1149304" y="788915"/>
                </a:lnTo>
                <a:lnTo>
                  <a:pt x="1154988" y="815060"/>
                </a:lnTo>
                <a:cubicBezTo>
                  <a:pt x="1214379" y="1036709"/>
                  <a:pt x="1358325" y="1235701"/>
                  <a:pt x="1572751" y="1359500"/>
                </a:cubicBezTo>
                <a:cubicBezTo>
                  <a:pt x="1706767" y="1436874"/>
                  <a:pt x="1852455" y="1475719"/>
                  <a:pt x="1996989" y="1479473"/>
                </a:cubicBezTo>
                <a:cubicBezTo>
                  <a:pt x="2083709" y="1481725"/>
                  <a:pt x="2170013" y="1471345"/>
                  <a:pt x="2253131" y="1449073"/>
                </a:cubicBezTo>
                <a:lnTo>
                  <a:pt x="2278616" y="1440924"/>
                </a:lnTo>
                <a:lnTo>
                  <a:pt x="2284115" y="1444099"/>
                </a:lnTo>
                <a:lnTo>
                  <a:pt x="2283112" y="1439486"/>
                </a:lnTo>
                <a:lnTo>
                  <a:pt x="2287608" y="1438048"/>
                </a:lnTo>
                <a:lnTo>
                  <a:pt x="2282109" y="1434874"/>
                </a:lnTo>
                <a:lnTo>
                  <a:pt x="2276424" y="1408729"/>
                </a:lnTo>
                <a:cubicBezTo>
                  <a:pt x="2239306" y="1270198"/>
                  <a:pt x="2169157" y="1140518"/>
                  <a:pt x="2069415" y="1032514"/>
                </a:cubicBezTo>
                <a:close/>
                <a:moveTo>
                  <a:pt x="1140311" y="35676"/>
                </a:moveTo>
                <a:lnTo>
                  <a:pt x="1134812" y="38850"/>
                </a:lnTo>
                <a:lnTo>
                  <a:pt x="1109328" y="30701"/>
                </a:lnTo>
                <a:cubicBezTo>
                  <a:pt x="887679" y="-28689"/>
                  <a:pt x="643374" y="-3524"/>
                  <a:pt x="428948" y="120275"/>
                </a:cubicBezTo>
                <a:cubicBezTo>
                  <a:pt x="214521" y="244074"/>
                  <a:pt x="70575" y="443066"/>
                  <a:pt x="11185" y="664715"/>
                </a:cubicBezTo>
                <a:lnTo>
                  <a:pt x="5499" y="690860"/>
                </a:lnTo>
                <a:lnTo>
                  <a:pt x="0" y="694034"/>
                </a:lnTo>
                <a:lnTo>
                  <a:pt x="4497" y="695472"/>
                </a:lnTo>
                <a:lnTo>
                  <a:pt x="3493" y="700085"/>
                </a:lnTo>
                <a:lnTo>
                  <a:pt x="8992" y="696910"/>
                </a:lnTo>
                <a:lnTo>
                  <a:pt x="34477" y="705059"/>
                </a:lnTo>
                <a:cubicBezTo>
                  <a:pt x="117595" y="727331"/>
                  <a:pt x="203900" y="737711"/>
                  <a:pt x="290620" y="735459"/>
                </a:cubicBezTo>
                <a:cubicBezTo>
                  <a:pt x="435154" y="731705"/>
                  <a:pt x="580841" y="692860"/>
                  <a:pt x="714857" y="615486"/>
                </a:cubicBezTo>
                <a:cubicBezTo>
                  <a:pt x="929284" y="491687"/>
                  <a:pt x="1073229" y="292695"/>
                  <a:pt x="1132621" y="71046"/>
                </a:cubicBezTo>
                <a:lnTo>
                  <a:pt x="1138305" y="44901"/>
                </a:lnTo>
                <a:lnTo>
                  <a:pt x="1143805" y="41726"/>
                </a:lnTo>
                <a:lnTo>
                  <a:pt x="1139308" y="40289"/>
                </a:lnTo>
                <a:close/>
                <a:moveTo>
                  <a:pt x="2069415" y="288501"/>
                </a:moveTo>
                <a:cubicBezTo>
                  <a:pt x="2009570" y="223699"/>
                  <a:pt x="1939071" y="166700"/>
                  <a:pt x="1858661" y="120276"/>
                </a:cubicBezTo>
                <a:cubicBezTo>
                  <a:pt x="1644235" y="-3523"/>
                  <a:pt x="1399929" y="-28688"/>
                  <a:pt x="1178281" y="30702"/>
                </a:cubicBezTo>
                <a:lnTo>
                  <a:pt x="1152796" y="38850"/>
                </a:lnTo>
                <a:lnTo>
                  <a:pt x="1147297" y="35676"/>
                </a:lnTo>
                <a:lnTo>
                  <a:pt x="1148300" y="40290"/>
                </a:lnTo>
                <a:lnTo>
                  <a:pt x="1143804" y="41727"/>
                </a:lnTo>
                <a:lnTo>
                  <a:pt x="1149304" y="44901"/>
                </a:lnTo>
                <a:lnTo>
                  <a:pt x="1154988" y="71046"/>
                </a:lnTo>
                <a:cubicBezTo>
                  <a:pt x="1214379" y="292695"/>
                  <a:pt x="1358325" y="491688"/>
                  <a:pt x="1572751" y="615486"/>
                </a:cubicBezTo>
                <a:cubicBezTo>
                  <a:pt x="1706767" y="692860"/>
                  <a:pt x="1852455" y="731705"/>
                  <a:pt x="1996989" y="735460"/>
                </a:cubicBezTo>
                <a:cubicBezTo>
                  <a:pt x="2083709" y="737712"/>
                  <a:pt x="2170013" y="727332"/>
                  <a:pt x="2253131" y="705060"/>
                </a:cubicBezTo>
                <a:lnTo>
                  <a:pt x="2278616" y="696911"/>
                </a:lnTo>
                <a:lnTo>
                  <a:pt x="2284115" y="700086"/>
                </a:lnTo>
                <a:lnTo>
                  <a:pt x="2283112" y="695473"/>
                </a:lnTo>
                <a:lnTo>
                  <a:pt x="2287608" y="694035"/>
                </a:lnTo>
                <a:lnTo>
                  <a:pt x="2282109" y="690860"/>
                </a:lnTo>
                <a:lnTo>
                  <a:pt x="2276424" y="664716"/>
                </a:lnTo>
                <a:cubicBezTo>
                  <a:pt x="2239306" y="526185"/>
                  <a:pt x="2169157" y="396505"/>
                  <a:pt x="2069415" y="288501"/>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grpSp>
        <p:nvGrpSpPr>
          <p:cNvPr id="26" name="Group 25">
            <a:extLst>
              <a:ext uri="{FF2B5EF4-FFF2-40B4-BE49-F238E27FC236}">
                <a16:creationId xmlns:a16="http://schemas.microsoft.com/office/drawing/2014/main" id="{AC46C823-4AEE-4D15-A7B7-556599F864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8100000" flipV="1">
            <a:off x="521489" y="5639014"/>
            <a:ext cx="865742" cy="628383"/>
            <a:chOff x="558167" y="958515"/>
            <a:chExt cx="865742" cy="628383"/>
          </a:xfrm>
          <a:solidFill>
            <a:schemeClr val="accent3"/>
          </a:solidFill>
        </p:grpSpPr>
        <p:sp>
          <p:nvSpPr>
            <p:cNvPr id="27" name="Freeform: Shape 26">
              <a:extLst>
                <a:ext uri="{FF2B5EF4-FFF2-40B4-BE49-F238E27FC236}">
                  <a16:creationId xmlns:a16="http://schemas.microsoft.com/office/drawing/2014/main" id="{7FE368E1-8B21-487B-879D-A963091996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Freeform: Shape 27">
              <a:extLst>
                <a:ext uri="{FF2B5EF4-FFF2-40B4-BE49-F238E27FC236}">
                  <a16:creationId xmlns:a16="http://schemas.microsoft.com/office/drawing/2014/main" id="{58A31684-3F27-4828-8633-A1624B028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30" name="Group 29">
            <a:extLst>
              <a:ext uri="{FF2B5EF4-FFF2-40B4-BE49-F238E27FC236}">
                <a16:creationId xmlns:a16="http://schemas.microsoft.com/office/drawing/2014/main" id="{766CF5CA-BCE0-446B-990C-62FB772ABE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486523" y="3291143"/>
            <a:ext cx="1785983" cy="2208479"/>
            <a:chOff x="2725201" y="4453039"/>
            <a:chExt cx="1785983" cy="2208479"/>
          </a:xfrm>
        </p:grpSpPr>
        <p:cxnSp>
          <p:nvCxnSpPr>
            <p:cNvPr id="31" name="Straight Connector 30">
              <a:extLst>
                <a:ext uri="{FF2B5EF4-FFF2-40B4-BE49-F238E27FC236}">
                  <a16:creationId xmlns:a16="http://schemas.microsoft.com/office/drawing/2014/main" id="{791F38DD-D787-4EE5-931B-C8CC2ED927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3618192" y="4453039"/>
              <a:ext cx="0" cy="22084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F4E1D11-C91E-45F4-9A4A-EC0243DE76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738439" y="5243393"/>
              <a:ext cx="176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Freeform: Shape 32">
              <a:extLst>
                <a:ext uri="{FF2B5EF4-FFF2-40B4-BE49-F238E27FC236}">
                  <a16:creationId xmlns:a16="http://schemas.microsoft.com/office/drawing/2014/main" id="{63D0A83C-B0AD-4E04-B3FE-48D739F6F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725201" y="4861779"/>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 name="connsiteX0" fmla="*/ 440819 w 1785983"/>
                <a:gd name="connsiteY0" fmla="*/ 59 h 1849891"/>
                <a:gd name="connsiteX1" fmla="*/ 845918 w 1785983"/>
                <a:gd name="connsiteY1" fmla="*/ 261596 h 1849891"/>
                <a:gd name="connsiteX2" fmla="*/ 892992 w 1785983"/>
                <a:gd name="connsiteY2" fmla="*/ 360758 h 1849891"/>
                <a:gd name="connsiteX3" fmla="*/ 892992 w 1785983"/>
                <a:gd name="connsiteY3" fmla="*/ 365372 h 1849891"/>
                <a:gd name="connsiteX4" fmla="*/ 940065 w 1785983"/>
                <a:gd name="connsiteY4" fmla="*/ 266212 h 1849891"/>
                <a:gd name="connsiteX5" fmla="*/ 1406106 w 1785983"/>
                <a:gd name="connsiteY5" fmla="*/ 8338 h 1849891"/>
                <a:gd name="connsiteX6" fmla="*/ 1022901 w 1785983"/>
                <a:gd name="connsiteY6" fmla="*/ 1699451 h 1849891"/>
                <a:gd name="connsiteX7" fmla="*/ 892991 w 1785983"/>
                <a:gd name="connsiteY7" fmla="*/ 1799739 h 1849891"/>
                <a:gd name="connsiteX8" fmla="*/ 838223 w 1785983"/>
                <a:gd name="connsiteY8" fmla="*/ 1849891 h 1849891"/>
                <a:gd name="connsiteX9" fmla="*/ 763082 w 1785983"/>
                <a:gd name="connsiteY9" fmla="*/ 1694835 h 1849891"/>
                <a:gd name="connsiteX10" fmla="*/ 379877 w 1785983"/>
                <a:gd name="connsiteY10" fmla="*/ 3722 h 1849891"/>
                <a:gd name="connsiteX11" fmla="*/ 440819 w 1785983"/>
                <a:gd name="connsiteY11" fmla="*/ 59 h 1849891"/>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763082 w 1785983"/>
                <a:gd name="connsiteY8" fmla="*/ 1694835 h 1799739"/>
                <a:gd name="connsiteX9" fmla="*/ 379877 w 1785983"/>
                <a:gd name="connsiteY9" fmla="*/ 3722 h 1799739"/>
                <a:gd name="connsiteX10" fmla="*/ 440819 w 1785983"/>
                <a:gd name="connsiteY10"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763082" y="1694835"/>
                  </a:lnTo>
                  <a:cubicBezTo>
                    <a:pt x="-338018" y="799772"/>
                    <a:pt x="-41719" y="62104"/>
                    <a:pt x="379877" y="3722"/>
                  </a:cubicBezTo>
                  <a:cubicBezTo>
                    <a:pt x="399953" y="942"/>
                    <a:pt x="420313" y="-298"/>
                    <a:pt x="440819" y="59"/>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Bell MT" panose="02020503060305020303" pitchFamily="18" charset="0"/>
              </a:endParaRPr>
            </a:p>
          </p:txBody>
        </p:sp>
        <p:sp>
          <p:nvSpPr>
            <p:cNvPr id="34" name="Rectangle 30">
              <a:extLst>
                <a:ext uri="{FF2B5EF4-FFF2-40B4-BE49-F238E27FC236}">
                  <a16:creationId xmlns:a16="http://schemas.microsoft.com/office/drawing/2014/main" id="{AF60A4C7-053A-4E00-9224-C9C9CAA542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124232" y="5447997"/>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0">
              <a:extLst>
                <a:ext uri="{FF2B5EF4-FFF2-40B4-BE49-F238E27FC236}">
                  <a16:creationId xmlns:a16="http://schemas.microsoft.com/office/drawing/2014/main" id="{C90A005E-7D6C-4543-AE86-10F5BA1C0F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315029" y="5983110"/>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BC174C2C-9AC5-4D2F-B12B-8AD9BE8773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flipV="1">
            <a:off x="473803" y="5280732"/>
            <a:ext cx="864005" cy="1032464"/>
            <a:chOff x="2207971" y="2384401"/>
            <a:chExt cx="864005" cy="1032464"/>
          </a:xfrm>
        </p:grpSpPr>
        <p:sp>
          <p:nvSpPr>
            <p:cNvPr id="38" name="Freeform: Shape 37">
              <a:extLst>
                <a:ext uri="{FF2B5EF4-FFF2-40B4-BE49-F238E27FC236}">
                  <a16:creationId xmlns:a16="http://schemas.microsoft.com/office/drawing/2014/main" id="{F2A1D572-4E75-4B18-83CD-369937018B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Freeform: Shape 38">
              <a:extLst>
                <a:ext uri="{FF2B5EF4-FFF2-40B4-BE49-F238E27FC236}">
                  <a16:creationId xmlns:a16="http://schemas.microsoft.com/office/drawing/2014/main" id="{A4501448-AAB4-4BDF-81E5-BF4BEF2A47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0" name="Group 39">
              <a:extLst>
                <a:ext uri="{FF2B5EF4-FFF2-40B4-BE49-F238E27FC236}">
                  <a16:creationId xmlns:a16="http://schemas.microsoft.com/office/drawing/2014/main" id="{DA5CA3F8-7E28-4253-9221-2849B189136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41" name="Straight Connector 40">
                <a:extLst>
                  <a:ext uri="{FF2B5EF4-FFF2-40B4-BE49-F238E27FC236}">
                    <a16:creationId xmlns:a16="http://schemas.microsoft.com/office/drawing/2014/main" id="{ABAD8F42-57F4-4A12-8B47-E199EA1741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BF509FE-DD9E-4AB3-94EE-468C868875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4" name="Freeform: Shape 43">
            <a:extLst>
              <a:ext uri="{FF2B5EF4-FFF2-40B4-BE49-F238E27FC236}">
                <a16:creationId xmlns:a16="http://schemas.microsoft.com/office/drawing/2014/main" id="{A7F45189-997F-4E6B-800E-D17FF116E9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10114077" y="3690094"/>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892991" y="1795123"/>
                </a:lnTo>
                <a:lnTo>
                  <a:pt x="763082" y="1694835"/>
                </a:lnTo>
                <a:cubicBezTo>
                  <a:pt x="-338018" y="799772"/>
                  <a:pt x="-41719" y="62104"/>
                  <a:pt x="379877" y="3722"/>
                </a:cubicBezTo>
                <a:cubicBezTo>
                  <a:pt x="399953" y="942"/>
                  <a:pt x="420313" y="-298"/>
                  <a:pt x="440819" y="59"/>
                </a:cubicBezTo>
                <a:close/>
              </a:path>
            </a:pathLst>
          </a:custGeom>
          <a:solidFill>
            <a:schemeClr val="accent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BC214B40-3523-42BE-856A-2B90472652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8100000" flipV="1">
            <a:off x="9049994" y="71786"/>
            <a:ext cx="2287608" cy="3673900"/>
            <a:chOff x="-6080955" y="3437416"/>
            <a:chExt cx="2287608" cy="3673900"/>
          </a:xfrm>
        </p:grpSpPr>
        <p:cxnSp>
          <p:nvCxnSpPr>
            <p:cNvPr id="47" name="Straight Connector 46">
              <a:extLst>
                <a:ext uri="{FF2B5EF4-FFF2-40B4-BE49-F238E27FC236}">
                  <a16:creationId xmlns:a16="http://schemas.microsoft.com/office/drawing/2014/main" id="{5626B876-FE3F-403F-B675-FB9415E00A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937151" y="4754133"/>
              <a:ext cx="0" cy="23571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Freeform: Shape 47">
              <a:extLst>
                <a:ext uri="{FF2B5EF4-FFF2-40B4-BE49-F238E27FC236}">
                  <a16:creationId xmlns:a16="http://schemas.microsoft.com/office/drawing/2014/main" id="{03F8DDE7-4258-4181-9F2B-940B587EE5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5226554" y="3437416"/>
              <a:ext cx="571820" cy="1316717"/>
            </a:xfrm>
            <a:custGeom>
              <a:avLst/>
              <a:gdLst>
                <a:gd name="connsiteX0" fmla="*/ 282417 w 571820"/>
                <a:gd name="connsiteY0" fmla="*/ 1316717 h 1316717"/>
                <a:gd name="connsiteX1" fmla="*/ 285910 w 571820"/>
                <a:gd name="connsiteY1" fmla="*/ 1313542 h 1316717"/>
                <a:gd name="connsiteX2" fmla="*/ 289403 w 571820"/>
                <a:gd name="connsiteY2" fmla="*/ 1316717 h 1316717"/>
                <a:gd name="connsiteX3" fmla="*/ 289403 w 571820"/>
                <a:gd name="connsiteY3" fmla="*/ 1310368 h 1316717"/>
                <a:gd name="connsiteX4" fmla="*/ 309203 w 571820"/>
                <a:gd name="connsiteY4" fmla="*/ 1292372 h 1316717"/>
                <a:gd name="connsiteX5" fmla="*/ 571820 w 571820"/>
                <a:gd name="connsiteY5" fmla="*/ 658358 h 1316717"/>
                <a:gd name="connsiteX6" fmla="*/ 309203 w 571820"/>
                <a:gd name="connsiteY6" fmla="*/ 24345 h 1316717"/>
                <a:gd name="connsiteX7" fmla="*/ 289403 w 571820"/>
                <a:gd name="connsiteY7" fmla="*/ 6349 h 1316717"/>
                <a:gd name="connsiteX8" fmla="*/ 289403 w 571820"/>
                <a:gd name="connsiteY8" fmla="*/ 0 h 1316717"/>
                <a:gd name="connsiteX9" fmla="*/ 285910 w 571820"/>
                <a:gd name="connsiteY9" fmla="*/ 3175 h 1316717"/>
                <a:gd name="connsiteX10" fmla="*/ 282417 w 571820"/>
                <a:gd name="connsiteY10" fmla="*/ 0 h 1316717"/>
                <a:gd name="connsiteX11" fmla="*/ 282417 w 571820"/>
                <a:gd name="connsiteY11" fmla="*/ 6350 h 1316717"/>
                <a:gd name="connsiteX12" fmla="*/ 262617 w 571820"/>
                <a:gd name="connsiteY12" fmla="*/ 24345 h 1316717"/>
                <a:gd name="connsiteX13" fmla="*/ 0 w 571820"/>
                <a:gd name="connsiteY13" fmla="*/ 658359 h 1316717"/>
                <a:gd name="connsiteX14" fmla="*/ 262617 w 571820"/>
                <a:gd name="connsiteY14" fmla="*/ 1292372 h 1316717"/>
                <a:gd name="connsiteX15" fmla="*/ 282417 w 571820"/>
                <a:gd name="connsiteY15" fmla="*/ 1310368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1820" h="1316717">
                  <a:moveTo>
                    <a:pt x="282417" y="1316717"/>
                  </a:moveTo>
                  <a:lnTo>
                    <a:pt x="285910" y="1313542"/>
                  </a:lnTo>
                  <a:lnTo>
                    <a:pt x="289403" y="1316717"/>
                  </a:lnTo>
                  <a:lnTo>
                    <a:pt x="289403" y="1310368"/>
                  </a:lnTo>
                  <a:lnTo>
                    <a:pt x="309203" y="1292372"/>
                  </a:lnTo>
                  <a:cubicBezTo>
                    <a:pt x="471461" y="1130114"/>
                    <a:pt x="571820" y="905956"/>
                    <a:pt x="571820" y="658358"/>
                  </a:cubicBezTo>
                  <a:cubicBezTo>
                    <a:pt x="571820" y="410761"/>
                    <a:pt x="471461" y="186603"/>
                    <a:pt x="309203" y="24345"/>
                  </a:cubicBezTo>
                  <a:lnTo>
                    <a:pt x="289403" y="6349"/>
                  </a:lnTo>
                  <a:lnTo>
                    <a:pt x="289403" y="0"/>
                  </a:lnTo>
                  <a:lnTo>
                    <a:pt x="285910" y="3175"/>
                  </a:lnTo>
                  <a:lnTo>
                    <a:pt x="282417" y="0"/>
                  </a:lnTo>
                  <a:lnTo>
                    <a:pt x="282417" y="6350"/>
                  </a:lnTo>
                  <a:lnTo>
                    <a:pt x="262617" y="24345"/>
                  </a:lnTo>
                  <a:cubicBezTo>
                    <a:pt x="100359" y="186604"/>
                    <a:pt x="0" y="410761"/>
                    <a:pt x="0" y="658359"/>
                  </a:cubicBezTo>
                  <a:cubicBezTo>
                    <a:pt x="0" y="905956"/>
                    <a:pt x="100359" y="1130114"/>
                    <a:pt x="262617" y="1292372"/>
                  </a:cubicBezTo>
                  <a:lnTo>
                    <a:pt x="282417" y="1310368"/>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Freeform: Shape 48">
              <a:extLst>
                <a:ext uri="{FF2B5EF4-FFF2-40B4-BE49-F238E27FC236}">
                  <a16:creationId xmlns:a16="http://schemas.microsoft.com/office/drawing/2014/main" id="{4EED88FA-E654-453B-92BF-21196E32B4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4476018"/>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Freeform: Shape 49">
              <a:extLst>
                <a:ext uri="{FF2B5EF4-FFF2-40B4-BE49-F238E27FC236}">
                  <a16:creationId xmlns:a16="http://schemas.microsoft.com/office/drawing/2014/main" id="{7F3C238A-5CF1-4927-B70F-C991122990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4476018"/>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Freeform: Shape 50">
              <a:extLst>
                <a:ext uri="{FF2B5EF4-FFF2-40B4-BE49-F238E27FC236}">
                  <a16:creationId xmlns:a16="http://schemas.microsoft.com/office/drawing/2014/main" id="{42EAC2EE-4C33-44A6-A62B-6130E320AF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5190567"/>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Freeform: Shape 51">
              <a:extLst>
                <a:ext uri="{FF2B5EF4-FFF2-40B4-BE49-F238E27FC236}">
                  <a16:creationId xmlns:a16="http://schemas.microsoft.com/office/drawing/2014/main" id="{0F2EC395-DF39-4C41-A452-37AF723EA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5190567"/>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Freeform: Shape 52">
              <a:extLst>
                <a:ext uri="{FF2B5EF4-FFF2-40B4-BE49-F238E27FC236}">
                  <a16:creationId xmlns:a16="http://schemas.microsoft.com/office/drawing/2014/main" id="{2425D947-0068-4059-B9BE-93A3B27CDA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5934581"/>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Freeform: Shape 53">
              <a:extLst>
                <a:ext uri="{FF2B5EF4-FFF2-40B4-BE49-F238E27FC236}">
                  <a16:creationId xmlns:a16="http://schemas.microsoft.com/office/drawing/2014/main" id="{80F2FE05-A04C-4860-B709-2FCBEAE879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5934581"/>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56" name="Straight Connector 55">
            <a:extLst>
              <a:ext uri="{FF2B5EF4-FFF2-40B4-BE49-F238E27FC236}">
                <a16:creationId xmlns:a16="http://schemas.microsoft.com/office/drawing/2014/main" id="{77C6DF49-CBE3-4038-AC78-35DE4FD7C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277CEA-9766-47B9-B488-A02AB5836C03}"/>
              </a:ext>
            </a:extLst>
          </p:cNvPr>
          <p:cNvSpPr>
            <a:spLocks noGrp="1"/>
          </p:cNvSpPr>
          <p:nvPr>
            <p:ph idx="1"/>
          </p:nvPr>
        </p:nvSpPr>
        <p:spPr>
          <a:xfrm>
            <a:off x="3012912" y="2452297"/>
            <a:ext cx="6301549" cy="3316678"/>
          </a:xfrm>
        </p:spPr>
        <p:txBody>
          <a:bodyPr>
            <a:normAutofit/>
          </a:bodyPr>
          <a:lstStyle/>
          <a:p>
            <a:pPr marL="0" indent="0">
              <a:buNone/>
            </a:pPr>
            <a:r>
              <a:rPr lang="en-US" sz="4800" dirty="0">
                <a:solidFill>
                  <a:srgbClr val="FFFFFF">
                    <a:alpha val="70000"/>
                  </a:srgbClr>
                </a:solidFill>
              </a:rPr>
              <a:t>    CONTENTMENT</a:t>
            </a:r>
          </a:p>
        </p:txBody>
      </p:sp>
      <p:grpSp>
        <p:nvGrpSpPr>
          <p:cNvPr id="58" name="Group 57">
            <a:extLst>
              <a:ext uri="{FF2B5EF4-FFF2-40B4-BE49-F238E27FC236}">
                <a16:creationId xmlns:a16="http://schemas.microsoft.com/office/drawing/2014/main" id="{69D14CB3-B46C-4D52-91C7-9020767C01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flipH="1" flipV="1">
            <a:off x="10901022" y="5639014"/>
            <a:ext cx="865742" cy="628383"/>
            <a:chOff x="558167" y="958515"/>
            <a:chExt cx="865742" cy="628383"/>
          </a:xfrm>
          <a:solidFill>
            <a:schemeClr val="accent3"/>
          </a:solidFill>
        </p:grpSpPr>
        <p:sp>
          <p:nvSpPr>
            <p:cNvPr id="59" name="Freeform: Shape 58">
              <a:extLst>
                <a:ext uri="{FF2B5EF4-FFF2-40B4-BE49-F238E27FC236}">
                  <a16:creationId xmlns:a16="http://schemas.microsoft.com/office/drawing/2014/main" id="{3A77D7F4-D3A2-4801-9AC3-6626FDE15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 name="Freeform: Shape 59">
              <a:extLst>
                <a:ext uri="{FF2B5EF4-FFF2-40B4-BE49-F238E27FC236}">
                  <a16:creationId xmlns:a16="http://schemas.microsoft.com/office/drawing/2014/main" id="{1E62BACE-7CE7-442A-BFFB-8BC57C446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62" name="Group 61">
            <a:extLst>
              <a:ext uri="{FF2B5EF4-FFF2-40B4-BE49-F238E27FC236}">
                <a16:creationId xmlns:a16="http://schemas.microsoft.com/office/drawing/2014/main" id="{695E1464-F8FF-467B-BC7A-2DB63FD734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9919495" y="3291143"/>
            <a:ext cx="1785983" cy="2208479"/>
            <a:chOff x="2725201" y="4453039"/>
            <a:chExt cx="1785983" cy="2208479"/>
          </a:xfrm>
        </p:grpSpPr>
        <p:cxnSp>
          <p:nvCxnSpPr>
            <p:cNvPr id="63" name="Straight Connector 62">
              <a:extLst>
                <a:ext uri="{FF2B5EF4-FFF2-40B4-BE49-F238E27FC236}">
                  <a16:creationId xmlns:a16="http://schemas.microsoft.com/office/drawing/2014/main" id="{1D9EF77E-636A-4F91-8AC6-2926F2512C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3618192" y="4453039"/>
              <a:ext cx="0" cy="22084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F9F8CE5-DA1D-4DAF-A044-400C40169D4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738439" y="5243393"/>
              <a:ext cx="176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Freeform: Shape 64">
              <a:extLst>
                <a:ext uri="{FF2B5EF4-FFF2-40B4-BE49-F238E27FC236}">
                  <a16:creationId xmlns:a16="http://schemas.microsoft.com/office/drawing/2014/main" id="{9C47A2FE-4826-4485-B3C0-56DF9A73AE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725201" y="4861779"/>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 name="connsiteX0" fmla="*/ 440819 w 1785983"/>
                <a:gd name="connsiteY0" fmla="*/ 59 h 1849891"/>
                <a:gd name="connsiteX1" fmla="*/ 845918 w 1785983"/>
                <a:gd name="connsiteY1" fmla="*/ 261596 h 1849891"/>
                <a:gd name="connsiteX2" fmla="*/ 892992 w 1785983"/>
                <a:gd name="connsiteY2" fmla="*/ 360758 h 1849891"/>
                <a:gd name="connsiteX3" fmla="*/ 892992 w 1785983"/>
                <a:gd name="connsiteY3" fmla="*/ 365372 h 1849891"/>
                <a:gd name="connsiteX4" fmla="*/ 940065 w 1785983"/>
                <a:gd name="connsiteY4" fmla="*/ 266212 h 1849891"/>
                <a:gd name="connsiteX5" fmla="*/ 1406106 w 1785983"/>
                <a:gd name="connsiteY5" fmla="*/ 8338 h 1849891"/>
                <a:gd name="connsiteX6" fmla="*/ 1022901 w 1785983"/>
                <a:gd name="connsiteY6" fmla="*/ 1699451 h 1849891"/>
                <a:gd name="connsiteX7" fmla="*/ 892991 w 1785983"/>
                <a:gd name="connsiteY7" fmla="*/ 1799739 h 1849891"/>
                <a:gd name="connsiteX8" fmla="*/ 838223 w 1785983"/>
                <a:gd name="connsiteY8" fmla="*/ 1849891 h 1849891"/>
                <a:gd name="connsiteX9" fmla="*/ 763082 w 1785983"/>
                <a:gd name="connsiteY9" fmla="*/ 1694835 h 1849891"/>
                <a:gd name="connsiteX10" fmla="*/ 379877 w 1785983"/>
                <a:gd name="connsiteY10" fmla="*/ 3722 h 1849891"/>
                <a:gd name="connsiteX11" fmla="*/ 440819 w 1785983"/>
                <a:gd name="connsiteY11" fmla="*/ 59 h 1849891"/>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763082 w 1785983"/>
                <a:gd name="connsiteY8" fmla="*/ 1694835 h 1799739"/>
                <a:gd name="connsiteX9" fmla="*/ 379877 w 1785983"/>
                <a:gd name="connsiteY9" fmla="*/ 3722 h 1799739"/>
                <a:gd name="connsiteX10" fmla="*/ 440819 w 1785983"/>
                <a:gd name="connsiteY10"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763082" y="1694835"/>
                  </a:lnTo>
                  <a:cubicBezTo>
                    <a:pt x="-338018" y="799772"/>
                    <a:pt x="-41719" y="62104"/>
                    <a:pt x="379877" y="3722"/>
                  </a:cubicBezTo>
                  <a:cubicBezTo>
                    <a:pt x="399953" y="942"/>
                    <a:pt x="420313" y="-298"/>
                    <a:pt x="440819" y="59"/>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Bell MT" panose="02020503060305020303" pitchFamily="18" charset="0"/>
              </a:endParaRPr>
            </a:p>
          </p:txBody>
        </p:sp>
        <p:sp>
          <p:nvSpPr>
            <p:cNvPr id="66" name="Rectangle 30">
              <a:extLst>
                <a:ext uri="{FF2B5EF4-FFF2-40B4-BE49-F238E27FC236}">
                  <a16:creationId xmlns:a16="http://schemas.microsoft.com/office/drawing/2014/main" id="{A9D0A0EF-4934-4E46-A33A-95E5D932D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124232" y="5447997"/>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30">
              <a:extLst>
                <a:ext uri="{FF2B5EF4-FFF2-40B4-BE49-F238E27FC236}">
                  <a16:creationId xmlns:a16="http://schemas.microsoft.com/office/drawing/2014/main" id="{EA389321-1892-4D9B-9F10-CA83BC15F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315029" y="5983110"/>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D9F93B70-A436-473C-A7CE-540999A596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V="1">
            <a:off x="10854193" y="5280732"/>
            <a:ext cx="864005" cy="1032464"/>
            <a:chOff x="2207971" y="2384401"/>
            <a:chExt cx="864005" cy="1032464"/>
          </a:xfrm>
        </p:grpSpPr>
        <p:sp>
          <p:nvSpPr>
            <p:cNvPr id="70" name="Freeform: Shape 69">
              <a:extLst>
                <a:ext uri="{FF2B5EF4-FFF2-40B4-BE49-F238E27FC236}">
                  <a16:creationId xmlns:a16="http://schemas.microsoft.com/office/drawing/2014/main" id="{C78ABD64-1B50-4D55-BC1F-146CC4D6E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1" name="Freeform: Shape 70">
              <a:extLst>
                <a:ext uri="{FF2B5EF4-FFF2-40B4-BE49-F238E27FC236}">
                  <a16:creationId xmlns:a16="http://schemas.microsoft.com/office/drawing/2014/main" id="{57FC7EAA-9D36-4047-8A25-796E944D16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72" name="Group 71">
              <a:extLst>
                <a:ext uri="{FF2B5EF4-FFF2-40B4-BE49-F238E27FC236}">
                  <a16:creationId xmlns:a16="http://schemas.microsoft.com/office/drawing/2014/main" id="{0C72E6B1-2CDE-4B76-BB57-54923A35BC5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73" name="Straight Connector 72">
                <a:extLst>
                  <a:ext uri="{FF2B5EF4-FFF2-40B4-BE49-F238E27FC236}">
                    <a16:creationId xmlns:a16="http://schemas.microsoft.com/office/drawing/2014/main" id="{0A618DA4-FD3B-435B-9077-6643BD6C93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579CD8F-9756-4DC0-A735-0CA77A8734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2771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quot;Be Happy&quot; by Max Weigert">
            <a:hlinkClick r:id="" action="ppaction://media"/>
            <a:extLst>
              <a:ext uri="{FF2B5EF4-FFF2-40B4-BE49-F238E27FC236}">
                <a16:creationId xmlns:a16="http://schemas.microsoft.com/office/drawing/2014/main" id="{1A4B45BE-9BDB-4493-9696-05D7DE16E34C}"/>
              </a:ext>
            </a:extLst>
          </p:cNvPr>
          <p:cNvPicPr>
            <a:picLocks noRot="1" noChangeAspect="1"/>
          </p:cNvPicPr>
          <p:nvPr>
            <a:videoFile r:link="rId1"/>
          </p:nvPr>
        </p:nvPicPr>
        <p:blipFill>
          <a:blip r:embed="rId3"/>
          <a:stretch>
            <a:fillRect/>
          </a:stretch>
        </p:blipFill>
        <p:spPr>
          <a:xfrm>
            <a:off x="1383872" y="766647"/>
            <a:ext cx="9424256" cy="5324705"/>
          </a:xfrm>
          <a:prstGeom prst="rect">
            <a:avLst/>
          </a:prstGeom>
        </p:spPr>
      </p:pic>
    </p:spTree>
    <p:extLst>
      <p:ext uri="{BB962C8B-B14F-4D97-AF65-F5344CB8AC3E}">
        <p14:creationId xmlns:p14="http://schemas.microsoft.com/office/powerpoint/2010/main" val="266395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DCFBD7-5612-480F-BED3-7820176A5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63531A3-FAAF-4F5C-AF87-916460053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0671" y="408462"/>
            <a:ext cx="913428" cy="1032464"/>
            <a:chOff x="999771" y="932104"/>
            <a:chExt cx="913428" cy="1032464"/>
          </a:xfrm>
        </p:grpSpPr>
        <p:grpSp>
          <p:nvGrpSpPr>
            <p:cNvPr id="11" name="Group 10">
              <a:extLst>
                <a:ext uri="{FF2B5EF4-FFF2-40B4-BE49-F238E27FC236}">
                  <a16:creationId xmlns:a16="http://schemas.microsoft.com/office/drawing/2014/main" id="{F09EC0F0-36F6-475A-B313-91019F46E4B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18" name="Freeform: Shape 17">
                <a:extLst>
                  <a:ext uri="{FF2B5EF4-FFF2-40B4-BE49-F238E27FC236}">
                    <a16:creationId xmlns:a16="http://schemas.microsoft.com/office/drawing/2014/main" id="{3E720176-168D-4875-B380-1FFAD166CC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eeform: Shape 18">
                <a:extLst>
                  <a:ext uri="{FF2B5EF4-FFF2-40B4-BE49-F238E27FC236}">
                    <a16:creationId xmlns:a16="http://schemas.microsoft.com/office/drawing/2014/main" id="{6C3DF9F2-65C8-4063-9164-2DBD90E2A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2" name="Group 11">
              <a:extLst>
                <a:ext uri="{FF2B5EF4-FFF2-40B4-BE49-F238E27FC236}">
                  <a16:creationId xmlns:a16="http://schemas.microsoft.com/office/drawing/2014/main" id="{1DB23F83-9229-4C60-938A-F2CF20C27F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3" name="Freeform: Shape 12">
                <a:extLst>
                  <a:ext uri="{FF2B5EF4-FFF2-40B4-BE49-F238E27FC236}">
                    <a16:creationId xmlns:a16="http://schemas.microsoft.com/office/drawing/2014/main" id="{1ED4C557-D730-47E9-AC8A-884190A4E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Freeform: Shape 13">
                <a:extLst>
                  <a:ext uri="{FF2B5EF4-FFF2-40B4-BE49-F238E27FC236}">
                    <a16:creationId xmlns:a16="http://schemas.microsoft.com/office/drawing/2014/main" id="{8AA1D3F0-72CD-4C7B-8C03-2A50531F98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a:extLst>
                  <a:ext uri="{FF2B5EF4-FFF2-40B4-BE49-F238E27FC236}">
                    <a16:creationId xmlns:a16="http://schemas.microsoft.com/office/drawing/2014/main" id="{129409EB-5515-4925-83E4-F7C979ED0B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16" name="Straight Connector 15">
                  <a:extLst>
                    <a:ext uri="{FF2B5EF4-FFF2-40B4-BE49-F238E27FC236}">
                      <a16:creationId xmlns:a16="http://schemas.microsoft.com/office/drawing/2014/main" id="{2E18C444-B7B2-4918-AD29-D6CD204E5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B974E9A-69BC-4453-9A9D-6036790B37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3" name="Content Placeholder 2">
            <a:extLst>
              <a:ext uri="{FF2B5EF4-FFF2-40B4-BE49-F238E27FC236}">
                <a16:creationId xmlns:a16="http://schemas.microsoft.com/office/drawing/2014/main" id="{96245B07-3866-4287-9449-FD46A2F71524}"/>
              </a:ext>
            </a:extLst>
          </p:cNvPr>
          <p:cNvSpPr>
            <a:spLocks noGrp="1"/>
          </p:cNvSpPr>
          <p:nvPr>
            <p:ph idx="1"/>
          </p:nvPr>
        </p:nvSpPr>
        <p:spPr>
          <a:xfrm>
            <a:off x="453596" y="259159"/>
            <a:ext cx="11612477" cy="6311400"/>
          </a:xfrm>
        </p:spPr>
        <p:txBody>
          <a:bodyPr anchor="ctr">
            <a:normAutofit lnSpcReduction="10000"/>
          </a:bodyPr>
          <a:lstStyle/>
          <a:p>
            <a:pPr marL="0" indent="0">
              <a:buNone/>
            </a:pPr>
            <a:r>
              <a:rPr lang="en-US" dirty="0">
                <a:solidFill>
                  <a:srgbClr val="FFFFFF">
                    <a:alpha val="70000"/>
                  </a:srgbClr>
                </a:solidFill>
              </a:rPr>
              <a:t>                                                                        </a:t>
            </a:r>
            <a:endParaRPr lang="en-US" dirty="0"/>
          </a:p>
          <a:p>
            <a:pPr marL="0" indent="0">
              <a:buNone/>
            </a:pPr>
            <a:endParaRPr lang="en-US" dirty="0">
              <a:solidFill>
                <a:srgbClr val="FFFFFF">
                  <a:alpha val="70000"/>
                </a:srgbClr>
              </a:solidFill>
            </a:endParaRPr>
          </a:p>
          <a:p>
            <a:pPr marL="0" indent="0">
              <a:buNone/>
            </a:pPr>
            <a:r>
              <a:rPr lang="en-US" dirty="0">
                <a:solidFill>
                  <a:srgbClr val="FFFFFF">
                    <a:alpha val="70000"/>
                  </a:srgbClr>
                </a:solidFill>
              </a:rPr>
              <a:t>                                                                        </a:t>
            </a:r>
            <a:r>
              <a:rPr lang="en-US" sz="2400" dirty="0">
                <a:solidFill>
                  <a:srgbClr val="FFFFFF">
                    <a:alpha val="70000"/>
                  </a:srgbClr>
                </a:solidFill>
              </a:rPr>
              <a:t>1</a:t>
            </a:r>
            <a:endParaRPr lang="en-US" sz="2400" dirty="0"/>
          </a:p>
          <a:p>
            <a:pPr marL="0" indent="0">
              <a:buNone/>
            </a:pPr>
            <a:r>
              <a:rPr lang="en-US" dirty="0">
                <a:solidFill>
                  <a:srgbClr val="FFFFFF">
                    <a:alpha val="70000"/>
                  </a:srgbClr>
                </a:solidFill>
              </a:rPr>
              <a:t>  </a:t>
            </a:r>
          </a:p>
          <a:p>
            <a:pPr marL="0" indent="0">
              <a:buNone/>
            </a:pPr>
            <a:r>
              <a:rPr lang="en-US" dirty="0">
                <a:solidFill>
                  <a:srgbClr val="FFFFFF">
                    <a:alpha val="70000"/>
                  </a:srgbClr>
                </a:solidFill>
              </a:rPr>
              <a:t>  </a:t>
            </a:r>
            <a:r>
              <a:rPr lang="en-US" sz="2400" dirty="0">
                <a:solidFill>
                  <a:srgbClr val="FFFFFF">
                    <a:alpha val="70000"/>
                  </a:srgbClr>
                </a:solidFill>
              </a:rPr>
              <a:t>We pray to God to graciously assist them that have been led astray to be just and fair-minded, and to make them aware of that whereof they have been heedless. He, in truth, is the All-Bounteous, the Most Generous. Debar not Thy servants, O my Lord, from the door of Thy grace, and drive them not away from the court of Thy presence. Assist them to dispel the mists of idle fancy, and to tear away the veils of vain imaginings and hopes. Thou art, verily, the All-Possessing, the Most High. No God is there but Thee, the Almighty, the Gracious.</a:t>
            </a:r>
            <a:endParaRPr lang="en-US" sz="2400" dirty="0"/>
          </a:p>
          <a:p>
            <a:pPr marL="0" indent="0">
              <a:buNone/>
            </a:pPr>
            <a:endParaRPr lang="en-US" dirty="0">
              <a:solidFill>
                <a:srgbClr val="FFFFFF">
                  <a:alpha val="70000"/>
                </a:srgbClr>
              </a:solidFill>
            </a:endParaRPr>
          </a:p>
          <a:p>
            <a:pPr marL="0" indent="0">
              <a:buNone/>
            </a:pPr>
            <a:r>
              <a:rPr lang="en-US" dirty="0">
                <a:solidFill>
                  <a:srgbClr val="FFFFFF">
                    <a:alpha val="70000"/>
                  </a:srgbClr>
                </a:solidFill>
              </a:rPr>
              <a:t>- Bahà'u'llàh</a:t>
            </a:r>
            <a:endParaRPr lang="en-US" dirty="0"/>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p:txBody>
      </p:sp>
      <p:grpSp>
        <p:nvGrpSpPr>
          <p:cNvPr id="21" name="Group 20">
            <a:extLst>
              <a:ext uri="{FF2B5EF4-FFF2-40B4-BE49-F238E27FC236}">
                <a16:creationId xmlns:a16="http://schemas.microsoft.com/office/drawing/2014/main" id="{F73511A5-69DC-406F-AFE1-A7248A4CEA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27954" y="5402020"/>
            <a:ext cx="912571" cy="1032464"/>
            <a:chOff x="5329995" y="4868671"/>
            <a:chExt cx="912571" cy="1032464"/>
          </a:xfrm>
        </p:grpSpPr>
        <p:grpSp>
          <p:nvGrpSpPr>
            <p:cNvPr id="22" name="Group 21">
              <a:extLst>
                <a:ext uri="{FF2B5EF4-FFF2-40B4-BE49-F238E27FC236}">
                  <a16:creationId xmlns:a16="http://schemas.microsoft.com/office/drawing/2014/main" id="{8D1B5CB3-BCAF-4109-B9F9-5FC34D383C0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V="1">
              <a:off x="5376824" y="5010722"/>
              <a:ext cx="865742" cy="628383"/>
              <a:chOff x="558167" y="958515"/>
              <a:chExt cx="865742" cy="628383"/>
            </a:xfrm>
            <a:solidFill>
              <a:schemeClr val="accent3"/>
            </a:solidFill>
          </p:grpSpPr>
          <p:sp>
            <p:nvSpPr>
              <p:cNvPr id="29" name="Freeform: Shape 28">
                <a:extLst>
                  <a:ext uri="{FF2B5EF4-FFF2-40B4-BE49-F238E27FC236}">
                    <a16:creationId xmlns:a16="http://schemas.microsoft.com/office/drawing/2014/main" id="{1A1D338F-12B9-476D-9D9C-E55E4123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Freeform: Shape 29">
                <a:extLst>
                  <a:ext uri="{FF2B5EF4-FFF2-40B4-BE49-F238E27FC236}">
                    <a16:creationId xmlns:a16="http://schemas.microsoft.com/office/drawing/2014/main" id="{65EF7F9B-7A42-4B15-8511-C2968A4FE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3" name="Group 22">
              <a:extLst>
                <a:ext uri="{FF2B5EF4-FFF2-40B4-BE49-F238E27FC236}">
                  <a16:creationId xmlns:a16="http://schemas.microsoft.com/office/drawing/2014/main" id="{B1952DB7-91C4-4C9C-AEC9-7DBA47F2F5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flipV="1">
              <a:off x="5329995" y="4868671"/>
              <a:ext cx="864005" cy="1032464"/>
              <a:chOff x="2207971" y="2384401"/>
              <a:chExt cx="864005" cy="1032464"/>
            </a:xfrm>
          </p:grpSpPr>
          <p:sp>
            <p:nvSpPr>
              <p:cNvPr id="24" name="Freeform: Shape 23">
                <a:extLst>
                  <a:ext uri="{FF2B5EF4-FFF2-40B4-BE49-F238E27FC236}">
                    <a16:creationId xmlns:a16="http://schemas.microsoft.com/office/drawing/2014/main" id="{1C2A575A-5190-4DE4-9DFE-F5974353EF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Freeform: Shape 24">
                <a:extLst>
                  <a:ext uri="{FF2B5EF4-FFF2-40B4-BE49-F238E27FC236}">
                    <a16:creationId xmlns:a16="http://schemas.microsoft.com/office/drawing/2014/main" id="{3C7150A2-FFA7-4F7C-81C9-2FA3803FA8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6" name="Group 25">
                <a:extLst>
                  <a:ext uri="{FF2B5EF4-FFF2-40B4-BE49-F238E27FC236}">
                    <a16:creationId xmlns:a16="http://schemas.microsoft.com/office/drawing/2014/main" id="{A7E7BC8E-8EF0-45B0-AE3F-6A6B7316C0D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27" name="Straight Connector 26">
                  <a:extLst>
                    <a:ext uri="{FF2B5EF4-FFF2-40B4-BE49-F238E27FC236}">
                      <a16:creationId xmlns:a16="http://schemas.microsoft.com/office/drawing/2014/main" id="{B8E09A32-931A-4C38-A558-274FA30070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0988A58-B96D-4381-A625-6822161B21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792891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7" name="Rectangle 7">
            <a:extLst>
              <a:ext uri="{FF2B5EF4-FFF2-40B4-BE49-F238E27FC236}">
                <a16:creationId xmlns:a16="http://schemas.microsoft.com/office/drawing/2014/main" id="{316A5661-2CFE-478C-BAC3-729F393F3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9">
            <a:extLst>
              <a:ext uri="{FF2B5EF4-FFF2-40B4-BE49-F238E27FC236}">
                <a16:creationId xmlns:a16="http://schemas.microsoft.com/office/drawing/2014/main" id="{FB7BE8CD-E348-464A-82CC-7EF7AA8284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9771" y="649304"/>
            <a:ext cx="913428" cy="1315264"/>
            <a:chOff x="999771" y="649304"/>
            <a:chExt cx="913428" cy="1315264"/>
          </a:xfrm>
        </p:grpSpPr>
        <p:grpSp>
          <p:nvGrpSpPr>
            <p:cNvPr id="29" name="Group 10">
              <a:extLst>
                <a:ext uri="{FF2B5EF4-FFF2-40B4-BE49-F238E27FC236}">
                  <a16:creationId xmlns:a16="http://schemas.microsoft.com/office/drawing/2014/main" id="{B8CC82D2-4C4A-4C67-8483-5199F97B37A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99771" y="932104"/>
              <a:ext cx="913428" cy="1032464"/>
              <a:chOff x="999771" y="932104"/>
              <a:chExt cx="913428" cy="1032464"/>
            </a:xfrm>
          </p:grpSpPr>
          <p:grpSp>
            <p:nvGrpSpPr>
              <p:cNvPr id="15" name="Group 14">
                <a:extLst>
                  <a:ext uri="{FF2B5EF4-FFF2-40B4-BE49-F238E27FC236}">
                    <a16:creationId xmlns:a16="http://schemas.microsoft.com/office/drawing/2014/main" id="{70D2391D-AA33-4F5E-BD96-B42D93DED2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22" name="Freeform: Shape 21">
                  <a:extLst>
                    <a:ext uri="{FF2B5EF4-FFF2-40B4-BE49-F238E27FC236}">
                      <a16:creationId xmlns:a16="http://schemas.microsoft.com/office/drawing/2014/main" id="{BE166DCE-539D-4C74-9C9D-AC000BA2F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Freeform: Shape 22">
                  <a:extLst>
                    <a:ext uri="{FF2B5EF4-FFF2-40B4-BE49-F238E27FC236}">
                      <a16:creationId xmlns:a16="http://schemas.microsoft.com/office/drawing/2014/main" id="{DCC6BEB5-DA1F-4F9E-BA5D-8F892A0FB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6" name="Group 15">
                <a:extLst>
                  <a:ext uri="{FF2B5EF4-FFF2-40B4-BE49-F238E27FC236}">
                    <a16:creationId xmlns:a16="http://schemas.microsoft.com/office/drawing/2014/main" id="{C0300EB9-093C-4C32-A212-821D7AC082B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7" name="Freeform: Shape 16">
                  <a:extLst>
                    <a:ext uri="{FF2B5EF4-FFF2-40B4-BE49-F238E27FC236}">
                      <a16:creationId xmlns:a16="http://schemas.microsoft.com/office/drawing/2014/main" id="{AFC97B3C-CF0E-4C93-AA39-7A677A12C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reeform: Shape 17">
                  <a:extLst>
                    <a:ext uri="{FF2B5EF4-FFF2-40B4-BE49-F238E27FC236}">
                      <a16:creationId xmlns:a16="http://schemas.microsoft.com/office/drawing/2014/main" id="{0943F14E-6185-4A31-8318-2088A05F5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F3B56658-371E-446B-B30D-D4EA2A88A97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33" name="Straight Connector 19">
                    <a:extLst>
                      <a:ext uri="{FF2B5EF4-FFF2-40B4-BE49-F238E27FC236}">
                        <a16:creationId xmlns:a16="http://schemas.microsoft.com/office/drawing/2014/main" id="{068979FB-2943-4091-A490-D9F8695DF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20">
                    <a:extLst>
                      <a:ext uri="{FF2B5EF4-FFF2-40B4-BE49-F238E27FC236}">
                        <a16:creationId xmlns:a16="http://schemas.microsoft.com/office/drawing/2014/main" id="{B378C39C-3FC0-4521-8336-33A8639192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35" name="Group 11">
              <a:extLst>
                <a:ext uri="{FF2B5EF4-FFF2-40B4-BE49-F238E27FC236}">
                  <a16:creationId xmlns:a16="http://schemas.microsoft.com/office/drawing/2014/main" id="{72C6951D-2EAF-4333-B8A8-F473DC3BDF4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37136" y="649304"/>
              <a:ext cx="388541" cy="388541"/>
              <a:chOff x="5752675" y="5440856"/>
              <a:chExt cx="388541" cy="388541"/>
            </a:xfrm>
          </p:grpSpPr>
          <p:sp>
            <p:nvSpPr>
              <p:cNvPr id="36" name="Oval 12">
                <a:extLst>
                  <a:ext uri="{FF2B5EF4-FFF2-40B4-BE49-F238E27FC236}">
                    <a16:creationId xmlns:a16="http://schemas.microsoft.com/office/drawing/2014/main" id="{63E77698-5758-433A-9DF3-3BE43B6FB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8" name="Oval 13">
                <a:extLst>
                  <a:ext uri="{FF2B5EF4-FFF2-40B4-BE49-F238E27FC236}">
                    <a16:creationId xmlns:a16="http://schemas.microsoft.com/office/drawing/2014/main" id="{FF47FF7F-75A9-438D-8BA7-428BF7697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 name="Content Placeholder 2">
            <a:extLst>
              <a:ext uri="{FF2B5EF4-FFF2-40B4-BE49-F238E27FC236}">
                <a16:creationId xmlns:a16="http://schemas.microsoft.com/office/drawing/2014/main" id="{8CCDA1EE-EAD1-4787-9272-528132FDD9C9}"/>
              </a:ext>
            </a:extLst>
          </p:cNvPr>
          <p:cNvSpPr>
            <a:spLocks noGrp="1"/>
          </p:cNvSpPr>
          <p:nvPr>
            <p:ph idx="1"/>
          </p:nvPr>
        </p:nvSpPr>
        <p:spPr>
          <a:xfrm>
            <a:off x="2013529" y="238331"/>
            <a:ext cx="10088082" cy="6470773"/>
          </a:xfrm>
        </p:spPr>
        <p:txBody>
          <a:bodyPr anchor="ctr">
            <a:normAutofit/>
          </a:bodyPr>
          <a:lstStyle/>
          <a:p>
            <a:pPr marL="0" indent="0">
              <a:buNone/>
            </a:pPr>
            <a:r>
              <a:rPr lang="en-US" dirty="0">
                <a:solidFill>
                  <a:srgbClr val="FFFFFF">
                    <a:alpha val="70000"/>
                  </a:srgbClr>
                </a:solidFill>
              </a:rPr>
              <a:t>                                                                   </a:t>
            </a:r>
            <a:endParaRPr lang="en-US" dirty="0"/>
          </a:p>
          <a:p>
            <a:pPr marL="0" indent="0">
              <a:buNone/>
            </a:pPr>
            <a:r>
              <a:rPr lang="en-US" sz="2400" dirty="0">
                <a:solidFill>
                  <a:srgbClr val="FFFFFF">
                    <a:alpha val="70000"/>
                  </a:srgbClr>
                </a:solidFill>
              </a:rPr>
              <a:t>                                           		  2</a:t>
            </a: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r>
              <a:rPr lang="en-US" dirty="0">
                <a:solidFill>
                  <a:srgbClr val="FFFFFF">
                    <a:alpha val="70000"/>
                  </a:srgbClr>
                </a:solidFill>
              </a:rPr>
              <a:t>  </a:t>
            </a:r>
            <a:r>
              <a:rPr lang="en-US" sz="2400" dirty="0">
                <a:solidFill>
                  <a:srgbClr val="FFFFFF">
                    <a:alpha val="70000"/>
                  </a:srgbClr>
                </a:solidFill>
              </a:rPr>
              <a:t>The source of all good is trust in God, submission unto His command, and contentment with His holy will and pleasure. </a:t>
            </a:r>
          </a:p>
          <a:p>
            <a:pPr marL="0" indent="0">
              <a:buNone/>
            </a:pPr>
            <a:endParaRPr lang="en-US" sz="2400" dirty="0">
              <a:solidFill>
                <a:srgbClr val="FFFFFF">
                  <a:alpha val="70000"/>
                </a:srgbClr>
              </a:solidFill>
            </a:endParaRPr>
          </a:p>
          <a:p>
            <a:pPr marL="0" indent="0">
              <a:buNone/>
            </a:pPr>
            <a:r>
              <a:rPr lang="en-US" sz="2400" dirty="0">
                <a:solidFill>
                  <a:srgbClr val="FFFFFF">
                    <a:alpha val="70000"/>
                  </a:srgbClr>
                </a:solidFill>
              </a:rPr>
              <a:t> - </a:t>
            </a:r>
            <a:r>
              <a:rPr lang="en-US" sz="2400" dirty="0" err="1">
                <a:solidFill>
                  <a:srgbClr val="FFFFFF">
                    <a:alpha val="70000"/>
                  </a:srgbClr>
                </a:solidFill>
              </a:rPr>
              <a:t>Bahà'u'llàh</a:t>
            </a:r>
            <a:r>
              <a:rPr lang="en-US" sz="2400" dirty="0">
                <a:solidFill>
                  <a:srgbClr val="FFFFFF">
                    <a:alpha val="70000"/>
                  </a:srgbClr>
                </a:solidFill>
              </a:rPr>
              <a:t>, Tablets of </a:t>
            </a:r>
            <a:r>
              <a:rPr lang="en-US" sz="2400" dirty="0" err="1">
                <a:solidFill>
                  <a:srgbClr val="FFFFFF"/>
                </a:solidFill>
                <a:ea typeface="+mn-lt"/>
                <a:cs typeface="+mn-lt"/>
              </a:rPr>
              <a:t>Bahà'u'llàh</a:t>
            </a:r>
            <a:r>
              <a:rPr lang="en-US" sz="2400" dirty="0">
                <a:solidFill>
                  <a:srgbClr val="FFFFFF"/>
                </a:solidFill>
                <a:ea typeface="+mn-lt"/>
                <a:cs typeface="+mn-lt"/>
              </a:rPr>
              <a:t>, p. 155.</a:t>
            </a:r>
          </a:p>
          <a:p>
            <a:pPr marL="0" indent="0">
              <a:buNone/>
            </a:pPr>
            <a:endParaRPr lang="en-US" sz="2400" dirty="0">
              <a:solidFill>
                <a:srgbClr val="FFFFFF">
                  <a:alpha val="70000"/>
                </a:srgbClr>
              </a:solidFill>
            </a:endParaRPr>
          </a:p>
          <a:p>
            <a:pPr marL="0" indent="0">
              <a:buNone/>
            </a:pPr>
            <a:endParaRPr lang="en-US" sz="2400" dirty="0">
              <a:solidFill>
                <a:srgbClr val="FFFFFF">
                  <a:alpha val="70000"/>
                </a:srgbClr>
              </a:solidFill>
            </a:endParaRPr>
          </a:p>
          <a:p>
            <a:pPr marL="0" indent="0">
              <a:buNone/>
            </a:pPr>
            <a:endParaRPr lang="en-US" sz="2400" dirty="0">
              <a:solidFill>
                <a:srgbClr val="FFFFFF">
                  <a:alpha val="70000"/>
                </a:srgbClr>
              </a:solidFill>
            </a:endParaRPr>
          </a:p>
          <a:p>
            <a:pPr marL="0" indent="0">
              <a:buNone/>
            </a:pPr>
            <a:endParaRPr lang="en-US" sz="2400" dirty="0">
              <a:solidFill>
                <a:srgbClr val="FFFFFF">
                  <a:alpha val="70000"/>
                </a:srgbClr>
              </a:solidFill>
            </a:endParaRPr>
          </a:p>
          <a:p>
            <a:pPr marL="0" indent="0">
              <a:buNone/>
            </a:pPr>
            <a:endParaRPr lang="en-US" sz="2400" dirty="0">
              <a:solidFill>
                <a:srgbClr val="FFFFFF">
                  <a:alpha val="70000"/>
                </a:srgbClr>
              </a:solidFill>
            </a:endParaRPr>
          </a:p>
        </p:txBody>
      </p:sp>
    </p:spTree>
    <p:extLst>
      <p:ext uri="{BB962C8B-B14F-4D97-AF65-F5344CB8AC3E}">
        <p14:creationId xmlns:p14="http://schemas.microsoft.com/office/powerpoint/2010/main" val="1631210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369F5FE0-EBCF-4A14-AF3D-1ADCD644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8" name="Group 107">
            <a:extLst>
              <a:ext uri="{FF2B5EF4-FFF2-40B4-BE49-F238E27FC236}">
                <a16:creationId xmlns:a16="http://schemas.microsoft.com/office/drawing/2014/main" id="{A56BA46D-F038-4819-B996-BEDE44248B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3176" y="3831217"/>
            <a:ext cx="1980565" cy="2208479"/>
            <a:chOff x="1103176" y="3831217"/>
            <a:chExt cx="1980565" cy="2208479"/>
          </a:xfrm>
        </p:grpSpPr>
        <p:sp>
          <p:nvSpPr>
            <p:cNvPr id="109" name="Freeform: Shape 108">
              <a:extLst>
                <a:ext uri="{FF2B5EF4-FFF2-40B4-BE49-F238E27FC236}">
                  <a16:creationId xmlns:a16="http://schemas.microsoft.com/office/drawing/2014/main" id="{C019C8D0-3720-4D8A-BCCB-DA91068B1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1297758" y="4230168"/>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892991" y="1795123"/>
                  </a:lnTo>
                  <a:lnTo>
                    <a:pt x="763082" y="1694835"/>
                  </a:lnTo>
                  <a:cubicBezTo>
                    <a:pt x="-338018" y="799772"/>
                    <a:pt x="-41719" y="62104"/>
                    <a:pt x="379877" y="3722"/>
                  </a:cubicBezTo>
                  <a:cubicBezTo>
                    <a:pt x="399953" y="942"/>
                    <a:pt x="420313" y="-298"/>
                    <a:pt x="440819" y="59"/>
                  </a:cubicBezTo>
                  <a:close/>
                </a:path>
              </a:pathLst>
            </a:custGeom>
            <a:solidFill>
              <a:schemeClr val="accent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Group 109">
              <a:extLst>
                <a:ext uri="{FF2B5EF4-FFF2-40B4-BE49-F238E27FC236}">
                  <a16:creationId xmlns:a16="http://schemas.microsoft.com/office/drawing/2014/main" id="{08C17AC2-A924-422A-AD03-911B80BEF0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1103176" y="3831217"/>
              <a:ext cx="1785983" cy="2208479"/>
              <a:chOff x="2725201" y="4453039"/>
              <a:chExt cx="1785983" cy="2208479"/>
            </a:xfrm>
          </p:grpSpPr>
          <p:cxnSp>
            <p:nvCxnSpPr>
              <p:cNvPr id="111" name="Straight Connector 110">
                <a:extLst>
                  <a:ext uri="{FF2B5EF4-FFF2-40B4-BE49-F238E27FC236}">
                    <a16:creationId xmlns:a16="http://schemas.microsoft.com/office/drawing/2014/main" id="{A793E9AE-C8D1-485F-AA4B-0B26A62CC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3618192" y="4453039"/>
                <a:ext cx="0" cy="22084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56B6FF1F-1F9C-44F4-8C43-8F1C269F73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738439" y="5243393"/>
                <a:ext cx="176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Freeform: Shape 112">
                <a:extLst>
                  <a:ext uri="{FF2B5EF4-FFF2-40B4-BE49-F238E27FC236}">
                    <a16:creationId xmlns:a16="http://schemas.microsoft.com/office/drawing/2014/main" id="{FEBAC472-1B2E-412E-BE4A-D5423B2BE4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725201" y="4861779"/>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 name="connsiteX0" fmla="*/ 440819 w 1785983"/>
                  <a:gd name="connsiteY0" fmla="*/ 59 h 1849891"/>
                  <a:gd name="connsiteX1" fmla="*/ 845918 w 1785983"/>
                  <a:gd name="connsiteY1" fmla="*/ 261596 h 1849891"/>
                  <a:gd name="connsiteX2" fmla="*/ 892992 w 1785983"/>
                  <a:gd name="connsiteY2" fmla="*/ 360758 h 1849891"/>
                  <a:gd name="connsiteX3" fmla="*/ 892992 w 1785983"/>
                  <a:gd name="connsiteY3" fmla="*/ 365372 h 1849891"/>
                  <a:gd name="connsiteX4" fmla="*/ 940065 w 1785983"/>
                  <a:gd name="connsiteY4" fmla="*/ 266212 h 1849891"/>
                  <a:gd name="connsiteX5" fmla="*/ 1406106 w 1785983"/>
                  <a:gd name="connsiteY5" fmla="*/ 8338 h 1849891"/>
                  <a:gd name="connsiteX6" fmla="*/ 1022901 w 1785983"/>
                  <a:gd name="connsiteY6" fmla="*/ 1699451 h 1849891"/>
                  <a:gd name="connsiteX7" fmla="*/ 892991 w 1785983"/>
                  <a:gd name="connsiteY7" fmla="*/ 1799739 h 1849891"/>
                  <a:gd name="connsiteX8" fmla="*/ 838223 w 1785983"/>
                  <a:gd name="connsiteY8" fmla="*/ 1849891 h 1849891"/>
                  <a:gd name="connsiteX9" fmla="*/ 763082 w 1785983"/>
                  <a:gd name="connsiteY9" fmla="*/ 1694835 h 1849891"/>
                  <a:gd name="connsiteX10" fmla="*/ 379877 w 1785983"/>
                  <a:gd name="connsiteY10" fmla="*/ 3722 h 1849891"/>
                  <a:gd name="connsiteX11" fmla="*/ 440819 w 1785983"/>
                  <a:gd name="connsiteY11" fmla="*/ 59 h 1849891"/>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763082 w 1785983"/>
                  <a:gd name="connsiteY8" fmla="*/ 1694835 h 1799739"/>
                  <a:gd name="connsiteX9" fmla="*/ 379877 w 1785983"/>
                  <a:gd name="connsiteY9" fmla="*/ 3722 h 1799739"/>
                  <a:gd name="connsiteX10" fmla="*/ 440819 w 1785983"/>
                  <a:gd name="connsiteY10"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763082" y="1694835"/>
                    </a:lnTo>
                    <a:cubicBezTo>
                      <a:pt x="-338018" y="799772"/>
                      <a:pt x="-41719" y="62104"/>
                      <a:pt x="379877" y="3722"/>
                    </a:cubicBezTo>
                    <a:cubicBezTo>
                      <a:pt x="399953" y="942"/>
                      <a:pt x="420313" y="-298"/>
                      <a:pt x="440819" y="59"/>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Bell MT" panose="02020503060305020303" pitchFamily="18" charset="0"/>
                </a:endParaRPr>
              </a:p>
            </p:txBody>
          </p:sp>
          <p:sp>
            <p:nvSpPr>
              <p:cNvPr id="114" name="Rectangle 30">
                <a:extLst>
                  <a:ext uri="{FF2B5EF4-FFF2-40B4-BE49-F238E27FC236}">
                    <a16:creationId xmlns:a16="http://schemas.microsoft.com/office/drawing/2014/main" id="{BA77ECB2-C17A-4FC2-BBA8-9B201AA6A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124232" y="5447997"/>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0">
                <a:extLst>
                  <a:ext uri="{FF2B5EF4-FFF2-40B4-BE49-F238E27FC236}">
                    <a16:creationId xmlns:a16="http://schemas.microsoft.com/office/drawing/2014/main" id="{6E52EEA2-6D0E-43D0-9C49-EF0EC20DED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315029" y="5983110"/>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 name="Content Placeholder 4">
            <a:extLst>
              <a:ext uri="{FF2B5EF4-FFF2-40B4-BE49-F238E27FC236}">
                <a16:creationId xmlns:a16="http://schemas.microsoft.com/office/drawing/2014/main" id="{7ACDA3CE-6B3D-41E2-B8F1-44ED05C23DA8}"/>
              </a:ext>
            </a:extLst>
          </p:cNvPr>
          <p:cNvSpPr>
            <a:spLocks noGrp="1"/>
          </p:cNvSpPr>
          <p:nvPr>
            <p:ph idx="1"/>
          </p:nvPr>
        </p:nvSpPr>
        <p:spPr>
          <a:xfrm>
            <a:off x="2850902" y="147947"/>
            <a:ext cx="9145897" cy="6600742"/>
          </a:xfrm>
        </p:spPr>
        <p:txBody>
          <a:bodyPr/>
          <a:lstStyle/>
          <a:p>
            <a:pPr marL="0" indent="0">
              <a:buNone/>
            </a:pPr>
            <a:r>
              <a:rPr lang="en-US" dirty="0">
                <a:solidFill>
                  <a:srgbClr val="FFFFFF">
                    <a:alpha val="70000"/>
                  </a:srgbClr>
                </a:solidFill>
              </a:rPr>
              <a:t>                                                           </a:t>
            </a:r>
            <a:r>
              <a:rPr lang="en-US" sz="2400" dirty="0">
                <a:solidFill>
                  <a:srgbClr val="FFFFFF">
                    <a:alpha val="70000"/>
                  </a:srgbClr>
                </a:solidFill>
              </a:rPr>
              <a:t> 3</a:t>
            </a:r>
          </a:p>
          <a:p>
            <a:pPr marL="0" indent="0">
              <a:buNone/>
            </a:pPr>
            <a:endParaRPr lang="en-US" dirty="0">
              <a:solidFill>
                <a:srgbClr val="FFFFFF">
                  <a:alpha val="70000"/>
                </a:srgbClr>
              </a:solidFill>
            </a:endParaRPr>
          </a:p>
        </p:txBody>
      </p:sp>
      <p:pic>
        <p:nvPicPr>
          <p:cNvPr id="6" name="Picture 6" descr="A picture containing text, tree, plant&#10;&#10;Description automatically generated">
            <a:extLst>
              <a:ext uri="{FF2B5EF4-FFF2-40B4-BE49-F238E27FC236}">
                <a16:creationId xmlns:a16="http://schemas.microsoft.com/office/drawing/2014/main" id="{AFD57D1D-D4DC-4841-B086-710145B2855D}"/>
              </a:ext>
            </a:extLst>
          </p:cNvPr>
          <p:cNvPicPr>
            <a:picLocks noChangeAspect="1"/>
          </p:cNvPicPr>
          <p:nvPr/>
        </p:nvPicPr>
        <p:blipFill>
          <a:blip r:embed="rId2"/>
          <a:stretch>
            <a:fillRect/>
          </a:stretch>
        </p:blipFill>
        <p:spPr>
          <a:xfrm>
            <a:off x="3239985" y="811250"/>
            <a:ext cx="8413666" cy="5552176"/>
          </a:xfrm>
          <a:prstGeom prst="rect">
            <a:avLst/>
          </a:prstGeom>
        </p:spPr>
      </p:pic>
    </p:spTree>
    <p:extLst>
      <p:ext uri="{BB962C8B-B14F-4D97-AF65-F5344CB8AC3E}">
        <p14:creationId xmlns:p14="http://schemas.microsoft.com/office/powerpoint/2010/main" val="3517398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DCFBD7-5612-480F-BED3-7820176A5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63531A3-FAAF-4F5C-AF87-916460053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0671" y="408462"/>
            <a:ext cx="913428" cy="1032464"/>
            <a:chOff x="999771" y="932104"/>
            <a:chExt cx="913428" cy="1032464"/>
          </a:xfrm>
        </p:grpSpPr>
        <p:grpSp>
          <p:nvGrpSpPr>
            <p:cNvPr id="11" name="Group 10">
              <a:extLst>
                <a:ext uri="{FF2B5EF4-FFF2-40B4-BE49-F238E27FC236}">
                  <a16:creationId xmlns:a16="http://schemas.microsoft.com/office/drawing/2014/main" id="{F09EC0F0-36F6-475A-B313-91019F46E4B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18" name="Freeform: Shape 17">
                <a:extLst>
                  <a:ext uri="{FF2B5EF4-FFF2-40B4-BE49-F238E27FC236}">
                    <a16:creationId xmlns:a16="http://schemas.microsoft.com/office/drawing/2014/main" id="{3E720176-168D-4875-B380-1FFAD166CC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eeform: Shape 18">
                <a:extLst>
                  <a:ext uri="{FF2B5EF4-FFF2-40B4-BE49-F238E27FC236}">
                    <a16:creationId xmlns:a16="http://schemas.microsoft.com/office/drawing/2014/main" id="{6C3DF9F2-65C8-4063-9164-2DBD90E2A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2" name="Group 11">
              <a:extLst>
                <a:ext uri="{FF2B5EF4-FFF2-40B4-BE49-F238E27FC236}">
                  <a16:creationId xmlns:a16="http://schemas.microsoft.com/office/drawing/2014/main" id="{1DB23F83-9229-4C60-938A-F2CF20C27F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3" name="Freeform: Shape 12">
                <a:extLst>
                  <a:ext uri="{FF2B5EF4-FFF2-40B4-BE49-F238E27FC236}">
                    <a16:creationId xmlns:a16="http://schemas.microsoft.com/office/drawing/2014/main" id="{1ED4C557-D730-47E9-AC8A-884190A4E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Freeform: Shape 13">
                <a:extLst>
                  <a:ext uri="{FF2B5EF4-FFF2-40B4-BE49-F238E27FC236}">
                    <a16:creationId xmlns:a16="http://schemas.microsoft.com/office/drawing/2014/main" id="{8AA1D3F0-72CD-4C7B-8C03-2A50531F98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a:extLst>
                  <a:ext uri="{FF2B5EF4-FFF2-40B4-BE49-F238E27FC236}">
                    <a16:creationId xmlns:a16="http://schemas.microsoft.com/office/drawing/2014/main" id="{129409EB-5515-4925-83E4-F7C979ED0B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16" name="Straight Connector 15">
                  <a:extLst>
                    <a:ext uri="{FF2B5EF4-FFF2-40B4-BE49-F238E27FC236}">
                      <a16:creationId xmlns:a16="http://schemas.microsoft.com/office/drawing/2014/main" id="{2E18C444-B7B2-4918-AD29-D6CD204E5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B974E9A-69BC-4453-9A9D-6036790B37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3" name="Content Placeholder 2">
            <a:extLst>
              <a:ext uri="{FF2B5EF4-FFF2-40B4-BE49-F238E27FC236}">
                <a16:creationId xmlns:a16="http://schemas.microsoft.com/office/drawing/2014/main" id="{58BFB426-C2D4-499F-9BE7-FE54FAE38361}"/>
              </a:ext>
            </a:extLst>
          </p:cNvPr>
          <p:cNvSpPr>
            <a:spLocks noGrp="1"/>
          </p:cNvSpPr>
          <p:nvPr>
            <p:ph idx="1"/>
          </p:nvPr>
        </p:nvSpPr>
        <p:spPr>
          <a:xfrm>
            <a:off x="182750" y="277915"/>
            <a:ext cx="11823946" cy="6352021"/>
          </a:xfrm>
        </p:spPr>
        <p:txBody>
          <a:bodyPr anchor="ctr">
            <a:normAutofit/>
          </a:bodyPr>
          <a:lstStyle/>
          <a:p>
            <a:pPr marL="0" indent="0">
              <a:buNone/>
            </a:pPr>
            <a:r>
              <a:rPr lang="en-US" sz="2400" dirty="0">
                <a:solidFill>
                  <a:srgbClr val="FFFFFF">
                    <a:alpha val="70000"/>
                  </a:srgbClr>
                </a:solidFill>
              </a:rPr>
              <a:t>                                                                      4</a:t>
            </a:r>
          </a:p>
          <a:p>
            <a:pPr marL="0" indent="0">
              <a:buNone/>
            </a:pPr>
            <a:endParaRPr lang="en-US" sz="2400" dirty="0">
              <a:solidFill>
                <a:srgbClr val="FFFFFF">
                  <a:alpha val="70000"/>
                </a:srgbClr>
              </a:solidFill>
            </a:endParaRPr>
          </a:p>
          <a:p>
            <a:pPr marL="0" indent="0">
              <a:buNone/>
            </a:pPr>
            <a:r>
              <a:rPr lang="en-US" sz="2400" dirty="0">
                <a:solidFill>
                  <a:srgbClr val="FFFFFF">
                    <a:alpha val="70000"/>
                  </a:srgbClr>
                </a:solidFill>
              </a:rPr>
              <a:t>  </a:t>
            </a:r>
            <a:r>
              <a:rPr lang="en-US" sz="2800" dirty="0">
                <a:solidFill>
                  <a:srgbClr val="FFFFFF">
                    <a:alpha val="70000"/>
                  </a:srgbClr>
                </a:solidFill>
              </a:rPr>
              <a:t>Verily the most necessary thing is contentment under all circumstances; by this one is preserved from morbid conditions and from lassitude. </a:t>
            </a:r>
          </a:p>
          <a:p>
            <a:pPr marL="0" indent="0">
              <a:buNone/>
            </a:pPr>
            <a:endParaRPr lang="en-US" sz="2800" dirty="0">
              <a:solidFill>
                <a:srgbClr val="FFFFFF">
                  <a:alpha val="70000"/>
                </a:srgbClr>
              </a:solidFill>
            </a:endParaRPr>
          </a:p>
          <a:p>
            <a:pPr marL="0" indent="0">
              <a:buNone/>
            </a:pPr>
            <a:r>
              <a:rPr lang="en-US" sz="2800" dirty="0">
                <a:solidFill>
                  <a:srgbClr val="FFFFFF">
                    <a:alpha val="70000"/>
                  </a:srgbClr>
                </a:solidFill>
              </a:rPr>
              <a:t> - </a:t>
            </a:r>
            <a:r>
              <a:rPr lang="en-US" sz="2800" dirty="0" err="1">
                <a:solidFill>
                  <a:srgbClr val="FFFFFF"/>
                </a:solidFill>
                <a:ea typeface="+mn-lt"/>
                <a:cs typeface="+mn-lt"/>
              </a:rPr>
              <a:t>Bahà'u'llàh</a:t>
            </a:r>
            <a:r>
              <a:rPr lang="en-US" sz="2800" dirty="0">
                <a:solidFill>
                  <a:srgbClr val="FFFFFF"/>
                </a:solidFill>
                <a:ea typeface="+mn-lt"/>
                <a:cs typeface="+mn-lt"/>
              </a:rPr>
              <a:t>, Tablet to a Physician, Divine Art of Living, p. 58.</a:t>
            </a:r>
            <a:endParaRPr lang="en-US" sz="2800" dirty="0">
              <a:solidFill>
                <a:srgbClr val="FFFFFF">
                  <a:alpha val="70000"/>
                </a:srgbClr>
              </a:solidFill>
              <a:ea typeface="+mn-lt"/>
              <a:cs typeface="+mn-lt"/>
            </a:endParaRPr>
          </a:p>
          <a:p>
            <a:pPr marL="0" indent="0">
              <a:buNone/>
            </a:pPr>
            <a:endParaRPr lang="en-US" sz="2800" dirty="0">
              <a:solidFill>
                <a:srgbClr val="FFFFFF">
                  <a:alpha val="70000"/>
                </a:srgbClr>
              </a:solidFill>
            </a:endParaRPr>
          </a:p>
          <a:p>
            <a:pPr marL="0" indent="0">
              <a:buNone/>
            </a:pPr>
            <a:endParaRPr lang="en-US" sz="2400" dirty="0">
              <a:solidFill>
                <a:srgbClr val="FFFFFF">
                  <a:alpha val="70000"/>
                </a:srgbClr>
              </a:solidFill>
            </a:endParaRPr>
          </a:p>
          <a:p>
            <a:pPr marL="0" indent="0">
              <a:buNone/>
            </a:pPr>
            <a:endParaRPr lang="en-US" sz="2400" dirty="0">
              <a:solidFill>
                <a:srgbClr val="FFFFFF">
                  <a:alpha val="70000"/>
                </a:srgbClr>
              </a:solidFill>
            </a:endParaRPr>
          </a:p>
          <a:p>
            <a:pPr marL="0" indent="0">
              <a:buNone/>
            </a:pPr>
            <a:endParaRPr lang="en-US" sz="2400" dirty="0">
              <a:solidFill>
                <a:srgbClr val="FFFFFF">
                  <a:alpha val="70000"/>
                </a:srgbClr>
              </a:solidFill>
            </a:endParaRPr>
          </a:p>
        </p:txBody>
      </p:sp>
      <p:grpSp>
        <p:nvGrpSpPr>
          <p:cNvPr id="21" name="Group 20">
            <a:extLst>
              <a:ext uri="{FF2B5EF4-FFF2-40B4-BE49-F238E27FC236}">
                <a16:creationId xmlns:a16="http://schemas.microsoft.com/office/drawing/2014/main" id="{F73511A5-69DC-406F-AFE1-A7248A4CEA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27954" y="5402020"/>
            <a:ext cx="912571" cy="1032464"/>
            <a:chOff x="5329995" y="4868671"/>
            <a:chExt cx="912571" cy="1032464"/>
          </a:xfrm>
        </p:grpSpPr>
        <p:grpSp>
          <p:nvGrpSpPr>
            <p:cNvPr id="22" name="Group 21">
              <a:extLst>
                <a:ext uri="{FF2B5EF4-FFF2-40B4-BE49-F238E27FC236}">
                  <a16:creationId xmlns:a16="http://schemas.microsoft.com/office/drawing/2014/main" id="{8D1B5CB3-BCAF-4109-B9F9-5FC34D383C0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V="1">
              <a:off x="5376824" y="5010722"/>
              <a:ext cx="865742" cy="628383"/>
              <a:chOff x="558167" y="958515"/>
              <a:chExt cx="865742" cy="628383"/>
            </a:xfrm>
            <a:solidFill>
              <a:schemeClr val="accent3"/>
            </a:solidFill>
          </p:grpSpPr>
          <p:sp>
            <p:nvSpPr>
              <p:cNvPr id="29" name="Freeform: Shape 28">
                <a:extLst>
                  <a:ext uri="{FF2B5EF4-FFF2-40B4-BE49-F238E27FC236}">
                    <a16:creationId xmlns:a16="http://schemas.microsoft.com/office/drawing/2014/main" id="{1A1D338F-12B9-476D-9D9C-E55E4123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Freeform: Shape 29">
                <a:extLst>
                  <a:ext uri="{FF2B5EF4-FFF2-40B4-BE49-F238E27FC236}">
                    <a16:creationId xmlns:a16="http://schemas.microsoft.com/office/drawing/2014/main" id="{65EF7F9B-7A42-4B15-8511-C2968A4FE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3" name="Group 22">
              <a:extLst>
                <a:ext uri="{FF2B5EF4-FFF2-40B4-BE49-F238E27FC236}">
                  <a16:creationId xmlns:a16="http://schemas.microsoft.com/office/drawing/2014/main" id="{B1952DB7-91C4-4C9C-AEC9-7DBA47F2F5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flipV="1">
              <a:off x="5329995" y="4868671"/>
              <a:ext cx="864005" cy="1032464"/>
              <a:chOff x="2207971" y="2384401"/>
              <a:chExt cx="864005" cy="1032464"/>
            </a:xfrm>
          </p:grpSpPr>
          <p:sp>
            <p:nvSpPr>
              <p:cNvPr id="24" name="Freeform: Shape 23">
                <a:extLst>
                  <a:ext uri="{FF2B5EF4-FFF2-40B4-BE49-F238E27FC236}">
                    <a16:creationId xmlns:a16="http://schemas.microsoft.com/office/drawing/2014/main" id="{1C2A575A-5190-4DE4-9DFE-F5974353EF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Freeform: Shape 24">
                <a:extLst>
                  <a:ext uri="{FF2B5EF4-FFF2-40B4-BE49-F238E27FC236}">
                    <a16:creationId xmlns:a16="http://schemas.microsoft.com/office/drawing/2014/main" id="{3C7150A2-FFA7-4F7C-81C9-2FA3803FA8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6" name="Group 25">
                <a:extLst>
                  <a:ext uri="{FF2B5EF4-FFF2-40B4-BE49-F238E27FC236}">
                    <a16:creationId xmlns:a16="http://schemas.microsoft.com/office/drawing/2014/main" id="{A7E7BC8E-8EF0-45B0-AE3F-6A6B7316C0D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27" name="Straight Connector 26">
                  <a:extLst>
                    <a:ext uri="{FF2B5EF4-FFF2-40B4-BE49-F238E27FC236}">
                      <a16:creationId xmlns:a16="http://schemas.microsoft.com/office/drawing/2014/main" id="{B8E09A32-931A-4C38-A558-274FA30070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0988A58-B96D-4381-A625-6822161B21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3763137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16A5661-2CFE-478C-BAC3-729F393F3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B7BE8CD-E348-464A-82CC-7EF7AA8284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9771" y="649304"/>
            <a:ext cx="913428" cy="1315264"/>
            <a:chOff x="999771" y="649304"/>
            <a:chExt cx="913428" cy="1315264"/>
          </a:xfrm>
        </p:grpSpPr>
        <p:grpSp>
          <p:nvGrpSpPr>
            <p:cNvPr id="11" name="Group 10">
              <a:extLst>
                <a:ext uri="{FF2B5EF4-FFF2-40B4-BE49-F238E27FC236}">
                  <a16:creationId xmlns:a16="http://schemas.microsoft.com/office/drawing/2014/main" id="{B8CC82D2-4C4A-4C67-8483-5199F97B37A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99771" y="932104"/>
              <a:ext cx="913428" cy="1032464"/>
              <a:chOff x="999771" y="932104"/>
              <a:chExt cx="913428" cy="1032464"/>
            </a:xfrm>
          </p:grpSpPr>
          <p:grpSp>
            <p:nvGrpSpPr>
              <p:cNvPr id="15" name="Group 14">
                <a:extLst>
                  <a:ext uri="{FF2B5EF4-FFF2-40B4-BE49-F238E27FC236}">
                    <a16:creationId xmlns:a16="http://schemas.microsoft.com/office/drawing/2014/main" id="{70D2391D-AA33-4F5E-BD96-B42D93DED2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22" name="Freeform: Shape 21">
                  <a:extLst>
                    <a:ext uri="{FF2B5EF4-FFF2-40B4-BE49-F238E27FC236}">
                      <a16:creationId xmlns:a16="http://schemas.microsoft.com/office/drawing/2014/main" id="{BE166DCE-539D-4C74-9C9D-AC000BA2F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Freeform: Shape 22">
                  <a:extLst>
                    <a:ext uri="{FF2B5EF4-FFF2-40B4-BE49-F238E27FC236}">
                      <a16:creationId xmlns:a16="http://schemas.microsoft.com/office/drawing/2014/main" id="{DCC6BEB5-DA1F-4F9E-BA5D-8F892A0FB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6" name="Group 15">
                <a:extLst>
                  <a:ext uri="{FF2B5EF4-FFF2-40B4-BE49-F238E27FC236}">
                    <a16:creationId xmlns:a16="http://schemas.microsoft.com/office/drawing/2014/main" id="{C0300EB9-093C-4C32-A212-821D7AC082B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7" name="Freeform: Shape 16">
                  <a:extLst>
                    <a:ext uri="{FF2B5EF4-FFF2-40B4-BE49-F238E27FC236}">
                      <a16:creationId xmlns:a16="http://schemas.microsoft.com/office/drawing/2014/main" id="{AFC97B3C-CF0E-4C93-AA39-7A677A12C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reeform: Shape 17">
                  <a:extLst>
                    <a:ext uri="{FF2B5EF4-FFF2-40B4-BE49-F238E27FC236}">
                      <a16:creationId xmlns:a16="http://schemas.microsoft.com/office/drawing/2014/main" id="{0943F14E-6185-4A31-8318-2088A05F5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F3B56658-371E-446B-B30D-D4EA2A88A97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20" name="Straight Connector 19">
                    <a:extLst>
                      <a:ext uri="{FF2B5EF4-FFF2-40B4-BE49-F238E27FC236}">
                        <a16:creationId xmlns:a16="http://schemas.microsoft.com/office/drawing/2014/main" id="{068979FB-2943-4091-A490-D9F8695DF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378C39C-3FC0-4521-8336-33A8639192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12" name="Group 11">
              <a:extLst>
                <a:ext uri="{FF2B5EF4-FFF2-40B4-BE49-F238E27FC236}">
                  <a16:creationId xmlns:a16="http://schemas.microsoft.com/office/drawing/2014/main" id="{72C6951D-2EAF-4333-B8A8-F473DC3BDF4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37136" y="649304"/>
              <a:ext cx="388541" cy="388541"/>
              <a:chOff x="5752675" y="5440856"/>
              <a:chExt cx="388541" cy="388541"/>
            </a:xfrm>
          </p:grpSpPr>
          <p:sp>
            <p:nvSpPr>
              <p:cNvPr id="13" name="Oval 12">
                <a:extLst>
                  <a:ext uri="{FF2B5EF4-FFF2-40B4-BE49-F238E27FC236}">
                    <a16:creationId xmlns:a16="http://schemas.microsoft.com/office/drawing/2014/main" id="{63E77698-5758-433A-9DF3-3BE43B6FB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FF47FF7F-75A9-438D-8BA7-428BF7697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 name="Content Placeholder 2">
            <a:extLst>
              <a:ext uri="{FF2B5EF4-FFF2-40B4-BE49-F238E27FC236}">
                <a16:creationId xmlns:a16="http://schemas.microsoft.com/office/drawing/2014/main" id="{38148199-C743-4770-8621-A8EADEC17846}"/>
              </a:ext>
            </a:extLst>
          </p:cNvPr>
          <p:cNvSpPr>
            <a:spLocks noGrp="1"/>
          </p:cNvSpPr>
          <p:nvPr>
            <p:ph idx="1"/>
          </p:nvPr>
        </p:nvSpPr>
        <p:spPr>
          <a:xfrm>
            <a:off x="1865087" y="268019"/>
            <a:ext cx="10256316" cy="6460878"/>
          </a:xfrm>
        </p:spPr>
        <p:txBody>
          <a:bodyPr anchor="ctr">
            <a:normAutofit/>
          </a:bodyPr>
          <a:lstStyle/>
          <a:p>
            <a:pPr marL="0" indent="0">
              <a:buNone/>
            </a:pPr>
            <a:r>
              <a:rPr lang="en-US" dirty="0">
                <a:solidFill>
                  <a:srgbClr val="FFFFFF">
                    <a:alpha val="70000"/>
                  </a:srgbClr>
                </a:solidFill>
              </a:rPr>
              <a:t>                                                                 </a:t>
            </a:r>
            <a:r>
              <a:rPr lang="en-US" sz="2400" dirty="0">
                <a:solidFill>
                  <a:srgbClr val="FFFFFF">
                    <a:alpha val="70000"/>
                  </a:srgbClr>
                </a:solidFill>
              </a:rPr>
              <a:t>5</a:t>
            </a: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p:txBody>
      </p:sp>
      <p:pic>
        <p:nvPicPr>
          <p:cNvPr id="2" name="Picture 3" descr="A picture containing text, person, posing&#10;&#10;Description automatically generated">
            <a:extLst>
              <a:ext uri="{FF2B5EF4-FFF2-40B4-BE49-F238E27FC236}">
                <a16:creationId xmlns:a16="http://schemas.microsoft.com/office/drawing/2014/main" id="{3DA4B9F2-3642-416A-B87D-C4A85EFC63F2}"/>
              </a:ext>
            </a:extLst>
          </p:cNvPr>
          <p:cNvPicPr>
            <a:picLocks noChangeAspect="1"/>
          </p:cNvPicPr>
          <p:nvPr/>
        </p:nvPicPr>
        <p:blipFill>
          <a:blip r:embed="rId2"/>
          <a:stretch>
            <a:fillRect/>
          </a:stretch>
        </p:blipFill>
        <p:spPr>
          <a:xfrm>
            <a:off x="2408712" y="717963"/>
            <a:ext cx="8977745" cy="5877295"/>
          </a:xfrm>
          <a:prstGeom prst="rect">
            <a:avLst/>
          </a:prstGeom>
        </p:spPr>
      </p:pic>
    </p:spTree>
    <p:extLst>
      <p:ext uri="{BB962C8B-B14F-4D97-AF65-F5344CB8AC3E}">
        <p14:creationId xmlns:p14="http://schemas.microsoft.com/office/powerpoint/2010/main" val="1460384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9F5FE0-EBCF-4A14-AF3D-1ADCD644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56BA46D-F038-4819-B996-BEDE44248B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3176" y="3831217"/>
            <a:ext cx="1980565" cy="2208479"/>
            <a:chOff x="1103176" y="3831217"/>
            <a:chExt cx="1980565" cy="2208479"/>
          </a:xfrm>
        </p:grpSpPr>
        <p:sp>
          <p:nvSpPr>
            <p:cNvPr id="11" name="Freeform: Shape 10">
              <a:extLst>
                <a:ext uri="{FF2B5EF4-FFF2-40B4-BE49-F238E27FC236}">
                  <a16:creationId xmlns:a16="http://schemas.microsoft.com/office/drawing/2014/main" id="{C019C8D0-3720-4D8A-BCCB-DA91068B1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1297758" y="4230168"/>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892991" y="1795123"/>
                  </a:lnTo>
                  <a:lnTo>
                    <a:pt x="763082" y="1694835"/>
                  </a:lnTo>
                  <a:cubicBezTo>
                    <a:pt x="-338018" y="799772"/>
                    <a:pt x="-41719" y="62104"/>
                    <a:pt x="379877" y="3722"/>
                  </a:cubicBezTo>
                  <a:cubicBezTo>
                    <a:pt x="399953" y="942"/>
                    <a:pt x="420313" y="-298"/>
                    <a:pt x="440819" y="59"/>
                  </a:cubicBezTo>
                  <a:close/>
                </a:path>
              </a:pathLst>
            </a:custGeom>
            <a:solidFill>
              <a:schemeClr val="accent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8C17AC2-A924-422A-AD03-911B80BEF0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1103176" y="3831217"/>
              <a:ext cx="1785983" cy="2208479"/>
              <a:chOff x="2725201" y="4453039"/>
              <a:chExt cx="1785983" cy="2208479"/>
            </a:xfrm>
          </p:grpSpPr>
          <p:cxnSp>
            <p:nvCxnSpPr>
              <p:cNvPr id="13" name="Straight Connector 12">
                <a:extLst>
                  <a:ext uri="{FF2B5EF4-FFF2-40B4-BE49-F238E27FC236}">
                    <a16:creationId xmlns:a16="http://schemas.microsoft.com/office/drawing/2014/main" id="{A793E9AE-C8D1-485F-AA4B-0B26A62CC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3618192" y="4453039"/>
                <a:ext cx="0" cy="22084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B6FF1F-1F9C-44F4-8C43-8F1C269F73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738439" y="5243393"/>
                <a:ext cx="176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FEBAC472-1B2E-412E-BE4A-D5423B2BE4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725201" y="4861779"/>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 name="connsiteX0" fmla="*/ 440819 w 1785983"/>
                  <a:gd name="connsiteY0" fmla="*/ 59 h 1849891"/>
                  <a:gd name="connsiteX1" fmla="*/ 845918 w 1785983"/>
                  <a:gd name="connsiteY1" fmla="*/ 261596 h 1849891"/>
                  <a:gd name="connsiteX2" fmla="*/ 892992 w 1785983"/>
                  <a:gd name="connsiteY2" fmla="*/ 360758 h 1849891"/>
                  <a:gd name="connsiteX3" fmla="*/ 892992 w 1785983"/>
                  <a:gd name="connsiteY3" fmla="*/ 365372 h 1849891"/>
                  <a:gd name="connsiteX4" fmla="*/ 940065 w 1785983"/>
                  <a:gd name="connsiteY4" fmla="*/ 266212 h 1849891"/>
                  <a:gd name="connsiteX5" fmla="*/ 1406106 w 1785983"/>
                  <a:gd name="connsiteY5" fmla="*/ 8338 h 1849891"/>
                  <a:gd name="connsiteX6" fmla="*/ 1022901 w 1785983"/>
                  <a:gd name="connsiteY6" fmla="*/ 1699451 h 1849891"/>
                  <a:gd name="connsiteX7" fmla="*/ 892991 w 1785983"/>
                  <a:gd name="connsiteY7" fmla="*/ 1799739 h 1849891"/>
                  <a:gd name="connsiteX8" fmla="*/ 838223 w 1785983"/>
                  <a:gd name="connsiteY8" fmla="*/ 1849891 h 1849891"/>
                  <a:gd name="connsiteX9" fmla="*/ 763082 w 1785983"/>
                  <a:gd name="connsiteY9" fmla="*/ 1694835 h 1849891"/>
                  <a:gd name="connsiteX10" fmla="*/ 379877 w 1785983"/>
                  <a:gd name="connsiteY10" fmla="*/ 3722 h 1849891"/>
                  <a:gd name="connsiteX11" fmla="*/ 440819 w 1785983"/>
                  <a:gd name="connsiteY11" fmla="*/ 59 h 1849891"/>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763082 w 1785983"/>
                  <a:gd name="connsiteY8" fmla="*/ 1694835 h 1799739"/>
                  <a:gd name="connsiteX9" fmla="*/ 379877 w 1785983"/>
                  <a:gd name="connsiteY9" fmla="*/ 3722 h 1799739"/>
                  <a:gd name="connsiteX10" fmla="*/ 440819 w 1785983"/>
                  <a:gd name="connsiteY10"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763082" y="1694835"/>
                    </a:lnTo>
                    <a:cubicBezTo>
                      <a:pt x="-338018" y="799772"/>
                      <a:pt x="-41719" y="62104"/>
                      <a:pt x="379877" y="3722"/>
                    </a:cubicBezTo>
                    <a:cubicBezTo>
                      <a:pt x="399953" y="942"/>
                      <a:pt x="420313" y="-298"/>
                      <a:pt x="440819" y="59"/>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Bell MT" panose="02020503060305020303" pitchFamily="18" charset="0"/>
                </a:endParaRPr>
              </a:p>
            </p:txBody>
          </p:sp>
          <p:sp>
            <p:nvSpPr>
              <p:cNvPr id="16" name="Rectangle 30">
                <a:extLst>
                  <a:ext uri="{FF2B5EF4-FFF2-40B4-BE49-F238E27FC236}">
                    <a16:creationId xmlns:a16="http://schemas.microsoft.com/office/drawing/2014/main" id="{BA77ECB2-C17A-4FC2-BBA8-9B201AA6A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124232" y="5447997"/>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0">
                <a:extLst>
                  <a:ext uri="{FF2B5EF4-FFF2-40B4-BE49-F238E27FC236}">
                    <a16:creationId xmlns:a16="http://schemas.microsoft.com/office/drawing/2014/main" id="{6E52EEA2-6D0E-43D0-9C49-EF0EC20DED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315029" y="5983110"/>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Content Placeholder 2">
            <a:extLst>
              <a:ext uri="{FF2B5EF4-FFF2-40B4-BE49-F238E27FC236}">
                <a16:creationId xmlns:a16="http://schemas.microsoft.com/office/drawing/2014/main" id="{EE04E3C6-A650-4CBA-AC4D-35C8CD182E2E}"/>
              </a:ext>
            </a:extLst>
          </p:cNvPr>
          <p:cNvSpPr>
            <a:spLocks noGrp="1"/>
          </p:cNvSpPr>
          <p:nvPr>
            <p:ph idx="1"/>
          </p:nvPr>
        </p:nvSpPr>
        <p:spPr>
          <a:xfrm>
            <a:off x="326573" y="166047"/>
            <a:ext cx="11809348" cy="6523265"/>
          </a:xfrm>
        </p:spPr>
        <p:txBody>
          <a:bodyPr>
            <a:normAutofit lnSpcReduction="10000"/>
          </a:bodyPr>
          <a:lstStyle/>
          <a:p>
            <a:pPr marL="0" indent="0">
              <a:buNone/>
            </a:pPr>
            <a:endParaRPr lang="en-US" dirty="0">
              <a:solidFill>
                <a:srgbClr val="FFFFFF">
                  <a:alpha val="70000"/>
                </a:srgbClr>
              </a:solidFill>
            </a:endParaRPr>
          </a:p>
          <a:p>
            <a:pPr marL="0" indent="0">
              <a:buNone/>
            </a:pPr>
            <a:r>
              <a:rPr lang="en-US" dirty="0">
                <a:solidFill>
                  <a:srgbClr val="FFFFFF">
                    <a:alpha val="70000"/>
                  </a:srgbClr>
                </a:solidFill>
              </a:rPr>
              <a:t>                                                             </a:t>
            </a:r>
            <a:r>
              <a:rPr lang="en-US" sz="2800" dirty="0">
                <a:solidFill>
                  <a:srgbClr val="FFFFFF">
                    <a:alpha val="70000"/>
                  </a:srgbClr>
                </a:solidFill>
              </a:rPr>
              <a:t>               6 </a:t>
            </a:r>
          </a:p>
          <a:p>
            <a:pPr marL="0" indent="0">
              <a:buNone/>
            </a:pPr>
            <a:r>
              <a:rPr lang="en-US" sz="2800" dirty="0">
                <a:solidFill>
                  <a:srgbClr val="FFFFFF">
                    <a:alpha val="70000"/>
                  </a:srgbClr>
                </a:solidFill>
              </a:rPr>
              <a:t>                                             O SON OF SPIRIT!</a:t>
            </a:r>
          </a:p>
          <a:p>
            <a:pPr marL="0" indent="0">
              <a:buNone/>
            </a:pPr>
            <a:endParaRPr lang="en-US" sz="2800" dirty="0">
              <a:solidFill>
                <a:srgbClr val="FFFFFF">
                  <a:alpha val="70000"/>
                </a:srgbClr>
              </a:solidFill>
            </a:endParaRPr>
          </a:p>
          <a:p>
            <a:pPr marL="0" indent="0">
              <a:buNone/>
            </a:pPr>
            <a:r>
              <a:rPr lang="en-US" sz="2800" dirty="0">
                <a:solidFill>
                  <a:srgbClr val="FFFFFF">
                    <a:alpha val="70000"/>
                  </a:srgbClr>
                </a:solidFill>
              </a:rPr>
              <a:t>  Ask not of Me that which We desire not for thee, then be content with what We have ordained for thy sake, for this is that which profiteth thee, if therewith thou dost content thyself. </a:t>
            </a:r>
          </a:p>
          <a:p>
            <a:pPr marL="0" indent="0">
              <a:buNone/>
            </a:pPr>
            <a:endParaRPr lang="en-US" sz="2800" dirty="0">
              <a:solidFill>
                <a:srgbClr val="FFFFFF">
                  <a:alpha val="70000"/>
                </a:srgbClr>
              </a:solidFill>
            </a:endParaRPr>
          </a:p>
          <a:p>
            <a:pPr marL="0" indent="0">
              <a:buNone/>
            </a:pPr>
            <a:r>
              <a:rPr lang="en-US" sz="2800" dirty="0">
                <a:solidFill>
                  <a:srgbClr val="FFFFFF">
                    <a:alpha val="70000"/>
                  </a:srgbClr>
                </a:solidFill>
              </a:rPr>
              <a:t>                              - Bahà'u'llàh, The Hidden Words (Arabic), #18.</a:t>
            </a:r>
          </a:p>
          <a:p>
            <a:pPr marL="0" indent="0">
              <a:buNone/>
            </a:pPr>
            <a:endParaRPr lang="en-US" sz="2800" dirty="0">
              <a:solidFill>
                <a:srgbClr val="FFFFFF">
                  <a:alpha val="70000"/>
                </a:srgbClr>
              </a:solidFill>
            </a:endParaRPr>
          </a:p>
          <a:p>
            <a:pPr marL="0" indent="0">
              <a:buNone/>
            </a:pPr>
            <a:r>
              <a:rPr lang="en-US" dirty="0">
                <a:solidFill>
                  <a:srgbClr val="FFFFFF">
                    <a:alpha val="70000"/>
                  </a:srgbClr>
                </a:solidFill>
              </a:rPr>
              <a:t>                 </a:t>
            </a:r>
            <a:endParaRPr lang="en-US" dirty="0"/>
          </a:p>
        </p:txBody>
      </p:sp>
    </p:spTree>
    <p:extLst>
      <p:ext uri="{BB962C8B-B14F-4D97-AF65-F5344CB8AC3E}">
        <p14:creationId xmlns:p14="http://schemas.microsoft.com/office/powerpoint/2010/main" val="4156655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DCFBD7-5612-480F-BED3-7820176A5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63531A3-FAAF-4F5C-AF87-916460053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0671" y="408462"/>
            <a:ext cx="913428" cy="1032464"/>
            <a:chOff x="999771" y="932104"/>
            <a:chExt cx="913428" cy="1032464"/>
          </a:xfrm>
        </p:grpSpPr>
        <p:grpSp>
          <p:nvGrpSpPr>
            <p:cNvPr id="11" name="Group 10">
              <a:extLst>
                <a:ext uri="{FF2B5EF4-FFF2-40B4-BE49-F238E27FC236}">
                  <a16:creationId xmlns:a16="http://schemas.microsoft.com/office/drawing/2014/main" id="{F09EC0F0-36F6-475A-B313-91019F46E4B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18" name="Freeform: Shape 17">
                <a:extLst>
                  <a:ext uri="{FF2B5EF4-FFF2-40B4-BE49-F238E27FC236}">
                    <a16:creationId xmlns:a16="http://schemas.microsoft.com/office/drawing/2014/main" id="{3E720176-168D-4875-B380-1FFAD166CC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eeform: Shape 18">
                <a:extLst>
                  <a:ext uri="{FF2B5EF4-FFF2-40B4-BE49-F238E27FC236}">
                    <a16:creationId xmlns:a16="http://schemas.microsoft.com/office/drawing/2014/main" id="{6C3DF9F2-65C8-4063-9164-2DBD90E2A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2" name="Group 11">
              <a:extLst>
                <a:ext uri="{FF2B5EF4-FFF2-40B4-BE49-F238E27FC236}">
                  <a16:creationId xmlns:a16="http://schemas.microsoft.com/office/drawing/2014/main" id="{1DB23F83-9229-4C60-938A-F2CF20C27F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3" name="Freeform: Shape 12">
                <a:extLst>
                  <a:ext uri="{FF2B5EF4-FFF2-40B4-BE49-F238E27FC236}">
                    <a16:creationId xmlns:a16="http://schemas.microsoft.com/office/drawing/2014/main" id="{1ED4C557-D730-47E9-AC8A-884190A4E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Freeform: Shape 13">
                <a:extLst>
                  <a:ext uri="{FF2B5EF4-FFF2-40B4-BE49-F238E27FC236}">
                    <a16:creationId xmlns:a16="http://schemas.microsoft.com/office/drawing/2014/main" id="{8AA1D3F0-72CD-4C7B-8C03-2A50531F98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a:extLst>
                  <a:ext uri="{FF2B5EF4-FFF2-40B4-BE49-F238E27FC236}">
                    <a16:creationId xmlns:a16="http://schemas.microsoft.com/office/drawing/2014/main" id="{129409EB-5515-4925-83E4-F7C979ED0B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16" name="Straight Connector 15">
                  <a:extLst>
                    <a:ext uri="{FF2B5EF4-FFF2-40B4-BE49-F238E27FC236}">
                      <a16:creationId xmlns:a16="http://schemas.microsoft.com/office/drawing/2014/main" id="{2E18C444-B7B2-4918-AD29-D6CD204E5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B974E9A-69BC-4453-9A9D-6036790B37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3" name="Content Placeholder 2">
            <a:extLst>
              <a:ext uri="{FF2B5EF4-FFF2-40B4-BE49-F238E27FC236}">
                <a16:creationId xmlns:a16="http://schemas.microsoft.com/office/drawing/2014/main" id="{3C24A530-1D01-492A-9B29-0CA598214223}"/>
              </a:ext>
            </a:extLst>
          </p:cNvPr>
          <p:cNvSpPr>
            <a:spLocks noGrp="1"/>
          </p:cNvSpPr>
          <p:nvPr>
            <p:ph idx="1"/>
          </p:nvPr>
        </p:nvSpPr>
        <p:spPr>
          <a:xfrm>
            <a:off x="192646" y="218538"/>
            <a:ext cx="11903115" cy="6292644"/>
          </a:xfrm>
        </p:spPr>
        <p:txBody>
          <a:bodyPr anchor="ctr">
            <a:normAutofit/>
          </a:bodyPr>
          <a:lstStyle/>
          <a:p>
            <a:pPr marL="0" indent="0">
              <a:buNone/>
            </a:pPr>
            <a:r>
              <a:rPr lang="en-US" dirty="0">
                <a:solidFill>
                  <a:srgbClr val="FFFFFF">
                    <a:alpha val="70000"/>
                  </a:srgbClr>
                </a:solidFill>
              </a:rPr>
              <a:t>                                                                                   </a:t>
            </a:r>
            <a:r>
              <a:rPr lang="en-US" sz="2400" dirty="0">
                <a:solidFill>
                  <a:srgbClr val="FFFFFF">
                    <a:alpha val="70000"/>
                  </a:srgbClr>
                </a:solidFill>
              </a:rPr>
              <a:t> 7</a:t>
            </a: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p:txBody>
      </p:sp>
      <p:grpSp>
        <p:nvGrpSpPr>
          <p:cNvPr id="21" name="Group 20">
            <a:extLst>
              <a:ext uri="{FF2B5EF4-FFF2-40B4-BE49-F238E27FC236}">
                <a16:creationId xmlns:a16="http://schemas.microsoft.com/office/drawing/2014/main" id="{F73511A5-69DC-406F-AFE1-A7248A4CEA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27954" y="5402020"/>
            <a:ext cx="912571" cy="1032464"/>
            <a:chOff x="5329995" y="4868671"/>
            <a:chExt cx="912571" cy="1032464"/>
          </a:xfrm>
        </p:grpSpPr>
        <p:grpSp>
          <p:nvGrpSpPr>
            <p:cNvPr id="22" name="Group 21">
              <a:extLst>
                <a:ext uri="{FF2B5EF4-FFF2-40B4-BE49-F238E27FC236}">
                  <a16:creationId xmlns:a16="http://schemas.microsoft.com/office/drawing/2014/main" id="{8D1B5CB3-BCAF-4109-B9F9-5FC34D383C0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V="1">
              <a:off x="5376824" y="5010722"/>
              <a:ext cx="865742" cy="628383"/>
              <a:chOff x="558167" y="958515"/>
              <a:chExt cx="865742" cy="628383"/>
            </a:xfrm>
            <a:solidFill>
              <a:schemeClr val="accent3"/>
            </a:solidFill>
          </p:grpSpPr>
          <p:sp>
            <p:nvSpPr>
              <p:cNvPr id="29" name="Freeform: Shape 28">
                <a:extLst>
                  <a:ext uri="{FF2B5EF4-FFF2-40B4-BE49-F238E27FC236}">
                    <a16:creationId xmlns:a16="http://schemas.microsoft.com/office/drawing/2014/main" id="{1A1D338F-12B9-476D-9D9C-E55E4123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Freeform: Shape 29">
                <a:extLst>
                  <a:ext uri="{FF2B5EF4-FFF2-40B4-BE49-F238E27FC236}">
                    <a16:creationId xmlns:a16="http://schemas.microsoft.com/office/drawing/2014/main" id="{65EF7F9B-7A42-4B15-8511-C2968A4FE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3" name="Group 22">
              <a:extLst>
                <a:ext uri="{FF2B5EF4-FFF2-40B4-BE49-F238E27FC236}">
                  <a16:creationId xmlns:a16="http://schemas.microsoft.com/office/drawing/2014/main" id="{B1952DB7-91C4-4C9C-AEC9-7DBA47F2F5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flipV="1">
              <a:off x="5329995" y="4868671"/>
              <a:ext cx="864005" cy="1032464"/>
              <a:chOff x="2207971" y="2384401"/>
              <a:chExt cx="864005" cy="1032464"/>
            </a:xfrm>
          </p:grpSpPr>
          <p:sp>
            <p:nvSpPr>
              <p:cNvPr id="24" name="Freeform: Shape 23">
                <a:extLst>
                  <a:ext uri="{FF2B5EF4-FFF2-40B4-BE49-F238E27FC236}">
                    <a16:creationId xmlns:a16="http://schemas.microsoft.com/office/drawing/2014/main" id="{1C2A575A-5190-4DE4-9DFE-F5974353EF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Freeform: Shape 24">
                <a:extLst>
                  <a:ext uri="{FF2B5EF4-FFF2-40B4-BE49-F238E27FC236}">
                    <a16:creationId xmlns:a16="http://schemas.microsoft.com/office/drawing/2014/main" id="{3C7150A2-FFA7-4F7C-81C9-2FA3803FA8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6" name="Group 25">
                <a:extLst>
                  <a:ext uri="{FF2B5EF4-FFF2-40B4-BE49-F238E27FC236}">
                    <a16:creationId xmlns:a16="http://schemas.microsoft.com/office/drawing/2014/main" id="{A7E7BC8E-8EF0-45B0-AE3F-6A6B7316C0D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27" name="Straight Connector 26">
                  <a:extLst>
                    <a:ext uri="{FF2B5EF4-FFF2-40B4-BE49-F238E27FC236}">
                      <a16:creationId xmlns:a16="http://schemas.microsoft.com/office/drawing/2014/main" id="{B8E09A32-931A-4C38-A558-274FA30070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0988A58-B96D-4381-A625-6822161B21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pic>
        <p:nvPicPr>
          <p:cNvPr id="2" name="Picture 3">
            <a:extLst>
              <a:ext uri="{FF2B5EF4-FFF2-40B4-BE49-F238E27FC236}">
                <a16:creationId xmlns:a16="http://schemas.microsoft.com/office/drawing/2014/main" id="{92633238-2260-4618-878C-C4F5430C1411}"/>
              </a:ext>
            </a:extLst>
          </p:cNvPr>
          <p:cNvPicPr>
            <a:picLocks noChangeAspect="1"/>
          </p:cNvPicPr>
          <p:nvPr/>
        </p:nvPicPr>
        <p:blipFill>
          <a:blip r:embed="rId2"/>
          <a:stretch>
            <a:fillRect/>
          </a:stretch>
        </p:blipFill>
        <p:spPr>
          <a:xfrm>
            <a:off x="1684783" y="1120141"/>
            <a:ext cx="9706945" cy="5309233"/>
          </a:xfrm>
          <a:prstGeom prst="rect">
            <a:avLst/>
          </a:prstGeom>
        </p:spPr>
      </p:pic>
    </p:spTree>
    <p:extLst>
      <p:ext uri="{BB962C8B-B14F-4D97-AF65-F5344CB8AC3E}">
        <p14:creationId xmlns:p14="http://schemas.microsoft.com/office/powerpoint/2010/main" val="3996962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27">
            <a:extLst>
              <a:ext uri="{FF2B5EF4-FFF2-40B4-BE49-F238E27FC236}">
                <a16:creationId xmlns:a16="http://schemas.microsoft.com/office/drawing/2014/main" id="{316A5661-2CFE-478C-BAC3-729F393F3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O SON OF BEING!</a:t>
            </a:r>
          </a:p>
          <a:p>
            <a:pPr algn="ctr"/>
            <a:endParaRPr lang="en-US" sz="2800" dirty="0"/>
          </a:p>
          <a:p>
            <a:pPr algn="ctr"/>
            <a:r>
              <a:rPr lang="en-US" sz="2800" dirty="0"/>
              <a:t>With the hands of power I made thee and with the fingers of strength I created thee; and within thee have I placed the essence of My light. Be thou content with it and seek naught else, for My work is perfect and My command is binding. Question it not, nor have a doubt thereof.</a:t>
            </a:r>
          </a:p>
          <a:p>
            <a:pPr algn="ctr"/>
            <a:endParaRPr lang="en-US" sz="2800" dirty="0"/>
          </a:p>
          <a:p>
            <a:pPr algn="ctr"/>
            <a:r>
              <a:rPr lang="en-US" sz="2800" dirty="0"/>
              <a:t>- Baha'u'llah, The Arabic Hidden Words, No. 12</a:t>
            </a:r>
          </a:p>
          <a:p>
            <a:pPr algn="ctr"/>
            <a:endParaRPr lang="en-US" sz="2800" dirty="0"/>
          </a:p>
        </p:txBody>
      </p:sp>
      <p:grpSp>
        <p:nvGrpSpPr>
          <p:cNvPr id="26" name="Group 29">
            <a:extLst>
              <a:ext uri="{FF2B5EF4-FFF2-40B4-BE49-F238E27FC236}">
                <a16:creationId xmlns:a16="http://schemas.microsoft.com/office/drawing/2014/main" id="{FB7BE8CD-E348-464A-82CC-7EF7AA8284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9771" y="649304"/>
            <a:ext cx="913428" cy="1315264"/>
            <a:chOff x="999771" y="649304"/>
            <a:chExt cx="913428" cy="1315264"/>
          </a:xfrm>
        </p:grpSpPr>
        <p:grpSp>
          <p:nvGrpSpPr>
            <p:cNvPr id="31" name="Group 30">
              <a:extLst>
                <a:ext uri="{FF2B5EF4-FFF2-40B4-BE49-F238E27FC236}">
                  <a16:creationId xmlns:a16="http://schemas.microsoft.com/office/drawing/2014/main" id="{B8CC82D2-4C4A-4C67-8483-5199F97B37A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99771" y="932104"/>
              <a:ext cx="913428" cy="1032464"/>
              <a:chOff x="999771" y="932104"/>
              <a:chExt cx="913428" cy="1032464"/>
            </a:xfrm>
          </p:grpSpPr>
          <p:grpSp>
            <p:nvGrpSpPr>
              <p:cNvPr id="35" name="Group 34">
                <a:extLst>
                  <a:ext uri="{FF2B5EF4-FFF2-40B4-BE49-F238E27FC236}">
                    <a16:creationId xmlns:a16="http://schemas.microsoft.com/office/drawing/2014/main" id="{70D2391D-AA33-4F5E-BD96-B42D93DED2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42" name="Freeform: Shape 41">
                  <a:extLst>
                    <a:ext uri="{FF2B5EF4-FFF2-40B4-BE49-F238E27FC236}">
                      <a16:creationId xmlns:a16="http://schemas.microsoft.com/office/drawing/2014/main" id="{BE166DCE-539D-4C74-9C9D-AC000BA2F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Freeform: Shape 42">
                  <a:extLst>
                    <a:ext uri="{FF2B5EF4-FFF2-40B4-BE49-F238E27FC236}">
                      <a16:creationId xmlns:a16="http://schemas.microsoft.com/office/drawing/2014/main" id="{DCC6BEB5-DA1F-4F9E-BA5D-8F892A0FB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36" name="Group 35">
                <a:extLst>
                  <a:ext uri="{FF2B5EF4-FFF2-40B4-BE49-F238E27FC236}">
                    <a16:creationId xmlns:a16="http://schemas.microsoft.com/office/drawing/2014/main" id="{C0300EB9-093C-4C32-A212-821D7AC082B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37" name="Freeform: Shape 36">
                  <a:extLst>
                    <a:ext uri="{FF2B5EF4-FFF2-40B4-BE49-F238E27FC236}">
                      <a16:creationId xmlns:a16="http://schemas.microsoft.com/office/drawing/2014/main" id="{AFC97B3C-CF0E-4C93-AA39-7A677A12C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8" name="Freeform: Shape 37">
                  <a:extLst>
                    <a:ext uri="{FF2B5EF4-FFF2-40B4-BE49-F238E27FC236}">
                      <a16:creationId xmlns:a16="http://schemas.microsoft.com/office/drawing/2014/main" id="{0943F14E-6185-4A31-8318-2088A05F5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9" name="Group 38">
                  <a:extLst>
                    <a:ext uri="{FF2B5EF4-FFF2-40B4-BE49-F238E27FC236}">
                      <a16:creationId xmlns:a16="http://schemas.microsoft.com/office/drawing/2014/main" id="{F3B56658-371E-446B-B30D-D4EA2A88A97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40" name="Straight Connector 39">
                    <a:extLst>
                      <a:ext uri="{FF2B5EF4-FFF2-40B4-BE49-F238E27FC236}">
                        <a16:creationId xmlns:a16="http://schemas.microsoft.com/office/drawing/2014/main" id="{068979FB-2943-4091-A490-D9F8695DF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378C39C-3FC0-4521-8336-33A8639192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32" name="Group 31">
              <a:extLst>
                <a:ext uri="{FF2B5EF4-FFF2-40B4-BE49-F238E27FC236}">
                  <a16:creationId xmlns:a16="http://schemas.microsoft.com/office/drawing/2014/main" id="{72C6951D-2EAF-4333-B8A8-F473DC3BDF4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37136" y="649304"/>
              <a:ext cx="388541" cy="388541"/>
              <a:chOff x="5752675" y="5440856"/>
              <a:chExt cx="388541" cy="388541"/>
            </a:xfrm>
          </p:grpSpPr>
          <p:sp>
            <p:nvSpPr>
              <p:cNvPr id="33" name="Oval 32">
                <a:extLst>
                  <a:ext uri="{FF2B5EF4-FFF2-40B4-BE49-F238E27FC236}">
                    <a16:creationId xmlns:a16="http://schemas.microsoft.com/office/drawing/2014/main" id="{63E77698-5758-433A-9DF3-3BE43B6FB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4" name="Oval 33">
                <a:extLst>
                  <a:ext uri="{FF2B5EF4-FFF2-40B4-BE49-F238E27FC236}">
                    <a16:creationId xmlns:a16="http://schemas.microsoft.com/office/drawing/2014/main" id="{FF47FF7F-75A9-438D-8BA7-428BF7697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 name="Content Placeholder 2">
            <a:extLst>
              <a:ext uri="{FF2B5EF4-FFF2-40B4-BE49-F238E27FC236}">
                <a16:creationId xmlns:a16="http://schemas.microsoft.com/office/drawing/2014/main" id="{C870F606-30BA-4AF0-ACCF-A22689BCC83F}"/>
              </a:ext>
            </a:extLst>
          </p:cNvPr>
          <p:cNvSpPr>
            <a:spLocks noGrp="1"/>
          </p:cNvSpPr>
          <p:nvPr>
            <p:ph idx="1"/>
          </p:nvPr>
        </p:nvSpPr>
        <p:spPr>
          <a:xfrm>
            <a:off x="777592" y="349866"/>
            <a:ext cx="10756695" cy="1088468"/>
          </a:xfrm>
        </p:spPr>
        <p:txBody>
          <a:bodyPr anchor="ctr">
            <a:normAutofit/>
          </a:bodyPr>
          <a:lstStyle/>
          <a:p>
            <a:pPr marL="0" indent="0">
              <a:buNone/>
            </a:pPr>
            <a:r>
              <a:rPr lang="en-US" dirty="0"/>
              <a:t>						</a:t>
            </a:r>
            <a:r>
              <a:rPr lang="en-US" sz="2400" dirty="0"/>
              <a:t>8</a:t>
            </a:r>
          </a:p>
        </p:txBody>
      </p:sp>
    </p:spTree>
    <p:extLst>
      <p:ext uri="{BB962C8B-B14F-4D97-AF65-F5344CB8AC3E}">
        <p14:creationId xmlns:p14="http://schemas.microsoft.com/office/powerpoint/2010/main" val="1913839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C5DCFBD7-5612-480F-BED3-7820176A5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263531A3-FAAF-4F5C-AF87-916460053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0671" y="408462"/>
            <a:ext cx="913428" cy="1032464"/>
            <a:chOff x="999771" y="932104"/>
            <a:chExt cx="913428" cy="1032464"/>
          </a:xfrm>
        </p:grpSpPr>
        <p:grpSp>
          <p:nvGrpSpPr>
            <p:cNvPr id="45" name="Group 44">
              <a:extLst>
                <a:ext uri="{FF2B5EF4-FFF2-40B4-BE49-F238E27FC236}">
                  <a16:creationId xmlns:a16="http://schemas.microsoft.com/office/drawing/2014/main" id="{F09EC0F0-36F6-475A-B313-91019F46E4B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52" name="Freeform: Shape 51">
                <a:extLst>
                  <a:ext uri="{FF2B5EF4-FFF2-40B4-BE49-F238E27FC236}">
                    <a16:creationId xmlns:a16="http://schemas.microsoft.com/office/drawing/2014/main" id="{3E720176-168D-4875-B380-1FFAD166CC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Freeform: Shape 52">
                <a:extLst>
                  <a:ext uri="{FF2B5EF4-FFF2-40B4-BE49-F238E27FC236}">
                    <a16:creationId xmlns:a16="http://schemas.microsoft.com/office/drawing/2014/main" id="{6C3DF9F2-65C8-4063-9164-2DBD90E2A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46" name="Group 45">
              <a:extLst>
                <a:ext uri="{FF2B5EF4-FFF2-40B4-BE49-F238E27FC236}">
                  <a16:creationId xmlns:a16="http://schemas.microsoft.com/office/drawing/2014/main" id="{1DB23F83-9229-4C60-938A-F2CF20C27F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47" name="Freeform: Shape 46">
                <a:extLst>
                  <a:ext uri="{FF2B5EF4-FFF2-40B4-BE49-F238E27FC236}">
                    <a16:creationId xmlns:a16="http://schemas.microsoft.com/office/drawing/2014/main" id="{1ED4C557-D730-47E9-AC8A-884190A4E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8" name="Freeform: Shape 47">
                <a:extLst>
                  <a:ext uri="{FF2B5EF4-FFF2-40B4-BE49-F238E27FC236}">
                    <a16:creationId xmlns:a16="http://schemas.microsoft.com/office/drawing/2014/main" id="{8AA1D3F0-72CD-4C7B-8C03-2A50531F98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9" name="Group 48">
                <a:extLst>
                  <a:ext uri="{FF2B5EF4-FFF2-40B4-BE49-F238E27FC236}">
                    <a16:creationId xmlns:a16="http://schemas.microsoft.com/office/drawing/2014/main" id="{129409EB-5515-4925-83E4-F7C979ED0B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50" name="Straight Connector 49">
                  <a:extLst>
                    <a:ext uri="{FF2B5EF4-FFF2-40B4-BE49-F238E27FC236}">
                      <a16:creationId xmlns:a16="http://schemas.microsoft.com/office/drawing/2014/main" id="{2E18C444-B7B2-4918-AD29-D6CD204E5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BB974E9A-69BC-4453-9A9D-6036790B37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3" name="Content Placeholder 2">
            <a:extLst>
              <a:ext uri="{FF2B5EF4-FFF2-40B4-BE49-F238E27FC236}">
                <a16:creationId xmlns:a16="http://schemas.microsoft.com/office/drawing/2014/main" id="{5248D5E4-0A63-4C0F-8B90-721DDB938011}"/>
              </a:ext>
            </a:extLst>
          </p:cNvPr>
          <p:cNvSpPr>
            <a:spLocks noGrp="1"/>
          </p:cNvSpPr>
          <p:nvPr>
            <p:ph idx="1"/>
          </p:nvPr>
        </p:nvSpPr>
        <p:spPr>
          <a:xfrm>
            <a:off x="1320801" y="287811"/>
            <a:ext cx="10755168" cy="5481164"/>
          </a:xfrm>
        </p:spPr>
        <p:txBody>
          <a:bodyPr anchor="ctr">
            <a:normAutofit/>
          </a:bodyPr>
          <a:lstStyle/>
          <a:p>
            <a:r>
              <a:rPr lang="en-US" dirty="0"/>
              <a:t>	  https://www.youtube.com/watch?v=qHGhWvXp-Xs</a:t>
            </a:r>
          </a:p>
          <a:p>
            <a:r>
              <a:rPr lang="en-US" dirty="0"/>
              <a:t> </a:t>
            </a:r>
          </a:p>
          <a:p>
            <a:pPr lvl="1"/>
            <a:r>
              <a:rPr lang="en-US" dirty="0"/>
              <a:t>	"Refresh" by Goleta </a:t>
            </a:r>
            <a:r>
              <a:rPr lang="en-US" dirty="0" err="1"/>
              <a:t>Burriston</a:t>
            </a:r>
            <a:endParaRPr lang="en-US" b="1" dirty="0"/>
          </a:p>
          <a:p>
            <a:pPr marL="0" indent="0">
              <a:buNone/>
            </a:pPr>
            <a:r>
              <a:rPr lang="en-US" dirty="0"/>
              <a:t>			</a:t>
            </a:r>
          </a:p>
        </p:txBody>
      </p:sp>
      <p:grpSp>
        <p:nvGrpSpPr>
          <p:cNvPr id="55" name="Group 54">
            <a:extLst>
              <a:ext uri="{FF2B5EF4-FFF2-40B4-BE49-F238E27FC236}">
                <a16:creationId xmlns:a16="http://schemas.microsoft.com/office/drawing/2014/main" id="{F73511A5-69DC-406F-AFE1-A7248A4CEA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27954" y="5402020"/>
            <a:ext cx="912571" cy="1032464"/>
            <a:chOff x="5329995" y="4868671"/>
            <a:chExt cx="912571" cy="1032464"/>
          </a:xfrm>
        </p:grpSpPr>
        <p:grpSp>
          <p:nvGrpSpPr>
            <p:cNvPr id="56" name="Group 55">
              <a:extLst>
                <a:ext uri="{FF2B5EF4-FFF2-40B4-BE49-F238E27FC236}">
                  <a16:creationId xmlns:a16="http://schemas.microsoft.com/office/drawing/2014/main" id="{8D1B5CB3-BCAF-4109-B9F9-5FC34D383C0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V="1">
              <a:off x="5376824" y="5010722"/>
              <a:ext cx="865742" cy="628383"/>
              <a:chOff x="558167" y="958515"/>
              <a:chExt cx="865742" cy="628383"/>
            </a:xfrm>
            <a:solidFill>
              <a:schemeClr val="accent3"/>
            </a:solidFill>
          </p:grpSpPr>
          <p:sp>
            <p:nvSpPr>
              <p:cNvPr id="63" name="Freeform: Shape 62">
                <a:extLst>
                  <a:ext uri="{FF2B5EF4-FFF2-40B4-BE49-F238E27FC236}">
                    <a16:creationId xmlns:a16="http://schemas.microsoft.com/office/drawing/2014/main" id="{1A1D338F-12B9-476D-9D9C-E55E4123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Freeform: Shape 63">
                <a:extLst>
                  <a:ext uri="{FF2B5EF4-FFF2-40B4-BE49-F238E27FC236}">
                    <a16:creationId xmlns:a16="http://schemas.microsoft.com/office/drawing/2014/main" id="{65EF7F9B-7A42-4B15-8511-C2968A4FE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57" name="Group 56">
              <a:extLst>
                <a:ext uri="{FF2B5EF4-FFF2-40B4-BE49-F238E27FC236}">
                  <a16:creationId xmlns:a16="http://schemas.microsoft.com/office/drawing/2014/main" id="{B1952DB7-91C4-4C9C-AEC9-7DBA47F2F5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flipV="1">
              <a:off x="5329995" y="4868671"/>
              <a:ext cx="864005" cy="1032464"/>
              <a:chOff x="2207971" y="2384401"/>
              <a:chExt cx="864005" cy="1032464"/>
            </a:xfrm>
          </p:grpSpPr>
          <p:sp>
            <p:nvSpPr>
              <p:cNvPr id="58" name="Freeform: Shape 57">
                <a:extLst>
                  <a:ext uri="{FF2B5EF4-FFF2-40B4-BE49-F238E27FC236}">
                    <a16:creationId xmlns:a16="http://schemas.microsoft.com/office/drawing/2014/main" id="{1C2A575A-5190-4DE4-9DFE-F5974353EF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9" name="Freeform: Shape 58">
                <a:extLst>
                  <a:ext uri="{FF2B5EF4-FFF2-40B4-BE49-F238E27FC236}">
                    <a16:creationId xmlns:a16="http://schemas.microsoft.com/office/drawing/2014/main" id="{3C7150A2-FFA7-4F7C-81C9-2FA3803FA8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60" name="Group 59">
                <a:extLst>
                  <a:ext uri="{FF2B5EF4-FFF2-40B4-BE49-F238E27FC236}">
                    <a16:creationId xmlns:a16="http://schemas.microsoft.com/office/drawing/2014/main" id="{A7E7BC8E-8EF0-45B0-AE3F-6A6B7316C0D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61" name="Straight Connector 60">
                  <a:extLst>
                    <a:ext uri="{FF2B5EF4-FFF2-40B4-BE49-F238E27FC236}">
                      <a16:creationId xmlns:a16="http://schemas.microsoft.com/office/drawing/2014/main" id="{B8E09A32-931A-4C38-A558-274FA30070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0988A58-B96D-4381-A625-6822161B21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pic>
        <p:nvPicPr>
          <p:cNvPr id="2" name="Online Media 1" title="&quot;Refresh&quot; by Goleta Burriston">
            <a:hlinkClick r:id="" action="ppaction://media"/>
            <a:extLst>
              <a:ext uri="{FF2B5EF4-FFF2-40B4-BE49-F238E27FC236}">
                <a16:creationId xmlns:a16="http://schemas.microsoft.com/office/drawing/2014/main" id="{848B8221-33AA-42EC-8418-CE037D303926}"/>
              </a:ext>
            </a:extLst>
          </p:cNvPr>
          <p:cNvPicPr>
            <a:picLocks noRot="1" noChangeAspect="1"/>
          </p:cNvPicPr>
          <p:nvPr>
            <a:videoFile r:link="rId1"/>
          </p:nvPr>
        </p:nvPicPr>
        <p:blipFill>
          <a:blip r:embed="rId3"/>
          <a:stretch>
            <a:fillRect/>
          </a:stretch>
        </p:blipFill>
        <p:spPr>
          <a:xfrm>
            <a:off x="1136072" y="676764"/>
            <a:ext cx="9742428" cy="5504472"/>
          </a:xfrm>
          <a:prstGeom prst="rect">
            <a:avLst/>
          </a:prstGeom>
        </p:spPr>
      </p:pic>
    </p:spTree>
    <p:extLst>
      <p:ext uri="{BB962C8B-B14F-4D97-AF65-F5344CB8AC3E}">
        <p14:creationId xmlns:p14="http://schemas.microsoft.com/office/powerpoint/2010/main" val="257792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9F5FE0-EBCF-4A14-AF3D-1ADCD644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56BA46D-F038-4819-B996-BEDE44248B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3176" y="3831217"/>
            <a:ext cx="1980565" cy="2208479"/>
            <a:chOff x="1103176" y="3831217"/>
            <a:chExt cx="1980565" cy="2208479"/>
          </a:xfrm>
        </p:grpSpPr>
        <p:sp>
          <p:nvSpPr>
            <p:cNvPr id="11" name="Freeform: Shape 10">
              <a:extLst>
                <a:ext uri="{FF2B5EF4-FFF2-40B4-BE49-F238E27FC236}">
                  <a16:creationId xmlns:a16="http://schemas.microsoft.com/office/drawing/2014/main" id="{C019C8D0-3720-4D8A-BCCB-DA91068B1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1297758" y="4230168"/>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892991" y="1795123"/>
                  </a:lnTo>
                  <a:lnTo>
                    <a:pt x="763082" y="1694835"/>
                  </a:lnTo>
                  <a:cubicBezTo>
                    <a:pt x="-338018" y="799772"/>
                    <a:pt x="-41719" y="62104"/>
                    <a:pt x="379877" y="3722"/>
                  </a:cubicBezTo>
                  <a:cubicBezTo>
                    <a:pt x="399953" y="942"/>
                    <a:pt x="420313" y="-298"/>
                    <a:pt x="440819" y="59"/>
                  </a:cubicBezTo>
                  <a:close/>
                </a:path>
              </a:pathLst>
            </a:custGeom>
            <a:solidFill>
              <a:schemeClr val="accent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8C17AC2-A924-422A-AD03-911B80BEF0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1103176" y="3831217"/>
              <a:ext cx="1785983" cy="2208479"/>
              <a:chOff x="2725201" y="4453039"/>
              <a:chExt cx="1785983" cy="2208479"/>
            </a:xfrm>
          </p:grpSpPr>
          <p:cxnSp>
            <p:nvCxnSpPr>
              <p:cNvPr id="13" name="Straight Connector 12">
                <a:extLst>
                  <a:ext uri="{FF2B5EF4-FFF2-40B4-BE49-F238E27FC236}">
                    <a16:creationId xmlns:a16="http://schemas.microsoft.com/office/drawing/2014/main" id="{A793E9AE-C8D1-485F-AA4B-0B26A62CC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3618192" y="4453039"/>
                <a:ext cx="0" cy="22084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B6FF1F-1F9C-44F4-8C43-8F1C269F73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738439" y="5243393"/>
                <a:ext cx="176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FEBAC472-1B2E-412E-BE4A-D5423B2BE4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725201" y="4861779"/>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 name="connsiteX0" fmla="*/ 440819 w 1785983"/>
                  <a:gd name="connsiteY0" fmla="*/ 59 h 1849891"/>
                  <a:gd name="connsiteX1" fmla="*/ 845918 w 1785983"/>
                  <a:gd name="connsiteY1" fmla="*/ 261596 h 1849891"/>
                  <a:gd name="connsiteX2" fmla="*/ 892992 w 1785983"/>
                  <a:gd name="connsiteY2" fmla="*/ 360758 h 1849891"/>
                  <a:gd name="connsiteX3" fmla="*/ 892992 w 1785983"/>
                  <a:gd name="connsiteY3" fmla="*/ 365372 h 1849891"/>
                  <a:gd name="connsiteX4" fmla="*/ 940065 w 1785983"/>
                  <a:gd name="connsiteY4" fmla="*/ 266212 h 1849891"/>
                  <a:gd name="connsiteX5" fmla="*/ 1406106 w 1785983"/>
                  <a:gd name="connsiteY5" fmla="*/ 8338 h 1849891"/>
                  <a:gd name="connsiteX6" fmla="*/ 1022901 w 1785983"/>
                  <a:gd name="connsiteY6" fmla="*/ 1699451 h 1849891"/>
                  <a:gd name="connsiteX7" fmla="*/ 892991 w 1785983"/>
                  <a:gd name="connsiteY7" fmla="*/ 1799739 h 1849891"/>
                  <a:gd name="connsiteX8" fmla="*/ 838223 w 1785983"/>
                  <a:gd name="connsiteY8" fmla="*/ 1849891 h 1849891"/>
                  <a:gd name="connsiteX9" fmla="*/ 763082 w 1785983"/>
                  <a:gd name="connsiteY9" fmla="*/ 1694835 h 1849891"/>
                  <a:gd name="connsiteX10" fmla="*/ 379877 w 1785983"/>
                  <a:gd name="connsiteY10" fmla="*/ 3722 h 1849891"/>
                  <a:gd name="connsiteX11" fmla="*/ 440819 w 1785983"/>
                  <a:gd name="connsiteY11" fmla="*/ 59 h 1849891"/>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763082 w 1785983"/>
                  <a:gd name="connsiteY8" fmla="*/ 1694835 h 1799739"/>
                  <a:gd name="connsiteX9" fmla="*/ 379877 w 1785983"/>
                  <a:gd name="connsiteY9" fmla="*/ 3722 h 1799739"/>
                  <a:gd name="connsiteX10" fmla="*/ 440819 w 1785983"/>
                  <a:gd name="connsiteY10"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763082" y="1694835"/>
                    </a:lnTo>
                    <a:cubicBezTo>
                      <a:pt x="-338018" y="799772"/>
                      <a:pt x="-41719" y="62104"/>
                      <a:pt x="379877" y="3722"/>
                    </a:cubicBezTo>
                    <a:cubicBezTo>
                      <a:pt x="399953" y="942"/>
                      <a:pt x="420313" y="-298"/>
                      <a:pt x="440819" y="59"/>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Bell MT" panose="02020503060305020303" pitchFamily="18" charset="0"/>
                </a:endParaRPr>
              </a:p>
            </p:txBody>
          </p:sp>
          <p:sp>
            <p:nvSpPr>
              <p:cNvPr id="16" name="Rectangle 30">
                <a:extLst>
                  <a:ext uri="{FF2B5EF4-FFF2-40B4-BE49-F238E27FC236}">
                    <a16:creationId xmlns:a16="http://schemas.microsoft.com/office/drawing/2014/main" id="{BA77ECB2-C17A-4FC2-BBA8-9B201AA6A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124232" y="5447997"/>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0">
                <a:extLst>
                  <a:ext uri="{FF2B5EF4-FFF2-40B4-BE49-F238E27FC236}">
                    <a16:creationId xmlns:a16="http://schemas.microsoft.com/office/drawing/2014/main" id="{6E52EEA2-6D0E-43D0-9C49-EF0EC20DED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315029" y="5983110"/>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Content Placeholder 2">
            <a:extLst>
              <a:ext uri="{FF2B5EF4-FFF2-40B4-BE49-F238E27FC236}">
                <a16:creationId xmlns:a16="http://schemas.microsoft.com/office/drawing/2014/main" id="{E5D5AC82-9E69-4C46-B0EE-A477AA3ECB18}"/>
              </a:ext>
            </a:extLst>
          </p:cNvPr>
          <p:cNvSpPr>
            <a:spLocks noGrp="1"/>
          </p:cNvSpPr>
          <p:nvPr>
            <p:ph idx="1"/>
          </p:nvPr>
        </p:nvSpPr>
        <p:spPr>
          <a:xfrm>
            <a:off x="2099500" y="136360"/>
            <a:ext cx="9369988" cy="770698"/>
          </a:xfrm>
        </p:spPr>
        <p:txBody>
          <a:bodyPr>
            <a:normAutofit/>
          </a:bodyPr>
          <a:lstStyle/>
          <a:p>
            <a:pPr marL="0" indent="0">
              <a:buNone/>
            </a:pPr>
            <a:r>
              <a:rPr lang="en-US" dirty="0">
                <a:solidFill>
                  <a:srgbClr val="FFFFFF">
                    <a:alpha val="70000"/>
                  </a:srgbClr>
                </a:solidFill>
              </a:rPr>
              <a:t>					</a:t>
            </a:r>
            <a:r>
              <a:rPr lang="en-US" sz="2400" dirty="0">
                <a:solidFill>
                  <a:srgbClr val="FFFFFF">
                    <a:alpha val="70000"/>
                  </a:srgbClr>
                </a:solidFill>
              </a:rPr>
              <a:t>9</a:t>
            </a:r>
          </a:p>
        </p:txBody>
      </p:sp>
      <p:pic>
        <p:nvPicPr>
          <p:cNvPr id="2" name="Picture 1"/>
          <p:cNvPicPr>
            <a:picLocks noChangeAspect="1"/>
          </p:cNvPicPr>
          <p:nvPr/>
        </p:nvPicPr>
        <p:blipFill>
          <a:blip r:embed="rId2"/>
          <a:stretch>
            <a:fillRect/>
          </a:stretch>
        </p:blipFill>
        <p:spPr>
          <a:xfrm>
            <a:off x="3875388" y="846566"/>
            <a:ext cx="4868657" cy="5746882"/>
          </a:xfrm>
          <a:prstGeom prst="rect">
            <a:avLst/>
          </a:prstGeom>
        </p:spPr>
      </p:pic>
    </p:spTree>
    <p:extLst>
      <p:ext uri="{BB962C8B-B14F-4D97-AF65-F5344CB8AC3E}">
        <p14:creationId xmlns:p14="http://schemas.microsoft.com/office/powerpoint/2010/main" val="2884827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9F5FE0-EBCF-4A14-AF3D-1ADCD644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Most necessary to thy well-being is contentment (al-</a:t>
            </a:r>
            <a:r>
              <a:rPr lang="en-US" sz="2800" dirty="0" err="1"/>
              <a:t>qana'at</a:t>
            </a:r>
            <a:r>
              <a:rPr lang="en-US" sz="2800" dirty="0"/>
              <a:t>) under all circumstances for through it will the soul be saved from sloth and ill-being.</a:t>
            </a:r>
          </a:p>
          <a:p>
            <a:pPr algn="ctr"/>
            <a:endParaRPr lang="en-US" sz="2800" dirty="0"/>
          </a:p>
          <a:p>
            <a:pPr algn="ctr"/>
            <a:r>
              <a:rPr lang="en-US" sz="2800" dirty="0" err="1"/>
              <a:t>Bahá’u’lláh</a:t>
            </a:r>
            <a:r>
              <a:rPr lang="en-US" sz="2800" dirty="0"/>
              <a:t>, Tablet of Medicine</a:t>
            </a:r>
          </a:p>
        </p:txBody>
      </p:sp>
      <p:grpSp>
        <p:nvGrpSpPr>
          <p:cNvPr id="10" name="Group 9">
            <a:extLst>
              <a:ext uri="{FF2B5EF4-FFF2-40B4-BE49-F238E27FC236}">
                <a16:creationId xmlns:a16="http://schemas.microsoft.com/office/drawing/2014/main" id="{A56BA46D-F038-4819-B996-BEDE44248B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3176" y="3831217"/>
            <a:ext cx="1980565" cy="2208479"/>
            <a:chOff x="1103176" y="3831217"/>
            <a:chExt cx="1980565" cy="2208479"/>
          </a:xfrm>
        </p:grpSpPr>
        <p:sp>
          <p:nvSpPr>
            <p:cNvPr id="11" name="Freeform: Shape 10">
              <a:extLst>
                <a:ext uri="{FF2B5EF4-FFF2-40B4-BE49-F238E27FC236}">
                  <a16:creationId xmlns:a16="http://schemas.microsoft.com/office/drawing/2014/main" id="{C019C8D0-3720-4D8A-BCCB-DA91068B1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1297758" y="4230168"/>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892991" y="1795123"/>
                  </a:lnTo>
                  <a:lnTo>
                    <a:pt x="763082" y="1694835"/>
                  </a:lnTo>
                  <a:cubicBezTo>
                    <a:pt x="-338018" y="799772"/>
                    <a:pt x="-41719" y="62104"/>
                    <a:pt x="379877" y="3722"/>
                  </a:cubicBezTo>
                  <a:cubicBezTo>
                    <a:pt x="399953" y="942"/>
                    <a:pt x="420313" y="-298"/>
                    <a:pt x="440819" y="59"/>
                  </a:cubicBezTo>
                  <a:close/>
                </a:path>
              </a:pathLst>
            </a:custGeom>
            <a:solidFill>
              <a:schemeClr val="accent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8C17AC2-A924-422A-AD03-911B80BEF0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1103176" y="3831217"/>
              <a:ext cx="1785983" cy="2208479"/>
              <a:chOff x="2725201" y="4453039"/>
              <a:chExt cx="1785983" cy="2208479"/>
            </a:xfrm>
          </p:grpSpPr>
          <p:cxnSp>
            <p:nvCxnSpPr>
              <p:cNvPr id="13" name="Straight Connector 12">
                <a:extLst>
                  <a:ext uri="{FF2B5EF4-FFF2-40B4-BE49-F238E27FC236}">
                    <a16:creationId xmlns:a16="http://schemas.microsoft.com/office/drawing/2014/main" id="{A793E9AE-C8D1-485F-AA4B-0B26A62CC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3618192" y="4453039"/>
                <a:ext cx="0" cy="22084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B6FF1F-1F9C-44F4-8C43-8F1C269F73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738439" y="5243393"/>
                <a:ext cx="176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FEBAC472-1B2E-412E-BE4A-D5423B2BE4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725201" y="4861779"/>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 name="connsiteX0" fmla="*/ 440819 w 1785983"/>
                  <a:gd name="connsiteY0" fmla="*/ 59 h 1849891"/>
                  <a:gd name="connsiteX1" fmla="*/ 845918 w 1785983"/>
                  <a:gd name="connsiteY1" fmla="*/ 261596 h 1849891"/>
                  <a:gd name="connsiteX2" fmla="*/ 892992 w 1785983"/>
                  <a:gd name="connsiteY2" fmla="*/ 360758 h 1849891"/>
                  <a:gd name="connsiteX3" fmla="*/ 892992 w 1785983"/>
                  <a:gd name="connsiteY3" fmla="*/ 365372 h 1849891"/>
                  <a:gd name="connsiteX4" fmla="*/ 940065 w 1785983"/>
                  <a:gd name="connsiteY4" fmla="*/ 266212 h 1849891"/>
                  <a:gd name="connsiteX5" fmla="*/ 1406106 w 1785983"/>
                  <a:gd name="connsiteY5" fmla="*/ 8338 h 1849891"/>
                  <a:gd name="connsiteX6" fmla="*/ 1022901 w 1785983"/>
                  <a:gd name="connsiteY6" fmla="*/ 1699451 h 1849891"/>
                  <a:gd name="connsiteX7" fmla="*/ 892991 w 1785983"/>
                  <a:gd name="connsiteY7" fmla="*/ 1799739 h 1849891"/>
                  <a:gd name="connsiteX8" fmla="*/ 838223 w 1785983"/>
                  <a:gd name="connsiteY8" fmla="*/ 1849891 h 1849891"/>
                  <a:gd name="connsiteX9" fmla="*/ 763082 w 1785983"/>
                  <a:gd name="connsiteY9" fmla="*/ 1694835 h 1849891"/>
                  <a:gd name="connsiteX10" fmla="*/ 379877 w 1785983"/>
                  <a:gd name="connsiteY10" fmla="*/ 3722 h 1849891"/>
                  <a:gd name="connsiteX11" fmla="*/ 440819 w 1785983"/>
                  <a:gd name="connsiteY11" fmla="*/ 59 h 1849891"/>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763082 w 1785983"/>
                  <a:gd name="connsiteY8" fmla="*/ 1694835 h 1799739"/>
                  <a:gd name="connsiteX9" fmla="*/ 379877 w 1785983"/>
                  <a:gd name="connsiteY9" fmla="*/ 3722 h 1799739"/>
                  <a:gd name="connsiteX10" fmla="*/ 440819 w 1785983"/>
                  <a:gd name="connsiteY10"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763082" y="1694835"/>
                    </a:lnTo>
                    <a:cubicBezTo>
                      <a:pt x="-338018" y="799772"/>
                      <a:pt x="-41719" y="62104"/>
                      <a:pt x="379877" y="3722"/>
                    </a:cubicBezTo>
                    <a:cubicBezTo>
                      <a:pt x="399953" y="942"/>
                      <a:pt x="420313" y="-298"/>
                      <a:pt x="440819" y="59"/>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Bell MT" panose="02020503060305020303" pitchFamily="18" charset="0"/>
                </a:endParaRPr>
              </a:p>
            </p:txBody>
          </p:sp>
          <p:sp>
            <p:nvSpPr>
              <p:cNvPr id="16" name="Rectangle 30">
                <a:extLst>
                  <a:ext uri="{FF2B5EF4-FFF2-40B4-BE49-F238E27FC236}">
                    <a16:creationId xmlns:a16="http://schemas.microsoft.com/office/drawing/2014/main" id="{BA77ECB2-C17A-4FC2-BBA8-9B201AA6A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124232" y="5447997"/>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0">
                <a:extLst>
                  <a:ext uri="{FF2B5EF4-FFF2-40B4-BE49-F238E27FC236}">
                    <a16:creationId xmlns:a16="http://schemas.microsoft.com/office/drawing/2014/main" id="{6E52EEA2-6D0E-43D0-9C49-EF0EC20DED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315029" y="5983110"/>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Content Placeholder 2">
            <a:extLst>
              <a:ext uri="{FF2B5EF4-FFF2-40B4-BE49-F238E27FC236}">
                <a16:creationId xmlns:a16="http://schemas.microsoft.com/office/drawing/2014/main" id="{E9D9BF9F-ED8E-4186-BDDA-81E7DCB16CA3}"/>
              </a:ext>
            </a:extLst>
          </p:cNvPr>
          <p:cNvSpPr>
            <a:spLocks noGrp="1"/>
          </p:cNvSpPr>
          <p:nvPr>
            <p:ph idx="1"/>
          </p:nvPr>
        </p:nvSpPr>
        <p:spPr>
          <a:xfrm>
            <a:off x="311038" y="156151"/>
            <a:ext cx="11824884" cy="6562849"/>
          </a:xfrm>
        </p:spPr>
        <p:txBody>
          <a:bodyPr>
            <a:normAutofit/>
          </a:bodyPr>
          <a:lstStyle/>
          <a:p>
            <a:pPr marL="0" indent="0">
              <a:buNone/>
            </a:pPr>
            <a:r>
              <a:rPr lang="en-US" dirty="0">
                <a:solidFill>
                  <a:srgbClr val="FFFFFF">
                    <a:alpha val="70000"/>
                  </a:srgbClr>
                </a:solidFill>
              </a:rPr>
              <a:t>					</a:t>
            </a:r>
          </a:p>
          <a:p>
            <a:pPr marL="0" indent="0">
              <a:buNone/>
            </a:pPr>
            <a:r>
              <a:rPr lang="en-US" sz="2400" dirty="0">
                <a:solidFill>
                  <a:srgbClr val="FFFFFF">
                    <a:alpha val="70000"/>
                  </a:srgbClr>
                </a:solidFill>
              </a:rPr>
              <a:t>	          					    10</a:t>
            </a:r>
            <a:endParaRPr lang="en-US" dirty="0">
              <a:solidFill>
                <a:srgbClr val="FFFFFF">
                  <a:alpha val="70000"/>
                </a:srgbClr>
              </a:solidFill>
            </a:endParaRPr>
          </a:p>
        </p:txBody>
      </p:sp>
    </p:spTree>
    <p:extLst>
      <p:ext uri="{BB962C8B-B14F-4D97-AF65-F5344CB8AC3E}">
        <p14:creationId xmlns:p14="http://schemas.microsoft.com/office/powerpoint/2010/main" val="3662167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69F5FE0-EBCF-4A14-AF3D-1ADCD644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56BA46D-F038-4819-B996-BEDE44248B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3176" y="3831217"/>
            <a:ext cx="1980565" cy="2208479"/>
            <a:chOff x="1103176" y="3831217"/>
            <a:chExt cx="1980565" cy="2208479"/>
          </a:xfrm>
        </p:grpSpPr>
        <p:sp>
          <p:nvSpPr>
            <p:cNvPr id="31" name="Freeform: Shape 30">
              <a:extLst>
                <a:ext uri="{FF2B5EF4-FFF2-40B4-BE49-F238E27FC236}">
                  <a16:creationId xmlns:a16="http://schemas.microsoft.com/office/drawing/2014/main" id="{C019C8D0-3720-4D8A-BCCB-DA91068B1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1297758" y="4230168"/>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892991" y="1795123"/>
                  </a:lnTo>
                  <a:lnTo>
                    <a:pt x="763082" y="1694835"/>
                  </a:lnTo>
                  <a:cubicBezTo>
                    <a:pt x="-338018" y="799772"/>
                    <a:pt x="-41719" y="62104"/>
                    <a:pt x="379877" y="3722"/>
                  </a:cubicBezTo>
                  <a:cubicBezTo>
                    <a:pt x="399953" y="942"/>
                    <a:pt x="420313" y="-298"/>
                    <a:pt x="440819" y="59"/>
                  </a:cubicBezTo>
                  <a:close/>
                </a:path>
              </a:pathLst>
            </a:custGeom>
            <a:solidFill>
              <a:schemeClr val="accent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08C17AC2-A924-422A-AD03-911B80BEF0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1103176" y="3831217"/>
              <a:ext cx="1785983" cy="2208479"/>
              <a:chOff x="2725201" y="4453039"/>
              <a:chExt cx="1785983" cy="2208479"/>
            </a:xfrm>
          </p:grpSpPr>
          <p:cxnSp>
            <p:nvCxnSpPr>
              <p:cNvPr id="33" name="Straight Connector 32">
                <a:extLst>
                  <a:ext uri="{FF2B5EF4-FFF2-40B4-BE49-F238E27FC236}">
                    <a16:creationId xmlns:a16="http://schemas.microsoft.com/office/drawing/2014/main" id="{A793E9AE-C8D1-485F-AA4B-0B26A62CC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3618192" y="4453039"/>
                <a:ext cx="0" cy="22084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6B6FF1F-1F9C-44F4-8C43-8F1C269F73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738439" y="5243393"/>
                <a:ext cx="176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FEBAC472-1B2E-412E-BE4A-D5423B2BE4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725201" y="4861779"/>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 name="connsiteX0" fmla="*/ 440819 w 1785983"/>
                  <a:gd name="connsiteY0" fmla="*/ 59 h 1849891"/>
                  <a:gd name="connsiteX1" fmla="*/ 845918 w 1785983"/>
                  <a:gd name="connsiteY1" fmla="*/ 261596 h 1849891"/>
                  <a:gd name="connsiteX2" fmla="*/ 892992 w 1785983"/>
                  <a:gd name="connsiteY2" fmla="*/ 360758 h 1849891"/>
                  <a:gd name="connsiteX3" fmla="*/ 892992 w 1785983"/>
                  <a:gd name="connsiteY3" fmla="*/ 365372 h 1849891"/>
                  <a:gd name="connsiteX4" fmla="*/ 940065 w 1785983"/>
                  <a:gd name="connsiteY4" fmla="*/ 266212 h 1849891"/>
                  <a:gd name="connsiteX5" fmla="*/ 1406106 w 1785983"/>
                  <a:gd name="connsiteY5" fmla="*/ 8338 h 1849891"/>
                  <a:gd name="connsiteX6" fmla="*/ 1022901 w 1785983"/>
                  <a:gd name="connsiteY6" fmla="*/ 1699451 h 1849891"/>
                  <a:gd name="connsiteX7" fmla="*/ 892991 w 1785983"/>
                  <a:gd name="connsiteY7" fmla="*/ 1799739 h 1849891"/>
                  <a:gd name="connsiteX8" fmla="*/ 838223 w 1785983"/>
                  <a:gd name="connsiteY8" fmla="*/ 1849891 h 1849891"/>
                  <a:gd name="connsiteX9" fmla="*/ 763082 w 1785983"/>
                  <a:gd name="connsiteY9" fmla="*/ 1694835 h 1849891"/>
                  <a:gd name="connsiteX10" fmla="*/ 379877 w 1785983"/>
                  <a:gd name="connsiteY10" fmla="*/ 3722 h 1849891"/>
                  <a:gd name="connsiteX11" fmla="*/ 440819 w 1785983"/>
                  <a:gd name="connsiteY11" fmla="*/ 59 h 1849891"/>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763082 w 1785983"/>
                  <a:gd name="connsiteY8" fmla="*/ 1694835 h 1799739"/>
                  <a:gd name="connsiteX9" fmla="*/ 379877 w 1785983"/>
                  <a:gd name="connsiteY9" fmla="*/ 3722 h 1799739"/>
                  <a:gd name="connsiteX10" fmla="*/ 440819 w 1785983"/>
                  <a:gd name="connsiteY10"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763082" y="1694835"/>
                    </a:lnTo>
                    <a:cubicBezTo>
                      <a:pt x="-338018" y="799772"/>
                      <a:pt x="-41719" y="62104"/>
                      <a:pt x="379877" y="3722"/>
                    </a:cubicBezTo>
                    <a:cubicBezTo>
                      <a:pt x="399953" y="942"/>
                      <a:pt x="420313" y="-298"/>
                      <a:pt x="440819" y="59"/>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Bell MT" panose="02020503060305020303" pitchFamily="18" charset="0"/>
                </a:endParaRPr>
              </a:p>
            </p:txBody>
          </p:sp>
          <p:sp>
            <p:nvSpPr>
              <p:cNvPr id="36" name="Rectangle 30">
                <a:extLst>
                  <a:ext uri="{FF2B5EF4-FFF2-40B4-BE49-F238E27FC236}">
                    <a16:creationId xmlns:a16="http://schemas.microsoft.com/office/drawing/2014/main" id="{BA77ECB2-C17A-4FC2-BBA8-9B201AA6A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124232" y="5447997"/>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0">
                <a:extLst>
                  <a:ext uri="{FF2B5EF4-FFF2-40B4-BE49-F238E27FC236}">
                    <a16:creationId xmlns:a16="http://schemas.microsoft.com/office/drawing/2014/main" id="{6E52EEA2-6D0E-43D0-9C49-EF0EC20DED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315029" y="5983110"/>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Content Placeholder 2">
            <a:extLst>
              <a:ext uri="{FF2B5EF4-FFF2-40B4-BE49-F238E27FC236}">
                <a16:creationId xmlns:a16="http://schemas.microsoft.com/office/drawing/2014/main" id="{5248D5E4-0A63-4C0F-8B90-721DDB938011}"/>
              </a:ext>
            </a:extLst>
          </p:cNvPr>
          <p:cNvSpPr>
            <a:spLocks noGrp="1"/>
          </p:cNvSpPr>
          <p:nvPr>
            <p:ph idx="1"/>
          </p:nvPr>
        </p:nvSpPr>
        <p:spPr>
          <a:xfrm>
            <a:off x="2909455" y="255114"/>
            <a:ext cx="7251085" cy="716734"/>
          </a:xfrm>
        </p:spPr>
        <p:txBody>
          <a:bodyPr>
            <a:normAutofit/>
          </a:bodyPr>
          <a:lstStyle/>
          <a:p>
            <a:pPr marL="0" indent="0">
              <a:buNone/>
            </a:pPr>
            <a:r>
              <a:rPr lang="en-US" dirty="0"/>
              <a:t>				</a:t>
            </a:r>
            <a:r>
              <a:rPr lang="en-US" sz="2400" dirty="0"/>
              <a:t>11</a:t>
            </a:r>
          </a:p>
        </p:txBody>
      </p:sp>
      <p:pic>
        <p:nvPicPr>
          <p:cNvPr id="2" name="Picture 1"/>
          <p:cNvPicPr>
            <a:picLocks noChangeAspect="1"/>
          </p:cNvPicPr>
          <p:nvPr/>
        </p:nvPicPr>
        <p:blipFill>
          <a:blip r:embed="rId2"/>
          <a:stretch>
            <a:fillRect/>
          </a:stretch>
        </p:blipFill>
        <p:spPr>
          <a:xfrm>
            <a:off x="3517158" y="1058208"/>
            <a:ext cx="6089894" cy="5470120"/>
          </a:xfrm>
          <a:prstGeom prst="rect">
            <a:avLst/>
          </a:prstGeom>
        </p:spPr>
      </p:pic>
    </p:spTree>
    <p:extLst>
      <p:ext uri="{BB962C8B-B14F-4D97-AF65-F5344CB8AC3E}">
        <p14:creationId xmlns:p14="http://schemas.microsoft.com/office/powerpoint/2010/main" val="2344874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DCFBD7-5612-480F-BED3-7820176A5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63531A3-FAAF-4F5C-AF87-916460053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0671" y="408462"/>
            <a:ext cx="913428" cy="1032464"/>
            <a:chOff x="999771" y="932104"/>
            <a:chExt cx="913428" cy="1032464"/>
          </a:xfrm>
        </p:grpSpPr>
        <p:grpSp>
          <p:nvGrpSpPr>
            <p:cNvPr id="11" name="Group 10">
              <a:extLst>
                <a:ext uri="{FF2B5EF4-FFF2-40B4-BE49-F238E27FC236}">
                  <a16:creationId xmlns:a16="http://schemas.microsoft.com/office/drawing/2014/main" id="{F09EC0F0-36F6-475A-B313-91019F46E4B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18" name="Freeform: Shape 17">
                <a:extLst>
                  <a:ext uri="{FF2B5EF4-FFF2-40B4-BE49-F238E27FC236}">
                    <a16:creationId xmlns:a16="http://schemas.microsoft.com/office/drawing/2014/main" id="{3E720176-168D-4875-B380-1FFAD166CC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eeform: Shape 18">
                <a:extLst>
                  <a:ext uri="{FF2B5EF4-FFF2-40B4-BE49-F238E27FC236}">
                    <a16:creationId xmlns:a16="http://schemas.microsoft.com/office/drawing/2014/main" id="{6C3DF9F2-65C8-4063-9164-2DBD90E2A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2" name="Group 11">
              <a:extLst>
                <a:ext uri="{FF2B5EF4-FFF2-40B4-BE49-F238E27FC236}">
                  <a16:creationId xmlns:a16="http://schemas.microsoft.com/office/drawing/2014/main" id="{1DB23F83-9229-4C60-938A-F2CF20C27F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3" name="Freeform: Shape 12">
                <a:extLst>
                  <a:ext uri="{FF2B5EF4-FFF2-40B4-BE49-F238E27FC236}">
                    <a16:creationId xmlns:a16="http://schemas.microsoft.com/office/drawing/2014/main" id="{1ED4C557-D730-47E9-AC8A-884190A4E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Freeform: Shape 13">
                <a:extLst>
                  <a:ext uri="{FF2B5EF4-FFF2-40B4-BE49-F238E27FC236}">
                    <a16:creationId xmlns:a16="http://schemas.microsoft.com/office/drawing/2014/main" id="{8AA1D3F0-72CD-4C7B-8C03-2A50531F98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a:extLst>
                  <a:ext uri="{FF2B5EF4-FFF2-40B4-BE49-F238E27FC236}">
                    <a16:creationId xmlns:a16="http://schemas.microsoft.com/office/drawing/2014/main" id="{129409EB-5515-4925-83E4-F7C979ED0B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16" name="Straight Connector 15">
                  <a:extLst>
                    <a:ext uri="{FF2B5EF4-FFF2-40B4-BE49-F238E27FC236}">
                      <a16:creationId xmlns:a16="http://schemas.microsoft.com/office/drawing/2014/main" id="{2E18C444-B7B2-4918-AD29-D6CD204E5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B974E9A-69BC-4453-9A9D-6036790B37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3" name="Content Placeholder 2">
            <a:extLst>
              <a:ext uri="{FF2B5EF4-FFF2-40B4-BE49-F238E27FC236}">
                <a16:creationId xmlns:a16="http://schemas.microsoft.com/office/drawing/2014/main" id="{17114021-92EE-4208-84DD-209AA166B185}"/>
              </a:ext>
            </a:extLst>
          </p:cNvPr>
          <p:cNvSpPr>
            <a:spLocks noGrp="1"/>
          </p:cNvSpPr>
          <p:nvPr>
            <p:ph idx="1"/>
          </p:nvPr>
        </p:nvSpPr>
        <p:spPr>
          <a:xfrm>
            <a:off x="1380178" y="139371"/>
            <a:ext cx="10695791" cy="754728"/>
          </a:xfrm>
        </p:spPr>
        <p:txBody>
          <a:bodyPr anchor="ctr">
            <a:normAutofit/>
          </a:bodyPr>
          <a:lstStyle/>
          <a:p>
            <a:pPr marL="0" indent="0">
              <a:buNone/>
            </a:pPr>
            <a:r>
              <a:rPr lang="en-US" dirty="0">
                <a:solidFill>
                  <a:srgbClr val="FFFFFF">
                    <a:alpha val="70000"/>
                  </a:srgbClr>
                </a:solidFill>
              </a:rPr>
              <a:t>					</a:t>
            </a:r>
            <a:r>
              <a:rPr lang="en-US" sz="2400" dirty="0">
                <a:solidFill>
                  <a:srgbClr val="FFFFFF">
                    <a:alpha val="70000"/>
                  </a:srgbClr>
                </a:solidFill>
              </a:rPr>
              <a:t>12</a:t>
            </a:r>
          </a:p>
        </p:txBody>
      </p:sp>
      <p:pic>
        <p:nvPicPr>
          <p:cNvPr id="4" name="Picture 3"/>
          <p:cNvPicPr>
            <a:picLocks noChangeAspect="1"/>
          </p:cNvPicPr>
          <p:nvPr/>
        </p:nvPicPr>
        <p:blipFill>
          <a:blip r:embed="rId2"/>
          <a:stretch>
            <a:fillRect/>
          </a:stretch>
        </p:blipFill>
        <p:spPr>
          <a:xfrm>
            <a:off x="4315638" y="798811"/>
            <a:ext cx="4147159" cy="5744958"/>
          </a:xfrm>
          <a:prstGeom prst="rect">
            <a:avLst/>
          </a:prstGeom>
        </p:spPr>
      </p:pic>
    </p:spTree>
    <p:extLst>
      <p:ext uri="{BB962C8B-B14F-4D97-AF65-F5344CB8AC3E}">
        <p14:creationId xmlns:p14="http://schemas.microsoft.com/office/powerpoint/2010/main" val="1907078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16A5661-2CFE-478C-BAC3-729F393F3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B7BE8CD-E348-464A-82CC-7EF7AA8284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9771" y="649304"/>
            <a:ext cx="913428" cy="1315264"/>
            <a:chOff x="999771" y="649304"/>
            <a:chExt cx="913428" cy="1315264"/>
          </a:xfrm>
        </p:grpSpPr>
        <p:grpSp>
          <p:nvGrpSpPr>
            <p:cNvPr id="11" name="Group 10">
              <a:extLst>
                <a:ext uri="{FF2B5EF4-FFF2-40B4-BE49-F238E27FC236}">
                  <a16:creationId xmlns:a16="http://schemas.microsoft.com/office/drawing/2014/main" id="{B8CC82D2-4C4A-4C67-8483-5199F97B37A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99771" y="932104"/>
              <a:ext cx="913428" cy="1032464"/>
              <a:chOff x="999771" y="932104"/>
              <a:chExt cx="913428" cy="1032464"/>
            </a:xfrm>
          </p:grpSpPr>
          <p:grpSp>
            <p:nvGrpSpPr>
              <p:cNvPr id="15" name="Group 14">
                <a:extLst>
                  <a:ext uri="{FF2B5EF4-FFF2-40B4-BE49-F238E27FC236}">
                    <a16:creationId xmlns:a16="http://schemas.microsoft.com/office/drawing/2014/main" id="{70D2391D-AA33-4F5E-BD96-B42D93DED2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22" name="Freeform: Shape 21">
                  <a:extLst>
                    <a:ext uri="{FF2B5EF4-FFF2-40B4-BE49-F238E27FC236}">
                      <a16:creationId xmlns:a16="http://schemas.microsoft.com/office/drawing/2014/main" id="{BE166DCE-539D-4C74-9C9D-AC000BA2F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Freeform: Shape 22">
                  <a:extLst>
                    <a:ext uri="{FF2B5EF4-FFF2-40B4-BE49-F238E27FC236}">
                      <a16:creationId xmlns:a16="http://schemas.microsoft.com/office/drawing/2014/main" id="{DCC6BEB5-DA1F-4F9E-BA5D-8F892A0FB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6" name="Group 15">
                <a:extLst>
                  <a:ext uri="{FF2B5EF4-FFF2-40B4-BE49-F238E27FC236}">
                    <a16:creationId xmlns:a16="http://schemas.microsoft.com/office/drawing/2014/main" id="{C0300EB9-093C-4C32-A212-821D7AC082B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7" name="Freeform: Shape 16">
                  <a:extLst>
                    <a:ext uri="{FF2B5EF4-FFF2-40B4-BE49-F238E27FC236}">
                      <a16:creationId xmlns:a16="http://schemas.microsoft.com/office/drawing/2014/main" id="{AFC97B3C-CF0E-4C93-AA39-7A677A12C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reeform: Shape 17">
                  <a:extLst>
                    <a:ext uri="{FF2B5EF4-FFF2-40B4-BE49-F238E27FC236}">
                      <a16:creationId xmlns:a16="http://schemas.microsoft.com/office/drawing/2014/main" id="{0943F14E-6185-4A31-8318-2088A05F5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F3B56658-371E-446B-B30D-D4EA2A88A97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20" name="Straight Connector 19">
                    <a:extLst>
                      <a:ext uri="{FF2B5EF4-FFF2-40B4-BE49-F238E27FC236}">
                        <a16:creationId xmlns:a16="http://schemas.microsoft.com/office/drawing/2014/main" id="{068979FB-2943-4091-A490-D9F8695DF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378C39C-3FC0-4521-8336-33A8639192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12" name="Group 11">
              <a:extLst>
                <a:ext uri="{FF2B5EF4-FFF2-40B4-BE49-F238E27FC236}">
                  <a16:creationId xmlns:a16="http://schemas.microsoft.com/office/drawing/2014/main" id="{72C6951D-2EAF-4333-B8A8-F473DC3BDF4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37136" y="649304"/>
              <a:ext cx="388541" cy="388541"/>
              <a:chOff x="5752675" y="5440856"/>
              <a:chExt cx="388541" cy="388541"/>
            </a:xfrm>
          </p:grpSpPr>
          <p:sp>
            <p:nvSpPr>
              <p:cNvPr id="13" name="Oval 12">
                <a:extLst>
                  <a:ext uri="{FF2B5EF4-FFF2-40B4-BE49-F238E27FC236}">
                    <a16:creationId xmlns:a16="http://schemas.microsoft.com/office/drawing/2014/main" id="{63E77698-5758-433A-9DF3-3BE43B6FB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FF47FF7F-75A9-438D-8BA7-428BF7697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 name="Content Placeholder 2">
            <a:extLst>
              <a:ext uri="{FF2B5EF4-FFF2-40B4-BE49-F238E27FC236}">
                <a16:creationId xmlns:a16="http://schemas.microsoft.com/office/drawing/2014/main" id="{E6207DBC-D90C-4E2A-8E36-2B1653F3B3A6}"/>
              </a:ext>
            </a:extLst>
          </p:cNvPr>
          <p:cNvSpPr>
            <a:spLocks noGrp="1"/>
          </p:cNvSpPr>
          <p:nvPr>
            <p:ph idx="1"/>
          </p:nvPr>
        </p:nvSpPr>
        <p:spPr>
          <a:xfrm>
            <a:off x="1914568" y="341882"/>
            <a:ext cx="9320798" cy="5860843"/>
          </a:xfrm>
        </p:spPr>
        <p:txBody>
          <a:bodyPr anchor="ctr">
            <a:normAutofit/>
          </a:bodyPr>
          <a:lstStyle/>
          <a:p>
            <a:pPr marL="0" indent="0">
              <a:buNone/>
            </a:pPr>
            <a:r>
              <a:rPr lang="en-US" dirty="0">
                <a:solidFill>
                  <a:srgbClr val="FFFFFF">
                    <a:alpha val="70000"/>
                  </a:srgbClr>
                </a:solidFill>
              </a:rPr>
              <a:t>				 	</a:t>
            </a:r>
            <a:endParaRPr lang="en-US" sz="2400" dirty="0">
              <a:solidFill>
                <a:srgbClr val="FFFFFF">
                  <a:alpha val="70000"/>
                </a:srgbClr>
              </a:solidFill>
            </a:endParaRPr>
          </a:p>
          <a:p>
            <a:pPr marL="0" indent="0">
              <a:buNone/>
            </a:pPr>
            <a:endParaRPr lang="en-US" sz="2400" dirty="0">
              <a:solidFill>
                <a:srgbClr val="FFFFFF">
                  <a:alpha val="70000"/>
                </a:srgbClr>
              </a:solidFill>
            </a:endParaRPr>
          </a:p>
          <a:p>
            <a:pPr marL="0" indent="0">
              <a:buNone/>
            </a:pPr>
            <a:r>
              <a:rPr lang="en-US" sz="2400" dirty="0">
                <a:solidFill>
                  <a:srgbClr val="FFFFFF">
                    <a:alpha val="70000"/>
                  </a:srgbClr>
                </a:solidFill>
              </a:rPr>
              <a:t>					13</a:t>
            </a:r>
          </a:p>
          <a:p>
            <a:pPr marL="0" indent="0">
              <a:buNone/>
            </a:pPr>
            <a:r>
              <a:rPr lang="en-US" sz="2400" dirty="0">
                <a:solidFill>
                  <a:srgbClr val="FFFFFF">
                    <a:alpha val="70000"/>
                  </a:srgbClr>
                </a:solidFill>
              </a:rPr>
              <a:t>“But those who realize the Self are always satisfied.</a:t>
            </a:r>
          </a:p>
          <a:p>
            <a:pPr marL="0" indent="0">
              <a:buNone/>
            </a:pPr>
            <a:r>
              <a:rPr lang="en-US" sz="2400" dirty="0">
                <a:solidFill>
                  <a:srgbClr val="FFFFFF">
                    <a:alpha val="70000"/>
                  </a:srgbClr>
                </a:solidFill>
              </a:rPr>
              <a:t>Having found the source of joy and fulfillment, they no longer seek</a:t>
            </a:r>
          </a:p>
          <a:p>
            <a:pPr marL="0" indent="0">
              <a:buNone/>
            </a:pPr>
            <a:r>
              <a:rPr lang="en-US" sz="2400" dirty="0">
                <a:solidFill>
                  <a:srgbClr val="FFFFFF">
                    <a:alpha val="70000"/>
                  </a:srgbClr>
                </a:solidFill>
              </a:rPr>
              <a:t>Happiness from the external world.</a:t>
            </a:r>
          </a:p>
          <a:p>
            <a:pPr marL="0" indent="0">
              <a:buNone/>
            </a:pPr>
            <a:r>
              <a:rPr lang="en-US" sz="2400" dirty="0">
                <a:solidFill>
                  <a:srgbClr val="FFFFFF">
                    <a:alpha val="70000"/>
                  </a:srgbClr>
                </a:solidFill>
              </a:rPr>
              <a:t>They have nothing to gain or lose by any action; neither people nor things can affect their security.”</a:t>
            </a:r>
          </a:p>
          <a:p>
            <a:pPr marL="0" indent="0">
              <a:buNone/>
            </a:pPr>
            <a:endParaRPr lang="en-US" sz="2400" dirty="0">
              <a:solidFill>
                <a:srgbClr val="FFFFFF">
                  <a:alpha val="70000"/>
                </a:srgbClr>
              </a:solidFill>
            </a:endParaRPr>
          </a:p>
          <a:p>
            <a:pPr marL="0" indent="0">
              <a:buNone/>
            </a:pPr>
            <a:r>
              <a:rPr lang="en-US" sz="2400" dirty="0">
                <a:solidFill>
                  <a:srgbClr val="FFFFFF">
                    <a:alpha val="70000"/>
                  </a:srgbClr>
                </a:solidFill>
              </a:rPr>
              <a:t>-The Bhagavad Gita</a:t>
            </a:r>
          </a:p>
          <a:p>
            <a:pPr marL="0" indent="0">
              <a:buNone/>
            </a:pPr>
            <a:endParaRPr lang="en-US" sz="2400" dirty="0">
              <a:solidFill>
                <a:srgbClr val="FFFFFF">
                  <a:alpha val="70000"/>
                </a:srgbClr>
              </a:solidFill>
            </a:endParaRPr>
          </a:p>
          <a:p>
            <a:pPr marL="0" indent="0">
              <a:buNone/>
            </a:pPr>
            <a:endParaRPr lang="en-US" sz="2400" dirty="0">
              <a:solidFill>
                <a:srgbClr val="FFFFFF">
                  <a:alpha val="70000"/>
                </a:srgbClr>
              </a:solidFill>
            </a:endParaRPr>
          </a:p>
        </p:txBody>
      </p:sp>
    </p:spTree>
    <p:extLst>
      <p:ext uri="{BB962C8B-B14F-4D97-AF65-F5344CB8AC3E}">
        <p14:creationId xmlns:p14="http://schemas.microsoft.com/office/powerpoint/2010/main" val="3186181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9F5FE0-EBCF-4A14-AF3D-1ADCD644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56BA46D-F038-4819-B996-BEDE44248B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3176" y="3831217"/>
            <a:ext cx="1980565" cy="2208479"/>
            <a:chOff x="1103176" y="3831217"/>
            <a:chExt cx="1980565" cy="2208479"/>
          </a:xfrm>
        </p:grpSpPr>
        <p:sp>
          <p:nvSpPr>
            <p:cNvPr id="11" name="Freeform: Shape 10">
              <a:extLst>
                <a:ext uri="{FF2B5EF4-FFF2-40B4-BE49-F238E27FC236}">
                  <a16:creationId xmlns:a16="http://schemas.microsoft.com/office/drawing/2014/main" id="{C019C8D0-3720-4D8A-BCCB-DA91068B1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1297758" y="4230168"/>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892991" y="1795123"/>
                  </a:lnTo>
                  <a:lnTo>
                    <a:pt x="763082" y="1694835"/>
                  </a:lnTo>
                  <a:cubicBezTo>
                    <a:pt x="-338018" y="799772"/>
                    <a:pt x="-41719" y="62104"/>
                    <a:pt x="379877" y="3722"/>
                  </a:cubicBezTo>
                  <a:cubicBezTo>
                    <a:pt x="399953" y="942"/>
                    <a:pt x="420313" y="-298"/>
                    <a:pt x="440819" y="59"/>
                  </a:cubicBezTo>
                  <a:close/>
                </a:path>
              </a:pathLst>
            </a:custGeom>
            <a:solidFill>
              <a:schemeClr val="accent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8C17AC2-A924-422A-AD03-911B80BEF0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1103176" y="3831217"/>
              <a:ext cx="1785983" cy="2208479"/>
              <a:chOff x="2725201" y="4453039"/>
              <a:chExt cx="1785983" cy="2208479"/>
            </a:xfrm>
          </p:grpSpPr>
          <p:cxnSp>
            <p:nvCxnSpPr>
              <p:cNvPr id="13" name="Straight Connector 12">
                <a:extLst>
                  <a:ext uri="{FF2B5EF4-FFF2-40B4-BE49-F238E27FC236}">
                    <a16:creationId xmlns:a16="http://schemas.microsoft.com/office/drawing/2014/main" id="{A793E9AE-C8D1-485F-AA4B-0B26A62CC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3618192" y="4453039"/>
                <a:ext cx="0" cy="22084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B6FF1F-1F9C-44F4-8C43-8F1C269F73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738439" y="5243393"/>
                <a:ext cx="176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FEBAC472-1B2E-412E-BE4A-D5423B2BE4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725201" y="4861779"/>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 name="connsiteX0" fmla="*/ 440819 w 1785983"/>
                  <a:gd name="connsiteY0" fmla="*/ 59 h 1849891"/>
                  <a:gd name="connsiteX1" fmla="*/ 845918 w 1785983"/>
                  <a:gd name="connsiteY1" fmla="*/ 261596 h 1849891"/>
                  <a:gd name="connsiteX2" fmla="*/ 892992 w 1785983"/>
                  <a:gd name="connsiteY2" fmla="*/ 360758 h 1849891"/>
                  <a:gd name="connsiteX3" fmla="*/ 892992 w 1785983"/>
                  <a:gd name="connsiteY3" fmla="*/ 365372 h 1849891"/>
                  <a:gd name="connsiteX4" fmla="*/ 940065 w 1785983"/>
                  <a:gd name="connsiteY4" fmla="*/ 266212 h 1849891"/>
                  <a:gd name="connsiteX5" fmla="*/ 1406106 w 1785983"/>
                  <a:gd name="connsiteY5" fmla="*/ 8338 h 1849891"/>
                  <a:gd name="connsiteX6" fmla="*/ 1022901 w 1785983"/>
                  <a:gd name="connsiteY6" fmla="*/ 1699451 h 1849891"/>
                  <a:gd name="connsiteX7" fmla="*/ 892991 w 1785983"/>
                  <a:gd name="connsiteY7" fmla="*/ 1799739 h 1849891"/>
                  <a:gd name="connsiteX8" fmla="*/ 838223 w 1785983"/>
                  <a:gd name="connsiteY8" fmla="*/ 1849891 h 1849891"/>
                  <a:gd name="connsiteX9" fmla="*/ 763082 w 1785983"/>
                  <a:gd name="connsiteY9" fmla="*/ 1694835 h 1849891"/>
                  <a:gd name="connsiteX10" fmla="*/ 379877 w 1785983"/>
                  <a:gd name="connsiteY10" fmla="*/ 3722 h 1849891"/>
                  <a:gd name="connsiteX11" fmla="*/ 440819 w 1785983"/>
                  <a:gd name="connsiteY11" fmla="*/ 59 h 1849891"/>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763082 w 1785983"/>
                  <a:gd name="connsiteY8" fmla="*/ 1694835 h 1799739"/>
                  <a:gd name="connsiteX9" fmla="*/ 379877 w 1785983"/>
                  <a:gd name="connsiteY9" fmla="*/ 3722 h 1799739"/>
                  <a:gd name="connsiteX10" fmla="*/ 440819 w 1785983"/>
                  <a:gd name="connsiteY10"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763082" y="1694835"/>
                    </a:lnTo>
                    <a:cubicBezTo>
                      <a:pt x="-338018" y="799772"/>
                      <a:pt x="-41719" y="62104"/>
                      <a:pt x="379877" y="3722"/>
                    </a:cubicBezTo>
                    <a:cubicBezTo>
                      <a:pt x="399953" y="942"/>
                      <a:pt x="420313" y="-298"/>
                      <a:pt x="440819" y="59"/>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Bell MT" panose="02020503060305020303" pitchFamily="18" charset="0"/>
                </a:endParaRPr>
              </a:p>
            </p:txBody>
          </p:sp>
          <p:sp>
            <p:nvSpPr>
              <p:cNvPr id="16" name="Rectangle 30">
                <a:extLst>
                  <a:ext uri="{FF2B5EF4-FFF2-40B4-BE49-F238E27FC236}">
                    <a16:creationId xmlns:a16="http://schemas.microsoft.com/office/drawing/2014/main" id="{BA77ECB2-C17A-4FC2-BBA8-9B201AA6A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124232" y="5447997"/>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0">
                <a:extLst>
                  <a:ext uri="{FF2B5EF4-FFF2-40B4-BE49-F238E27FC236}">
                    <a16:creationId xmlns:a16="http://schemas.microsoft.com/office/drawing/2014/main" id="{6E52EEA2-6D0E-43D0-9C49-EF0EC20DED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315029" y="5983110"/>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Content Placeholder 2">
            <a:extLst>
              <a:ext uri="{FF2B5EF4-FFF2-40B4-BE49-F238E27FC236}">
                <a16:creationId xmlns:a16="http://schemas.microsoft.com/office/drawing/2014/main" id="{30ED829B-94BB-4D62-B670-BADD413AEB22}"/>
              </a:ext>
            </a:extLst>
          </p:cNvPr>
          <p:cNvSpPr>
            <a:spLocks noGrp="1"/>
          </p:cNvSpPr>
          <p:nvPr>
            <p:ph idx="1"/>
          </p:nvPr>
        </p:nvSpPr>
        <p:spPr>
          <a:xfrm>
            <a:off x="2889663" y="106671"/>
            <a:ext cx="9196777" cy="826302"/>
          </a:xfrm>
        </p:spPr>
        <p:txBody>
          <a:bodyPr>
            <a:normAutofit/>
          </a:bodyPr>
          <a:lstStyle/>
          <a:p>
            <a:pPr marL="0" indent="0">
              <a:buNone/>
            </a:pPr>
            <a:r>
              <a:rPr lang="en-US" dirty="0">
                <a:solidFill>
                  <a:srgbClr val="FFFFFF">
                    <a:alpha val="70000"/>
                  </a:srgbClr>
                </a:solidFill>
              </a:rPr>
              <a:t>				</a:t>
            </a:r>
            <a:r>
              <a:rPr lang="en-US" sz="2400" dirty="0">
                <a:solidFill>
                  <a:srgbClr val="FFFFFF">
                    <a:alpha val="70000"/>
                  </a:srgbClr>
                </a:solidFill>
              </a:rPr>
              <a:t>14</a:t>
            </a:r>
          </a:p>
        </p:txBody>
      </p:sp>
      <p:pic>
        <p:nvPicPr>
          <p:cNvPr id="2" name="Picture 1"/>
          <p:cNvPicPr>
            <a:picLocks noChangeAspect="1"/>
          </p:cNvPicPr>
          <p:nvPr/>
        </p:nvPicPr>
        <p:blipFill>
          <a:blip r:embed="rId2"/>
          <a:stretch>
            <a:fillRect/>
          </a:stretch>
        </p:blipFill>
        <p:spPr>
          <a:xfrm>
            <a:off x="3239968" y="596066"/>
            <a:ext cx="6296061" cy="5964387"/>
          </a:xfrm>
          <a:prstGeom prst="rect">
            <a:avLst/>
          </a:prstGeom>
        </p:spPr>
      </p:pic>
    </p:spTree>
    <p:extLst>
      <p:ext uri="{BB962C8B-B14F-4D97-AF65-F5344CB8AC3E}">
        <p14:creationId xmlns:p14="http://schemas.microsoft.com/office/powerpoint/2010/main" val="3355293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16A5661-2CFE-478C-BAC3-729F393F3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B7BE8CD-E348-464A-82CC-7EF7AA8284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9771" y="649304"/>
            <a:ext cx="913428" cy="1315264"/>
            <a:chOff x="999771" y="649304"/>
            <a:chExt cx="913428" cy="1315264"/>
          </a:xfrm>
        </p:grpSpPr>
        <p:grpSp>
          <p:nvGrpSpPr>
            <p:cNvPr id="11" name="Group 10">
              <a:extLst>
                <a:ext uri="{FF2B5EF4-FFF2-40B4-BE49-F238E27FC236}">
                  <a16:creationId xmlns:a16="http://schemas.microsoft.com/office/drawing/2014/main" id="{B8CC82D2-4C4A-4C67-8483-5199F97B37A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99771" y="932104"/>
              <a:ext cx="913428" cy="1032464"/>
              <a:chOff x="999771" y="932104"/>
              <a:chExt cx="913428" cy="1032464"/>
            </a:xfrm>
          </p:grpSpPr>
          <p:grpSp>
            <p:nvGrpSpPr>
              <p:cNvPr id="15" name="Group 14">
                <a:extLst>
                  <a:ext uri="{FF2B5EF4-FFF2-40B4-BE49-F238E27FC236}">
                    <a16:creationId xmlns:a16="http://schemas.microsoft.com/office/drawing/2014/main" id="{70D2391D-AA33-4F5E-BD96-B42D93DED2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22" name="Freeform: Shape 21">
                  <a:extLst>
                    <a:ext uri="{FF2B5EF4-FFF2-40B4-BE49-F238E27FC236}">
                      <a16:creationId xmlns:a16="http://schemas.microsoft.com/office/drawing/2014/main" id="{BE166DCE-539D-4C74-9C9D-AC000BA2F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Freeform: Shape 22">
                  <a:extLst>
                    <a:ext uri="{FF2B5EF4-FFF2-40B4-BE49-F238E27FC236}">
                      <a16:creationId xmlns:a16="http://schemas.microsoft.com/office/drawing/2014/main" id="{DCC6BEB5-DA1F-4F9E-BA5D-8F892A0FB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6" name="Group 15">
                <a:extLst>
                  <a:ext uri="{FF2B5EF4-FFF2-40B4-BE49-F238E27FC236}">
                    <a16:creationId xmlns:a16="http://schemas.microsoft.com/office/drawing/2014/main" id="{C0300EB9-093C-4C32-A212-821D7AC082B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7" name="Freeform: Shape 16">
                  <a:extLst>
                    <a:ext uri="{FF2B5EF4-FFF2-40B4-BE49-F238E27FC236}">
                      <a16:creationId xmlns:a16="http://schemas.microsoft.com/office/drawing/2014/main" id="{AFC97B3C-CF0E-4C93-AA39-7A677A12C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reeform: Shape 17">
                  <a:extLst>
                    <a:ext uri="{FF2B5EF4-FFF2-40B4-BE49-F238E27FC236}">
                      <a16:creationId xmlns:a16="http://schemas.microsoft.com/office/drawing/2014/main" id="{0943F14E-6185-4A31-8318-2088A05F5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F3B56658-371E-446B-B30D-D4EA2A88A97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20" name="Straight Connector 19">
                    <a:extLst>
                      <a:ext uri="{FF2B5EF4-FFF2-40B4-BE49-F238E27FC236}">
                        <a16:creationId xmlns:a16="http://schemas.microsoft.com/office/drawing/2014/main" id="{068979FB-2943-4091-A490-D9F8695DF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378C39C-3FC0-4521-8336-33A8639192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12" name="Group 11">
              <a:extLst>
                <a:ext uri="{FF2B5EF4-FFF2-40B4-BE49-F238E27FC236}">
                  <a16:creationId xmlns:a16="http://schemas.microsoft.com/office/drawing/2014/main" id="{72C6951D-2EAF-4333-B8A8-F473DC3BDF4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37136" y="649304"/>
              <a:ext cx="388541" cy="388541"/>
              <a:chOff x="5752675" y="5440856"/>
              <a:chExt cx="388541" cy="388541"/>
            </a:xfrm>
          </p:grpSpPr>
          <p:sp>
            <p:nvSpPr>
              <p:cNvPr id="13" name="Oval 12">
                <a:extLst>
                  <a:ext uri="{FF2B5EF4-FFF2-40B4-BE49-F238E27FC236}">
                    <a16:creationId xmlns:a16="http://schemas.microsoft.com/office/drawing/2014/main" id="{63E77698-5758-433A-9DF3-3BE43B6FB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FF47FF7F-75A9-438D-8BA7-428BF7697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 name="Content Placeholder 2">
            <a:extLst>
              <a:ext uri="{FF2B5EF4-FFF2-40B4-BE49-F238E27FC236}">
                <a16:creationId xmlns:a16="http://schemas.microsoft.com/office/drawing/2014/main" id="{5248D5E4-0A63-4C0F-8B90-721DDB938011}"/>
              </a:ext>
            </a:extLst>
          </p:cNvPr>
          <p:cNvSpPr>
            <a:spLocks noGrp="1"/>
          </p:cNvSpPr>
          <p:nvPr>
            <p:ph idx="1"/>
          </p:nvPr>
        </p:nvSpPr>
        <p:spPr>
          <a:xfrm>
            <a:off x="1914567" y="169058"/>
            <a:ext cx="10206836" cy="712083"/>
          </a:xfrm>
        </p:spPr>
        <p:txBody>
          <a:bodyPr anchor="ctr">
            <a:normAutofit/>
          </a:bodyPr>
          <a:lstStyle/>
          <a:p>
            <a:pPr marL="0" indent="0">
              <a:buNone/>
            </a:pPr>
            <a:r>
              <a:rPr lang="en-US" dirty="0">
                <a:solidFill>
                  <a:srgbClr val="FFFFFF">
                    <a:alpha val="70000"/>
                  </a:srgbClr>
                </a:solidFill>
              </a:rPr>
              <a:t>					</a:t>
            </a:r>
            <a:r>
              <a:rPr lang="en-US" sz="2400" dirty="0">
                <a:solidFill>
                  <a:srgbClr val="FFFFFF">
                    <a:alpha val="70000"/>
                  </a:srgbClr>
                </a:solidFill>
              </a:rPr>
              <a:t>15</a:t>
            </a:r>
          </a:p>
        </p:txBody>
      </p:sp>
      <p:pic>
        <p:nvPicPr>
          <p:cNvPr id="5" name="Picture 4"/>
          <p:cNvPicPr>
            <a:picLocks noChangeAspect="1"/>
          </p:cNvPicPr>
          <p:nvPr/>
        </p:nvPicPr>
        <p:blipFill>
          <a:blip r:embed="rId2"/>
          <a:stretch>
            <a:fillRect/>
          </a:stretch>
        </p:blipFill>
        <p:spPr>
          <a:xfrm>
            <a:off x="2572736" y="762001"/>
            <a:ext cx="8157852" cy="5147682"/>
          </a:xfrm>
          <a:prstGeom prst="rect">
            <a:avLst/>
          </a:prstGeom>
        </p:spPr>
      </p:pic>
    </p:spTree>
    <p:extLst>
      <p:ext uri="{BB962C8B-B14F-4D97-AF65-F5344CB8AC3E}">
        <p14:creationId xmlns:p14="http://schemas.microsoft.com/office/powerpoint/2010/main" val="2051859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DCFBD7-5612-480F-BED3-7820176A5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63531A3-FAAF-4F5C-AF87-916460053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0671" y="408462"/>
            <a:ext cx="913428" cy="1032464"/>
            <a:chOff x="999771" y="932104"/>
            <a:chExt cx="913428" cy="1032464"/>
          </a:xfrm>
        </p:grpSpPr>
        <p:grpSp>
          <p:nvGrpSpPr>
            <p:cNvPr id="11" name="Group 10">
              <a:extLst>
                <a:ext uri="{FF2B5EF4-FFF2-40B4-BE49-F238E27FC236}">
                  <a16:creationId xmlns:a16="http://schemas.microsoft.com/office/drawing/2014/main" id="{F09EC0F0-36F6-475A-B313-91019F46E4B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18" name="Freeform: Shape 17">
                <a:extLst>
                  <a:ext uri="{FF2B5EF4-FFF2-40B4-BE49-F238E27FC236}">
                    <a16:creationId xmlns:a16="http://schemas.microsoft.com/office/drawing/2014/main" id="{3E720176-168D-4875-B380-1FFAD166CC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eeform: Shape 18">
                <a:extLst>
                  <a:ext uri="{FF2B5EF4-FFF2-40B4-BE49-F238E27FC236}">
                    <a16:creationId xmlns:a16="http://schemas.microsoft.com/office/drawing/2014/main" id="{6C3DF9F2-65C8-4063-9164-2DBD90E2A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2" name="Group 11">
              <a:extLst>
                <a:ext uri="{FF2B5EF4-FFF2-40B4-BE49-F238E27FC236}">
                  <a16:creationId xmlns:a16="http://schemas.microsoft.com/office/drawing/2014/main" id="{1DB23F83-9229-4C60-938A-F2CF20C27F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3" name="Freeform: Shape 12">
                <a:extLst>
                  <a:ext uri="{FF2B5EF4-FFF2-40B4-BE49-F238E27FC236}">
                    <a16:creationId xmlns:a16="http://schemas.microsoft.com/office/drawing/2014/main" id="{1ED4C557-D730-47E9-AC8A-884190A4E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Freeform: Shape 13">
                <a:extLst>
                  <a:ext uri="{FF2B5EF4-FFF2-40B4-BE49-F238E27FC236}">
                    <a16:creationId xmlns:a16="http://schemas.microsoft.com/office/drawing/2014/main" id="{8AA1D3F0-72CD-4C7B-8C03-2A50531F98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a:extLst>
                  <a:ext uri="{FF2B5EF4-FFF2-40B4-BE49-F238E27FC236}">
                    <a16:creationId xmlns:a16="http://schemas.microsoft.com/office/drawing/2014/main" id="{129409EB-5515-4925-83E4-F7C979ED0B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16" name="Straight Connector 15">
                  <a:extLst>
                    <a:ext uri="{FF2B5EF4-FFF2-40B4-BE49-F238E27FC236}">
                      <a16:creationId xmlns:a16="http://schemas.microsoft.com/office/drawing/2014/main" id="{2E18C444-B7B2-4918-AD29-D6CD204E5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B974E9A-69BC-4453-9A9D-6036790B37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3" name="Content Placeholder 2">
            <a:extLst>
              <a:ext uri="{FF2B5EF4-FFF2-40B4-BE49-F238E27FC236}">
                <a16:creationId xmlns:a16="http://schemas.microsoft.com/office/drawing/2014/main" id="{AA84A329-D967-495D-AD13-25E33A6EA5D0}"/>
              </a:ext>
            </a:extLst>
          </p:cNvPr>
          <p:cNvSpPr>
            <a:spLocks noGrp="1"/>
          </p:cNvSpPr>
          <p:nvPr>
            <p:ph idx="1"/>
          </p:nvPr>
        </p:nvSpPr>
        <p:spPr>
          <a:xfrm>
            <a:off x="924957" y="188851"/>
            <a:ext cx="11141116" cy="731164"/>
          </a:xfrm>
        </p:spPr>
        <p:txBody>
          <a:bodyPr anchor="ctr">
            <a:normAutofit/>
          </a:bodyPr>
          <a:lstStyle/>
          <a:p>
            <a:pPr marL="0" indent="0">
              <a:buNone/>
            </a:pPr>
            <a:r>
              <a:rPr lang="en-US" dirty="0">
                <a:solidFill>
                  <a:srgbClr val="FFFFFF">
                    <a:alpha val="70000"/>
                  </a:srgbClr>
                </a:solidFill>
              </a:rPr>
              <a:t>						</a:t>
            </a:r>
            <a:r>
              <a:rPr lang="en-US" sz="2400" dirty="0">
                <a:solidFill>
                  <a:srgbClr val="FFFFFF">
                    <a:alpha val="70000"/>
                  </a:srgbClr>
                </a:solidFill>
              </a:rPr>
              <a:t>16</a:t>
            </a:r>
          </a:p>
        </p:txBody>
      </p:sp>
      <p:grpSp>
        <p:nvGrpSpPr>
          <p:cNvPr id="21" name="Group 20">
            <a:extLst>
              <a:ext uri="{FF2B5EF4-FFF2-40B4-BE49-F238E27FC236}">
                <a16:creationId xmlns:a16="http://schemas.microsoft.com/office/drawing/2014/main" id="{F73511A5-69DC-406F-AFE1-A7248A4CEA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27954" y="5402020"/>
            <a:ext cx="912571" cy="1032464"/>
            <a:chOff x="5329995" y="4868671"/>
            <a:chExt cx="912571" cy="1032464"/>
          </a:xfrm>
        </p:grpSpPr>
        <p:grpSp>
          <p:nvGrpSpPr>
            <p:cNvPr id="22" name="Group 21">
              <a:extLst>
                <a:ext uri="{FF2B5EF4-FFF2-40B4-BE49-F238E27FC236}">
                  <a16:creationId xmlns:a16="http://schemas.microsoft.com/office/drawing/2014/main" id="{8D1B5CB3-BCAF-4109-B9F9-5FC34D383C0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V="1">
              <a:off x="5376824" y="5010722"/>
              <a:ext cx="865742" cy="628383"/>
              <a:chOff x="558167" y="958515"/>
              <a:chExt cx="865742" cy="628383"/>
            </a:xfrm>
            <a:solidFill>
              <a:schemeClr val="accent3"/>
            </a:solidFill>
          </p:grpSpPr>
          <p:sp>
            <p:nvSpPr>
              <p:cNvPr id="29" name="Freeform: Shape 28">
                <a:extLst>
                  <a:ext uri="{FF2B5EF4-FFF2-40B4-BE49-F238E27FC236}">
                    <a16:creationId xmlns:a16="http://schemas.microsoft.com/office/drawing/2014/main" id="{1A1D338F-12B9-476D-9D9C-E55E4123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Freeform: Shape 29">
                <a:extLst>
                  <a:ext uri="{FF2B5EF4-FFF2-40B4-BE49-F238E27FC236}">
                    <a16:creationId xmlns:a16="http://schemas.microsoft.com/office/drawing/2014/main" id="{65EF7F9B-7A42-4B15-8511-C2968A4FE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3" name="Group 22">
              <a:extLst>
                <a:ext uri="{FF2B5EF4-FFF2-40B4-BE49-F238E27FC236}">
                  <a16:creationId xmlns:a16="http://schemas.microsoft.com/office/drawing/2014/main" id="{B1952DB7-91C4-4C9C-AEC9-7DBA47F2F5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flipV="1">
              <a:off x="5329995" y="4868671"/>
              <a:ext cx="864005" cy="1032464"/>
              <a:chOff x="2207971" y="2384401"/>
              <a:chExt cx="864005" cy="1032464"/>
            </a:xfrm>
          </p:grpSpPr>
          <p:sp>
            <p:nvSpPr>
              <p:cNvPr id="24" name="Freeform: Shape 23">
                <a:extLst>
                  <a:ext uri="{FF2B5EF4-FFF2-40B4-BE49-F238E27FC236}">
                    <a16:creationId xmlns:a16="http://schemas.microsoft.com/office/drawing/2014/main" id="{1C2A575A-5190-4DE4-9DFE-F5974353EF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Freeform: Shape 24">
                <a:extLst>
                  <a:ext uri="{FF2B5EF4-FFF2-40B4-BE49-F238E27FC236}">
                    <a16:creationId xmlns:a16="http://schemas.microsoft.com/office/drawing/2014/main" id="{3C7150A2-FFA7-4F7C-81C9-2FA3803FA8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6" name="Group 25">
                <a:extLst>
                  <a:ext uri="{FF2B5EF4-FFF2-40B4-BE49-F238E27FC236}">
                    <a16:creationId xmlns:a16="http://schemas.microsoft.com/office/drawing/2014/main" id="{A7E7BC8E-8EF0-45B0-AE3F-6A6B7316C0D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27" name="Straight Connector 26">
                  <a:extLst>
                    <a:ext uri="{FF2B5EF4-FFF2-40B4-BE49-F238E27FC236}">
                      <a16:creationId xmlns:a16="http://schemas.microsoft.com/office/drawing/2014/main" id="{B8E09A32-931A-4C38-A558-274FA30070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0988A58-B96D-4381-A625-6822161B21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pic>
        <p:nvPicPr>
          <p:cNvPr id="2" name="Picture 1"/>
          <p:cNvPicPr>
            <a:picLocks noChangeAspect="1"/>
          </p:cNvPicPr>
          <p:nvPr/>
        </p:nvPicPr>
        <p:blipFill>
          <a:blip r:embed="rId2"/>
          <a:stretch>
            <a:fillRect/>
          </a:stretch>
        </p:blipFill>
        <p:spPr>
          <a:xfrm>
            <a:off x="2844800" y="990600"/>
            <a:ext cx="6502400" cy="4056237"/>
          </a:xfrm>
          <a:prstGeom prst="rect">
            <a:avLst/>
          </a:prstGeom>
        </p:spPr>
      </p:pic>
    </p:spTree>
    <p:extLst>
      <p:ext uri="{BB962C8B-B14F-4D97-AF65-F5344CB8AC3E}">
        <p14:creationId xmlns:p14="http://schemas.microsoft.com/office/powerpoint/2010/main" val="629547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316A5661-2CFE-478C-BAC3-729F393F3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FB7BE8CD-E348-464A-82CC-7EF7AA8284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9771" y="649304"/>
            <a:ext cx="913428" cy="1315264"/>
            <a:chOff x="999771" y="649304"/>
            <a:chExt cx="913428" cy="1315264"/>
          </a:xfrm>
        </p:grpSpPr>
        <p:grpSp>
          <p:nvGrpSpPr>
            <p:cNvPr id="72" name="Group 71">
              <a:extLst>
                <a:ext uri="{FF2B5EF4-FFF2-40B4-BE49-F238E27FC236}">
                  <a16:creationId xmlns:a16="http://schemas.microsoft.com/office/drawing/2014/main" id="{B8CC82D2-4C4A-4C67-8483-5199F97B37A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99771" y="932104"/>
              <a:ext cx="913428" cy="1032464"/>
              <a:chOff x="999771" y="932104"/>
              <a:chExt cx="913428" cy="1032464"/>
            </a:xfrm>
          </p:grpSpPr>
          <p:grpSp>
            <p:nvGrpSpPr>
              <p:cNvPr id="76" name="Group 75">
                <a:extLst>
                  <a:ext uri="{FF2B5EF4-FFF2-40B4-BE49-F238E27FC236}">
                    <a16:creationId xmlns:a16="http://schemas.microsoft.com/office/drawing/2014/main" id="{70D2391D-AA33-4F5E-BD96-B42D93DED2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83" name="Freeform: Shape 82">
                  <a:extLst>
                    <a:ext uri="{FF2B5EF4-FFF2-40B4-BE49-F238E27FC236}">
                      <a16:creationId xmlns:a16="http://schemas.microsoft.com/office/drawing/2014/main" id="{BE166DCE-539D-4C74-9C9D-AC000BA2F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4" name="Freeform: Shape 83">
                  <a:extLst>
                    <a:ext uri="{FF2B5EF4-FFF2-40B4-BE49-F238E27FC236}">
                      <a16:creationId xmlns:a16="http://schemas.microsoft.com/office/drawing/2014/main" id="{DCC6BEB5-DA1F-4F9E-BA5D-8F892A0FB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77" name="Group 76">
                <a:extLst>
                  <a:ext uri="{FF2B5EF4-FFF2-40B4-BE49-F238E27FC236}">
                    <a16:creationId xmlns:a16="http://schemas.microsoft.com/office/drawing/2014/main" id="{C0300EB9-093C-4C32-A212-821D7AC082B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78" name="Freeform: Shape 77">
                  <a:extLst>
                    <a:ext uri="{FF2B5EF4-FFF2-40B4-BE49-F238E27FC236}">
                      <a16:creationId xmlns:a16="http://schemas.microsoft.com/office/drawing/2014/main" id="{AFC97B3C-CF0E-4C93-AA39-7A677A12C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9" name="Freeform: Shape 78">
                  <a:extLst>
                    <a:ext uri="{FF2B5EF4-FFF2-40B4-BE49-F238E27FC236}">
                      <a16:creationId xmlns:a16="http://schemas.microsoft.com/office/drawing/2014/main" id="{0943F14E-6185-4A31-8318-2088A05F5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80" name="Group 79">
                  <a:extLst>
                    <a:ext uri="{FF2B5EF4-FFF2-40B4-BE49-F238E27FC236}">
                      <a16:creationId xmlns:a16="http://schemas.microsoft.com/office/drawing/2014/main" id="{F3B56658-371E-446B-B30D-D4EA2A88A97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81" name="Straight Connector 80">
                    <a:extLst>
                      <a:ext uri="{FF2B5EF4-FFF2-40B4-BE49-F238E27FC236}">
                        <a16:creationId xmlns:a16="http://schemas.microsoft.com/office/drawing/2014/main" id="{068979FB-2943-4091-A490-D9F8695DF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378C39C-3FC0-4521-8336-33A8639192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73" name="Group 72">
              <a:extLst>
                <a:ext uri="{FF2B5EF4-FFF2-40B4-BE49-F238E27FC236}">
                  <a16:creationId xmlns:a16="http://schemas.microsoft.com/office/drawing/2014/main" id="{72C6951D-2EAF-4333-B8A8-F473DC3BDF4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37136" y="649304"/>
              <a:ext cx="388541" cy="388541"/>
              <a:chOff x="5752675" y="5440856"/>
              <a:chExt cx="388541" cy="388541"/>
            </a:xfrm>
          </p:grpSpPr>
          <p:sp>
            <p:nvSpPr>
              <p:cNvPr id="74" name="Oval 73">
                <a:extLst>
                  <a:ext uri="{FF2B5EF4-FFF2-40B4-BE49-F238E27FC236}">
                    <a16:creationId xmlns:a16="http://schemas.microsoft.com/office/drawing/2014/main" id="{63E77698-5758-433A-9DF3-3BE43B6FB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5" name="Oval 74">
                <a:extLst>
                  <a:ext uri="{FF2B5EF4-FFF2-40B4-BE49-F238E27FC236}">
                    <a16:creationId xmlns:a16="http://schemas.microsoft.com/office/drawing/2014/main" id="{FF47FF7F-75A9-438D-8BA7-428BF7697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 name="Content Placeholder 2">
            <a:extLst>
              <a:ext uri="{FF2B5EF4-FFF2-40B4-BE49-F238E27FC236}">
                <a16:creationId xmlns:a16="http://schemas.microsoft.com/office/drawing/2014/main" id="{5248D5E4-0A63-4C0F-8B90-721DDB938011}"/>
              </a:ext>
            </a:extLst>
          </p:cNvPr>
          <p:cNvSpPr>
            <a:spLocks noGrp="1"/>
          </p:cNvSpPr>
          <p:nvPr>
            <p:ph idx="1"/>
          </p:nvPr>
        </p:nvSpPr>
        <p:spPr>
          <a:xfrm>
            <a:off x="1865087" y="297707"/>
            <a:ext cx="10088082" cy="6490566"/>
          </a:xfrm>
        </p:spPr>
        <p:txBody>
          <a:bodyPr anchor="ctr">
            <a:normAutofit/>
          </a:bodyPr>
          <a:lstStyle/>
          <a:p>
            <a:pPr marL="0" indent="0">
              <a:buNone/>
            </a:pPr>
            <a:r>
              <a:rPr lang="en-US" dirty="0"/>
              <a:t>				</a:t>
            </a:r>
          </a:p>
        </p:txBody>
      </p:sp>
      <p:sp>
        <p:nvSpPr>
          <p:cNvPr id="2" name="Rectangle 1"/>
          <p:cNvSpPr/>
          <p:nvPr/>
        </p:nvSpPr>
        <p:spPr>
          <a:xfrm>
            <a:off x="2100525" y="1953613"/>
            <a:ext cx="7043475" cy="1200329"/>
          </a:xfrm>
          <a:prstGeom prst="rect">
            <a:avLst/>
          </a:prstGeom>
        </p:spPr>
        <p:txBody>
          <a:bodyPr wrap="square">
            <a:spAutoFit/>
          </a:bodyPr>
          <a:lstStyle/>
          <a:p>
            <a:r>
              <a:rPr lang="en-US" dirty="0"/>
              <a:t>https://</a:t>
            </a:r>
            <a:r>
              <a:rPr lang="en-US" dirty="0" err="1"/>
              <a:t>www.youtube.com</a:t>
            </a:r>
            <a:r>
              <a:rPr lang="en-US" dirty="0"/>
              <a:t>/</a:t>
            </a:r>
            <a:r>
              <a:rPr lang="en-US" dirty="0" err="1"/>
              <a:t>watch?v</a:t>
            </a:r>
            <a:r>
              <a:rPr lang="en-US" dirty="0"/>
              <a:t>=DIkAVk32P4o</a:t>
            </a:r>
          </a:p>
          <a:p>
            <a:r>
              <a:rPr lang="en-US" dirty="0"/>
              <a:t> </a:t>
            </a:r>
          </a:p>
          <a:p>
            <a:r>
              <a:rPr lang="en-US" dirty="0"/>
              <a:t>Baha'i Prayer in Hindi - </a:t>
            </a:r>
            <a:r>
              <a:rPr lang="en-US" dirty="0" err="1"/>
              <a:t>Mangal</a:t>
            </a:r>
            <a:r>
              <a:rPr lang="en-US" dirty="0"/>
              <a:t> Mai </a:t>
            </a:r>
            <a:r>
              <a:rPr lang="en-US" dirty="0" err="1"/>
              <a:t>Hai</a:t>
            </a:r>
            <a:r>
              <a:rPr lang="en-US" dirty="0"/>
              <a:t> Vah </a:t>
            </a:r>
            <a:r>
              <a:rPr lang="en-US" dirty="0" err="1"/>
              <a:t>Sthal</a:t>
            </a:r>
            <a:r>
              <a:rPr lang="en-US" dirty="0"/>
              <a:t> (Blessed is the...)</a:t>
            </a:r>
            <a:endParaRPr lang="en-US" b="1" dirty="0"/>
          </a:p>
          <a:p>
            <a:r>
              <a:rPr lang="en-US" dirty="0"/>
              <a:t> </a:t>
            </a:r>
          </a:p>
        </p:txBody>
      </p:sp>
      <p:pic>
        <p:nvPicPr>
          <p:cNvPr id="4" name="Online Media 3" title="Baha'i Prayer in Hindi - Mangal Mai Hai Vah Sthal (Blessed is the...)">
            <a:hlinkClick r:id="" action="ppaction://media"/>
            <a:extLst>
              <a:ext uri="{FF2B5EF4-FFF2-40B4-BE49-F238E27FC236}">
                <a16:creationId xmlns:a16="http://schemas.microsoft.com/office/drawing/2014/main" id="{0C979ECD-7219-4196-BC16-67DD24E012D6}"/>
              </a:ext>
            </a:extLst>
          </p:cNvPr>
          <p:cNvPicPr>
            <a:picLocks noRot="1" noChangeAspect="1"/>
          </p:cNvPicPr>
          <p:nvPr>
            <a:videoFile r:link="rId1"/>
          </p:nvPr>
        </p:nvPicPr>
        <p:blipFill>
          <a:blip r:embed="rId3"/>
          <a:stretch>
            <a:fillRect/>
          </a:stretch>
        </p:blipFill>
        <p:spPr>
          <a:xfrm>
            <a:off x="1271980" y="705891"/>
            <a:ext cx="9639322" cy="5446217"/>
          </a:xfrm>
          <a:prstGeom prst="rect">
            <a:avLst/>
          </a:prstGeom>
        </p:spPr>
      </p:pic>
    </p:spTree>
    <p:extLst>
      <p:ext uri="{BB962C8B-B14F-4D97-AF65-F5344CB8AC3E}">
        <p14:creationId xmlns:p14="http://schemas.microsoft.com/office/powerpoint/2010/main" val="428523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docProps/app.xml><?xml version="1.0" encoding="utf-8"?>
<Properties xmlns="http://schemas.openxmlformats.org/officeDocument/2006/extended-properties" xmlns:vt="http://schemas.openxmlformats.org/officeDocument/2006/docPropsVTypes">
  <Template>office theme</Template>
  <TotalTime>207</TotalTime>
  <Words>1271</Words>
  <Application>Microsoft Office PowerPoint</Application>
  <PresentationFormat>Widescreen</PresentationFormat>
  <Paragraphs>92</Paragraphs>
  <Slides>20</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Avenir Next LT Pro Light</vt:lpstr>
      <vt:lpstr>Bell MT</vt:lpstr>
      <vt:lpstr>Rockwell Nova Light</vt:lpstr>
      <vt:lpstr>Wingdings</vt:lpstr>
      <vt:lpstr>LeafVTI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389</cp:revision>
  <dcterms:created xsi:type="dcterms:W3CDTF">2021-09-15T16:08:22Z</dcterms:created>
  <dcterms:modified xsi:type="dcterms:W3CDTF">2021-09-24T20:15:54Z</dcterms:modified>
</cp:coreProperties>
</file>