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73" r:id="rId3"/>
    <p:sldId id="257" r:id="rId4"/>
    <p:sldId id="258" r:id="rId5"/>
    <p:sldId id="261" r:id="rId6"/>
    <p:sldId id="259" r:id="rId7"/>
    <p:sldId id="262" r:id="rId8"/>
    <p:sldId id="260" r:id="rId9"/>
    <p:sldId id="263" r:id="rId10"/>
    <p:sldId id="265" r:id="rId11"/>
    <p:sldId id="272" r:id="rId12"/>
    <p:sldId id="266" r:id="rId13"/>
    <p:sldId id="267" r:id="rId14"/>
    <p:sldId id="268" r:id="rId15"/>
    <p:sldId id="269" r:id="rId16"/>
    <p:sldId id="270" r:id="rId17"/>
    <p:sldId id="271"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1F1F61-7AC6-4214-BF0D-E1EF58AA1C15}" v="1852" dt="2021-08-07T21:36:46.0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8" d="100"/>
          <a:sy n="98" d="100"/>
        </p:scale>
        <p:origin x="96" y="79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801F1F61-7AC6-4214-BF0D-E1EF58AA1C15}"/>
    <pc:docChg chg="addSld delSld modSld sldOrd addMainMaster delMainMaster">
      <pc:chgData name="GLADYS NAY" userId="97eb4254fa17524f" providerId="Windows Live" clId="Web-{801F1F61-7AC6-4214-BF0D-E1EF58AA1C15}" dt="2021-08-07T21:36:39.468" v="958" actId="20577"/>
      <pc:docMkLst>
        <pc:docMk/>
      </pc:docMkLst>
      <pc:sldChg chg="addSp delSp modSp mod setBg modClrScheme addAnim chgLayout">
        <pc:chgData name="GLADYS NAY" userId="97eb4254fa17524f" providerId="Windows Live" clId="Web-{801F1F61-7AC6-4214-BF0D-E1EF58AA1C15}" dt="2021-08-07T20:14:22.472" v="59"/>
        <pc:sldMkLst>
          <pc:docMk/>
          <pc:sldMk cId="109857222" sldId="256"/>
        </pc:sldMkLst>
        <pc:spChg chg="mod">
          <ac:chgData name="GLADYS NAY" userId="97eb4254fa17524f" providerId="Windows Live" clId="Web-{801F1F61-7AC6-4214-BF0D-E1EF58AA1C15}" dt="2021-08-07T20:14:22.472" v="59"/>
          <ac:spMkLst>
            <pc:docMk/>
            <pc:sldMk cId="109857222" sldId="256"/>
            <ac:spMk id="2" creationId="{00000000-0000-0000-0000-000000000000}"/>
          </ac:spMkLst>
        </pc:spChg>
        <pc:spChg chg="del mod">
          <ac:chgData name="GLADYS NAY" userId="97eb4254fa17524f" providerId="Windows Live" clId="Web-{801F1F61-7AC6-4214-BF0D-E1EF58AA1C15}" dt="2021-08-07T19:56:12.903" v="1"/>
          <ac:spMkLst>
            <pc:docMk/>
            <pc:sldMk cId="109857222" sldId="256"/>
            <ac:spMk id="3" creationId="{00000000-0000-0000-0000-000000000000}"/>
          </ac:spMkLst>
        </pc:spChg>
        <pc:spChg chg="add del">
          <ac:chgData name="GLADYS NAY" userId="97eb4254fa17524f" providerId="Windows Live" clId="Web-{801F1F61-7AC6-4214-BF0D-E1EF58AA1C15}" dt="2021-08-07T19:57:06.826" v="6"/>
          <ac:spMkLst>
            <pc:docMk/>
            <pc:sldMk cId="109857222" sldId="256"/>
            <ac:spMk id="9" creationId="{E91DC736-0EF8-4F87-9146-EBF1D2EE4D3D}"/>
          </ac:spMkLst>
        </pc:spChg>
        <pc:spChg chg="add del">
          <ac:chgData name="GLADYS NAY" userId="97eb4254fa17524f" providerId="Windows Live" clId="Web-{801F1F61-7AC6-4214-BF0D-E1EF58AA1C15}" dt="2021-08-07T19:57:06.826" v="6"/>
          <ac:spMkLst>
            <pc:docMk/>
            <pc:sldMk cId="109857222" sldId="256"/>
            <ac:spMk id="11" creationId="{097CD68E-23E3-4007-8847-CD0944C4F7BE}"/>
          </ac:spMkLst>
        </pc:spChg>
        <pc:spChg chg="add del">
          <ac:chgData name="GLADYS NAY" userId="97eb4254fa17524f" providerId="Windows Live" clId="Web-{801F1F61-7AC6-4214-BF0D-E1EF58AA1C15}" dt="2021-08-07T19:57:06.826" v="6"/>
          <ac:spMkLst>
            <pc:docMk/>
            <pc:sldMk cId="109857222" sldId="256"/>
            <ac:spMk id="13" creationId="{AF2F604E-43BE-4DC3-B983-E071523364F8}"/>
          </ac:spMkLst>
        </pc:spChg>
        <pc:spChg chg="add del">
          <ac:chgData name="GLADYS NAY" userId="97eb4254fa17524f" providerId="Windows Live" clId="Web-{801F1F61-7AC6-4214-BF0D-E1EF58AA1C15}" dt="2021-08-07T19:57:06.826" v="6"/>
          <ac:spMkLst>
            <pc:docMk/>
            <pc:sldMk cId="109857222" sldId="256"/>
            <ac:spMk id="15" creationId="{08C9B587-E65E-4B52-B37C-ABEBB6E87928}"/>
          </ac:spMkLst>
        </pc:spChg>
        <pc:spChg chg="add del">
          <ac:chgData name="GLADYS NAY" userId="97eb4254fa17524f" providerId="Windows Live" clId="Web-{801F1F61-7AC6-4214-BF0D-E1EF58AA1C15}" dt="2021-08-07T20:14:02.690" v="57"/>
          <ac:spMkLst>
            <pc:docMk/>
            <pc:sldMk cId="109857222" sldId="256"/>
            <ac:spMk id="20" creationId="{DD8EACB7-D372-470B-B76E-A829D00310CD}"/>
          </ac:spMkLst>
        </pc:spChg>
        <pc:spChg chg="add del">
          <ac:chgData name="GLADYS NAY" userId="97eb4254fa17524f" providerId="Windows Live" clId="Web-{801F1F61-7AC6-4214-BF0D-E1EF58AA1C15}" dt="2021-08-07T20:14:02.690" v="57"/>
          <ac:spMkLst>
            <pc:docMk/>
            <pc:sldMk cId="109857222" sldId="256"/>
            <ac:spMk id="22" creationId="{FBE11A49-02A1-4D4C-9A49-CDF496B1094F}"/>
          </ac:spMkLst>
        </pc:spChg>
        <pc:spChg chg="add del">
          <ac:chgData name="GLADYS NAY" userId="97eb4254fa17524f" providerId="Windows Live" clId="Web-{801F1F61-7AC6-4214-BF0D-E1EF58AA1C15}" dt="2021-08-07T20:14:22.472" v="59"/>
          <ac:spMkLst>
            <pc:docMk/>
            <pc:sldMk cId="109857222" sldId="256"/>
            <ac:spMk id="32" creationId="{1AB7CFDD-E67B-4078-9BD0-D09D4200E4E1}"/>
          </ac:spMkLst>
        </pc:spChg>
        <pc:spChg chg="add del">
          <ac:chgData name="GLADYS NAY" userId="97eb4254fa17524f" providerId="Windows Live" clId="Web-{801F1F61-7AC6-4214-BF0D-E1EF58AA1C15}" dt="2021-08-07T20:14:22.472" v="59"/>
          <ac:spMkLst>
            <pc:docMk/>
            <pc:sldMk cId="109857222" sldId="256"/>
            <ac:spMk id="34" creationId="{4DAEF25D-C97E-48E9-B20C-FEFC2EC6E59B}"/>
          </ac:spMkLst>
        </pc:spChg>
        <pc:spChg chg="add">
          <ac:chgData name="GLADYS NAY" userId="97eb4254fa17524f" providerId="Windows Live" clId="Web-{801F1F61-7AC6-4214-BF0D-E1EF58AA1C15}" dt="2021-08-07T20:14:22.472" v="59"/>
          <ac:spMkLst>
            <pc:docMk/>
            <pc:sldMk cId="109857222" sldId="256"/>
            <ac:spMk id="44" creationId="{4905C695-F54E-4EF8-8AEF-811D460E7AFE}"/>
          </ac:spMkLst>
        </pc:spChg>
        <pc:spChg chg="add">
          <ac:chgData name="GLADYS NAY" userId="97eb4254fa17524f" providerId="Windows Live" clId="Web-{801F1F61-7AC6-4214-BF0D-E1EF58AA1C15}" dt="2021-08-07T20:14:22.472" v="59"/>
          <ac:spMkLst>
            <pc:docMk/>
            <pc:sldMk cId="109857222" sldId="256"/>
            <ac:spMk id="46" creationId="{485CD2A3-2099-476E-9A85-55DC735FA2B7}"/>
          </ac:spMkLst>
        </pc:spChg>
        <pc:grpChg chg="add del">
          <ac:chgData name="GLADYS NAY" userId="97eb4254fa17524f" providerId="Windows Live" clId="Web-{801F1F61-7AC6-4214-BF0D-E1EF58AA1C15}" dt="2021-08-07T20:14:02.690" v="57"/>
          <ac:grpSpMkLst>
            <pc:docMk/>
            <pc:sldMk cId="109857222" sldId="256"/>
            <ac:grpSpMk id="24" creationId="{F1732D3A-CFF0-45BE-AD79-F83D0272C6C6}"/>
          </ac:grpSpMkLst>
        </pc:grpChg>
        <pc:grpChg chg="add del">
          <ac:chgData name="GLADYS NAY" userId="97eb4254fa17524f" providerId="Windows Live" clId="Web-{801F1F61-7AC6-4214-BF0D-E1EF58AA1C15}" dt="2021-08-07T20:14:22.472" v="59"/>
          <ac:grpSpMkLst>
            <pc:docMk/>
            <pc:sldMk cId="109857222" sldId="256"/>
            <ac:grpSpMk id="36" creationId="{91B7537E-7B93-4306-B9DF-4CD583E0AA21}"/>
          </ac:grpSpMkLst>
        </pc:grpChg>
        <pc:grpChg chg="add">
          <ac:chgData name="GLADYS NAY" userId="97eb4254fa17524f" providerId="Windows Live" clId="Web-{801F1F61-7AC6-4214-BF0D-E1EF58AA1C15}" dt="2021-08-07T20:14:22.472" v="59"/>
          <ac:grpSpMkLst>
            <pc:docMk/>
            <pc:sldMk cId="109857222" sldId="256"/>
            <ac:grpSpMk id="48" creationId="{E92979E8-2E86-433E-A7E4-5F102E45A8EE}"/>
          </ac:grpSpMkLst>
        </pc:grpChg>
        <pc:picChg chg="add mod ord">
          <ac:chgData name="GLADYS NAY" userId="97eb4254fa17524f" providerId="Windows Live" clId="Web-{801F1F61-7AC6-4214-BF0D-E1EF58AA1C15}" dt="2021-08-07T20:14:22.472" v="59"/>
          <ac:picMkLst>
            <pc:docMk/>
            <pc:sldMk cId="109857222" sldId="256"/>
            <ac:picMk id="4" creationId="{A6C99B0F-7C59-4EEB-9D22-70A2D18E4CCF}"/>
          </ac:picMkLst>
        </pc:picChg>
      </pc:sldChg>
      <pc:sldChg chg="addSp delSp modSp new mod ord setBg">
        <pc:chgData name="GLADYS NAY" userId="97eb4254fa17524f" providerId="Windows Live" clId="Web-{801F1F61-7AC6-4214-BF0D-E1EF58AA1C15}" dt="2021-08-07T21:09:07.183" v="901" actId="20577"/>
        <pc:sldMkLst>
          <pc:docMk/>
          <pc:sldMk cId="1558861877" sldId="257"/>
        </pc:sldMkLst>
        <pc:spChg chg="del">
          <ac:chgData name="GLADYS NAY" userId="97eb4254fa17524f" providerId="Windows Live" clId="Web-{801F1F61-7AC6-4214-BF0D-E1EF58AA1C15}" dt="2021-08-07T20:15:17.869" v="62"/>
          <ac:spMkLst>
            <pc:docMk/>
            <pc:sldMk cId="1558861877" sldId="257"/>
            <ac:spMk id="2" creationId="{642C9582-A310-4E1B-B0BD-06914F6B6E52}"/>
          </ac:spMkLst>
        </pc:spChg>
        <pc:spChg chg="add del mod">
          <ac:chgData name="GLADYS NAY" userId="97eb4254fa17524f" providerId="Windows Live" clId="Web-{801F1F61-7AC6-4214-BF0D-E1EF58AA1C15}" dt="2021-08-07T21:09:07.183" v="901" actId="20577"/>
          <ac:spMkLst>
            <pc:docMk/>
            <pc:sldMk cId="1558861877" sldId="257"/>
            <ac:spMk id="3" creationId="{6970284C-2362-40BB-9F51-BFE93A3E7384}"/>
          </ac:spMkLst>
        </pc:spChg>
        <pc:spChg chg="add del">
          <ac:chgData name="GLADYS NAY" userId="97eb4254fa17524f" providerId="Windows Live" clId="Web-{801F1F61-7AC6-4214-BF0D-E1EF58AA1C15}" dt="2021-08-07T20:17:19.389" v="72"/>
          <ac:spMkLst>
            <pc:docMk/>
            <pc:sldMk cId="1558861877" sldId="257"/>
            <ac:spMk id="9" creationId="{9D3B3C7E-BC2D-4436-8B03-AC421FA66787}"/>
          </ac:spMkLst>
        </pc:spChg>
        <pc:spChg chg="add del">
          <ac:chgData name="GLADYS NAY" userId="97eb4254fa17524f" providerId="Windows Live" clId="Web-{801F1F61-7AC6-4214-BF0D-E1EF58AA1C15}" dt="2021-08-07T20:17:19.389" v="72"/>
          <ac:spMkLst>
            <pc:docMk/>
            <pc:sldMk cId="1558861877" sldId="257"/>
            <ac:spMk id="16" creationId="{4905C695-F54E-4EF8-8AEF-811D460E7AFE}"/>
          </ac:spMkLst>
        </pc:spChg>
        <pc:spChg chg="add del">
          <ac:chgData name="GLADYS NAY" userId="97eb4254fa17524f" providerId="Windows Live" clId="Web-{801F1F61-7AC6-4214-BF0D-E1EF58AA1C15}" dt="2021-08-07T20:17:19.389" v="72"/>
          <ac:spMkLst>
            <pc:docMk/>
            <pc:sldMk cId="1558861877" sldId="257"/>
            <ac:spMk id="18" creationId="{485CD2A3-2099-476E-9A85-55DC735FA2B7}"/>
          </ac:spMkLst>
        </pc:spChg>
        <pc:grpChg chg="add del">
          <ac:chgData name="GLADYS NAY" userId="97eb4254fa17524f" providerId="Windows Live" clId="Web-{801F1F61-7AC6-4214-BF0D-E1EF58AA1C15}" dt="2021-08-07T20:17:19.389" v="72"/>
          <ac:grpSpMkLst>
            <pc:docMk/>
            <pc:sldMk cId="1558861877" sldId="257"/>
            <ac:grpSpMk id="11" creationId="{79B5D0C1-066E-4C02-A6B8-59FAE4A19724}"/>
          </ac:grpSpMkLst>
        </pc:grpChg>
        <pc:grpChg chg="add del">
          <ac:chgData name="GLADYS NAY" userId="97eb4254fa17524f" providerId="Windows Live" clId="Web-{801F1F61-7AC6-4214-BF0D-E1EF58AA1C15}" dt="2021-08-07T20:17:19.389" v="72"/>
          <ac:grpSpMkLst>
            <pc:docMk/>
            <pc:sldMk cId="1558861877" sldId="257"/>
            <ac:grpSpMk id="20" creationId="{E92979E8-2E86-433E-A7E4-5F102E45A8EE}"/>
          </ac:grpSpMkLst>
        </pc:grpChg>
        <pc:picChg chg="add del mod ord">
          <ac:chgData name="GLADYS NAY" userId="97eb4254fa17524f" providerId="Windows Live" clId="Web-{801F1F61-7AC6-4214-BF0D-E1EF58AA1C15}" dt="2021-08-07T20:17:22.356" v="74"/>
          <ac:picMkLst>
            <pc:docMk/>
            <pc:sldMk cId="1558861877" sldId="257"/>
            <ac:picMk id="4" creationId="{8C356FC6-11F8-415E-9AD6-9F7E77F11D2E}"/>
          </ac:picMkLst>
        </pc:picChg>
      </pc:sldChg>
      <pc:sldChg chg="addSp delSp modSp new del mod setBg setClrOvrMap">
        <pc:chgData name="GLADYS NAY" userId="97eb4254fa17524f" providerId="Windows Live" clId="Web-{801F1F61-7AC6-4214-BF0D-E1EF58AA1C15}" dt="2021-08-07T20:14:46.207" v="60"/>
        <pc:sldMkLst>
          <pc:docMk/>
          <pc:sldMk cId="3307946014" sldId="257"/>
        </pc:sldMkLst>
        <pc:spChg chg="del">
          <ac:chgData name="GLADYS NAY" userId="97eb4254fa17524f" providerId="Windows Live" clId="Web-{801F1F61-7AC6-4214-BF0D-E1EF58AA1C15}" dt="2021-08-07T19:58:33.859" v="9"/>
          <ac:spMkLst>
            <pc:docMk/>
            <pc:sldMk cId="3307946014" sldId="257"/>
            <ac:spMk id="2" creationId="{B73259B4-021C-4C79-B5AB-015A8653EA01}"/>
          </ac:spMkLst>
        </pc:spChg>
        <pc:spChg chg="add del mod">
          <ac:chgData name="GLADYS NAY" userId="97eb4254fa17524f" providerId="Windows Live" clId="Web-{801F1F61-7AC6-4214-BF0D-E1EF58AA1C15}" dt="2021-08-07T20:01:33.784" v="24"/>
          <ac:spMkLst>
            <pc:docMk/>
            <pc:sldMk cId="3307946014" sldId="257"/>
            <ac:spMk id="3" creationId="{FE14DDD0-8DDF-4CC1-B691-74890AF27FDE}"/>
          </ac:spMkLst>
        </pc:spChg>
        <pc:spChg chg="add del mod">
          <ac:chgData name="GLADYS NAY" userId="97eb4254fa17524f" providerId="Windows Live" clId="Web-{801F1F61-7AC6-4214-BF0D-E1EF58AA1C15}" dt="2021-08-07T20:01:20.378" v="22"/>
          <ac:spMkLst>
            <pc:docMk/>
            <pc:sldMk cId="3307946014" sldId="257"/>
            <ac:spMk id="5" creationId="{C426913A-C292-4A3E-BC04-D1D3D0E896DA}"/>
          </ac:spMkLst>
        </pc:spChg>
        <pc:spChg chg="add mod">
          <ac:chgData name="GLADYS NAY" userId="97eb4254fa17524f" providerId="Windows Live" clId="Web-{801F1F61-7AC6-4214-BF0D-E1EF58AA1C15}" dt="2021-08-07T20:03:34.255" v="38"/>
          <ac:spMkLst>
            <pc:docMk/>
            <pc:sldMk cId="3307946014" sldId="257"/>
            <ac:spMk id="8" creationId="{178267D1-F4EE-4CE4-8E68-3443C91CBFA8}"/>
          </ac:spMkLst>
        </pc:spChg>
        <pc:spChg chg="add mod ord">
          <ac:chgData name="GLADYS NAY" userId="97eb4254fa17524f" providerId="Windows Live" clId="Web-{801F1F61-7AC6-4214-BF0D-E1EF58AA1C15}" dt="2021-08-07T20:13:26.440" v="49" actId="20577"/>
          <ac:spMkLst>
            <pc:docMk/>
            <pc:sldMk cId="3307946014" sldId="257"/>
            <ac:spMk id="12" creationId="{05A49DC6-7C9F-479D-8293-B16289AFBE86}"/>
          </ac:spMkLst>
        </pc:spChg>
        <pc:spChg chg="add del">
          <ac:chgData name="GLADYS NAY" userId="97eb4254fa17524f" providerId="Windows Live" clId="Web-{801F1F61-7AC6-4214-BF0D-E1EF58AA1C15}" dt="2021-08-07T20:02:34.817" v="33"/>
          <ac:spMkLst>
            <pc:docMk/>
            <pc:sldMk cId="3307946014" sldId="257"/>
            <ac:spMk id="15" creationId="{158E38A4-F699-490C-8D1F-E8AD332D9B45}"/>
          </ac:spMkLst>
        </pc:spChg>
        <pc:spChg chg="add del">
          <ac:chgData name="GLADYS NAY" userId="97eb4254fa17524f" providerId="Windows Live" clId="Web-{801F1F61-7AC6-4214-BF0D-E1EF58AA1C15}" dt="2021-08-07T20:02:34.817" v="33"/>
          <ac:spMkLst>
            <pc:docMk/>
            <pc:sldMk cId="3307946014" sldId="257"/>
            <ac:spMk id="17" creationId="{939C6AAB-48AC-41A3-95C2-6BF83715DF62}"/>
          </ac:spMkLst>
        </pc:spChg>
        <pc:spChg chg="add del">
          <ac:chgData name="GLADYS NAY" userId="97eb4254fa17524f" providerId="Windows Live" clId="Web-{801F1F61-7AC6-4214-BF0D-E1EF58AA1C15}" dt="2021-08-07T20:02:34.817" v="33"/>
          <ac:spMkLst>
            <pc:docMk/>
            <pc:sldMk cId="3307946014" sldId="257"/>
            <ac:spMk id="19" creationId="{F6EE861B-7D2F-4B7C-A6E3-5937E81B8025}"/>
          </ac:spMkLst>
        </pc:spChg>
        <pc:spChg chg="add del">
          <ac:chgData name="GLADYS NAY" userId="97eb4254fa17524f" providerId="Windows Live" clId="Web-{801F1F61-7AC6-4214-BF0D-E1EF58AA1C15}" dt="2021-08-07T20:03:34.255" v="38"/>
          <ac:spMkLst>
            <pc:docMk/>
            <pc:sldMk cId="3307946014" sldId="257"/>
            <ac:spMk id="29" creationId="{C07271E9-21F4-400B-84B6-052EAFCFE540}"/>
          </ac:spMkLst>
        </pc:spChg>
        <pc:spChg chg="add del">
          <ac:chgData name="GLADYS NAY" userId="97eb4254fa17524f" providerId="Windows Live" clId="Web-{801F1F61-7AC6-4214-BF0D-E1EF58AA1C15}" dt="2021-08-07T20:03:34.255" v="38"/>
          <ac:spMkLst>
            <pc:docMk/>
            <pc:sldMk cId="3307946014" sldId="257"/>
            <ac:spMk id="31" creationId="{3E3D78ED-34B7-4F8E-8377-994DCAD3C852}"/>
          </ac:spMkLst>
        </pc:spChg>
        <pc:spChg chg="add">
          <ac:chgData name="GLADYS NAY" userId="97eb4254fa17524f" providerId="Windows Live" clId="Web-{801F1F61-7AC6-4214-BF0D-E1EF58AA1C15}" dt="2021-08-07T20:03:34.255" v="38"/>
          <ac:spMkLst>
            <pc:docMk/>
            <pc:sldMk cId="3307946014" sldId="257"/>
            <ac:spMk id="41" creationId="{158E38A4-F699-490C-8D1F-E8AD332D9B45}"/>
          </ac:spMkLst>
        </pc:spChg>
        <pc:spChg chg="add">
          <ac:chgData name="GLADYS NAY" userId="97eb4254fa17524f" providerId="Windows Live" clId="Web-{801F1F61-7AC6-4214-BF0D-E1EF58AA1C15}" dt="2021-08-07T20:03:34.255" v="38"/>
          <ac:spMkLst>
            <pc:docMk/>
            <pc:sldMk cId="3307946014" sldId="257"/>
            <ac:spMk id="43" creationId="{939C6AAB-48AC-41A3-95C2-6BF83715DF62}"/>
          </ac:spMkLst>
        </pc:spChg>
        <pc:spChg chg="add">
          <ac:chgData name="GLADYS NAY" userId="97eb4254fa17524f" providerId="Windows Live" clId="Web-{801F1F61-7AC6-4214-BF0D-E1EF58AA1C15}" dt="2021-08-07T20:03:34.255" v="38"/>
          <ac:spMkLst>
            <pc:docMk/>
            <pc:sldMk cId="3307946014" sldId="257"/>
            <ac:spMk id="45" creationId="{F6EE861B-7D2F-4B7C-A6E3-5937E81B8025}"/>
          </ac:spMkLst>
        </pc:spChg>
        <pc:grpChg chg="add del">
          <ac:chgData name="GLADYS NAY" userId="97eb4254fa17524f" providerId="Windows Live" clId="Web-{801F1F61-7AC6-4214-BF0D-E1EF58AA1C15}" dt="2021-08-07T20:02:34.817" v="33"/>
          <ac:grpSpMkLst>
            <pc:docMk/>
            <pc:sldMk cId="3307946014" sldId="257"/>
            <ac:grpSpMk id="21" creationId="{53745597-CF0F-4C14-83C4-612B382A9091}"/>
          </ac:grpSpMkLst>
        </pc:grpChg>
        <pc:grpChg chg="add del">
          <ac:chgData name="GLADYS NAY" userId="97eb4254fa17524f" providerId="Windows Live" clId="Web-{801F1F61-7AC6-4214-BF0D-E1EF58AA1C15}" dt="2021-08-07T20:03:34.255" v="38"/>
          <ac:grpSpMkLst>
            <pc:docMk/>
            <pc:sldMk cId="3307946014" sldId="257"/>
            <ac:grpSpMk id="33" creationId="{A1527245-C5C2-4BD3-8317-C4D6D7A10213}"/>
          </ac:grpSpMkLst>
        </pc:grpChg>
        <pc:grpChg chg="add">
          <ac:chgData name="GLADYS NAY" userId="97eb4254fa17524f" providerId="Windows Live" clId="Web-{801F1F61-7AC6-4214-BF0D-E1EF58AA1C15}" dt="2021-08-07T20:03:34.255" v="38"/>
          <ac:grpSpMkLst>
            <pc:docMk/>
            <pc:sldMk cId="3307946014" sldId="257"/>
            <ac:grpSpMk id="47" creationId="{53745597-CF0F-4C14-83C4-612B382A9091}"/>
          </ac:grpSpMkLst>
        </pc:grpChg>
        <pc:picChg chg="add del mod ord">
          <ac:chgData name="GLADYS NAY" userId="97eb4254fa17524f" providerId="Windows Live" clId="Web-{801F1F61-7AC6-4214-BF0D-E1EF58AA1C15}" dt="2021-08-07T20:01:20.378" v="23"/>
          <ac:picMkLst>
            <pc:docMk/>
            <pc:sldMk cId="3307946014" sldId="257"/>
            <ac:picMk id="4" creationId="{AEF79778-7D93-4E6A-94FD-87353E63616C}"/>
          </ac:picMkLst>
        </pc:picChg>
        <pc:picChg chg="add mod ord">
          <ac:chgData name="GLADYS NAY" userId="97eb4254fa17524f" providerId="Windows Live" clId="Web-{801F1F61-7AC6-4214-BF0D-E1EF58AA1C15}" dt="2021-08-07T20:03:34.255" v="38"/>
          <ac:picMkLst>
            <pc:docMk/>
            <pc:sldMk cId="3307946014" sldId="257"/>
            <ac:picMk id="7" creationId="{CB473A3A-63AC-4DA1-B675-A8F7487E7E17}"/>
          </ac:picMkLst>
        </pc:picChg>
      </pc:sldChg>
      <pc:sldChg chg="modSp add replId">
        <pc:chgData name="GLADYS NAY" userId="97eb4254fa17524f" providerId="Windows Live" clId="Web-{801F1F61-7AC6-4214-BF0D-E1EF58AA1C15}" dt="2021-08-07T21:08:28.135" v="891" actId="20577"/>
        <pc:sldMkLst>
          <pc:docMk/>
          <pc:sldMk cId="664007058" sldId="258"/>
        </pc:sldMkLst>
        <pc:spChg chg="mod">
          <ac:chgData name="GLADYS NAY" userId="97eb4254fa17524f" providerId="Windows Live" clId="Web-{801F1F61-7AC6-4214-BF0D-E1EF58AA1C15}" dt="2021-08-07T21:08:28.135" v="891" actId="20577"/>
          <ac:spMkLst>
            <pc:docMk/>
            <pc:sldMk cId="664007058" sldId="258"/>
            <ac:spMk id="3" creationId="{6970284C-2362-40BB-9F51-BFE93A3E7384}"/>
          </ac:spMkLst>
        </pc:spChg>
      </pc:sldChg>
      <pc:sldChg chg="modSp add replId">
        <pc:chgData name="GLADYS NAY" userId="97eb4254fa17524f" providerId="Windows Live" clId="Web-{801F1F61-7AC6-4214-BF0D-E1EF58AA1C15}" dt="2021-08-07T21:08:43.995" v="895" actId="20577"/>
        <pc:sldMkLst>
          <pc:docMk/>
          <pc:sldMk cId="1958306010" sldId="259"/>
        </pc:sldMkLst>
        <pc:spChg chg="mod">
          <ac:chgData name="GLADYS NAY" userId="97eb4254fa17524f" providerId="Windows Live" clId="Web-{801F1F61-7AC6-4214-BF0D-E1EF58AA1C15}" dt="2021-08-07T21:08:43.995" v="895" actId="20577"/>
          <ac:spMkLst>
            <pc:docMk/>
            <pc:sldMk cId="1958306010" sldId="259"/>
            <ac:spMk id="3" creationId="{6970284C-2362-40BB-9F51-BFE93A3E7384}"/>
          </ac:spMkLst>
        </pc:spChg>
      </pc:sldChg>
      <pc:sldChg chg="modSp add replId">
        <pc:chgData name="GLADYS NAY" userId="97eb4254fa17524f" providerId="Windows Live" clId="Web-{801F1F61-7AC6-4214-BF0D-E1EF58AA1C15}" dt="2021-08-07T21:08:56.010" v="899" actId="20577"/>
        <pc:sldMkLst>
          <pc:docMk/>
          <pc:sldMk cId="952917158" sldId="260"/>
        </pc:sldMkLst>
        <pc:spChg chg="mod">
          <ac:chgData name="GLADYS NAY" userId="97eb4254fa17524f" providerId="Windows Live" clId="Web-{801F1F61-7AC6-4214-BF0D-E1EF58AA1C15}" dt="2021-08-07T21:08:56.010" v="899" actId="20577"/>
          <ac:spMkLst>
            <pc:docMk/>
            <pc:sldMk cId="952917158" sldId="260"/>
            <ac:spMk id="3" creationId="{6970284C-2362-40BB-9F51-BFE93A3E7384}"/>
          </ac:spMkLst>
        </pc:spChg>
      </pc:sldChg>
      <pc:sldChg chg="addSp modSp add ord replId">
        <pc:chgData name="GLADYS NAY" userId="97eb4254fa17524f" providerId="Windows Live" clId="Web-{801F1F61-7AC6-4214-BF0D-E1EF58AA1C15}" dt="2021-08-07T21:08:36.885" v="893" actId="20577"/>
        <pc:sldMkLst>
          <pc:docMk/>
          <pc:sldMk cId="3801206088" sldId="261"/>
        </pc:sldMkLst>
        <pc:spChg chg="mod">
          <ac:chgData name="GLADYS NAY" userId="97eb4254fa17524f" providerId="Windows Live" clId="Web-{801F1F61-7AC6-4214-BF0D-E1EF58AA1C15}" dt="2021-08-07T21:08:36.885" v="893" actId="20577"/>
          <ac:spMkLst>
            <pc:docMk/>
            <pc:sldMk cId="3801206088" sldId="261"/>
            <ac:spMk id="3" creationId="{6970284C-2362-40BB-9F51-BFE93A3E7384}"/>
          </ac:spMkLst>
        </pc:spChg>
        <pc:picChg chg="add mod">
          <ac:chgData name="GLADYS NAY" userId="97eb4254fa17524f" providerId="Windows Live" clId="Web-{801F1F61-7AC6-4214-BF0D-E1EF58AA1C15}" dt="2021-08-07T20:54:25.368" v="850" actId="14100"/>
          <ac:picMkLst>
            <pc:docMk/>
            <pc:sldMk cId="3801206088" sldId="261"/>
            <ac:picMk id="2" creationId="{3D084A1A-022B-4CFB-9A49-888B588B9671}"/>
          </ac:picMkLst>
        </pc:picChg>
      </pc:sldChg>
      <pc:sldChg chg="addSp delSp modSp add ord replId">
        <pc:chgData name="GLADYS NAY" userId="97eb4254fa17524f" providerId="Windows Live" clId="Web-{801F1F61-7AC6-4214-BF0D-E1EF58AA1C15}" dt="2021-08-07T21:08:50.932" v="897" actId="20577"/>
        <pc:sldMkLst>
          <pc:docMk/>
          <pc:sldMk cId="2944634260" sldId="262"/>
        </pc:sldMkLst>
        <pc:spChg chg="mod">
          <ac:chgData name="GLADYS NAY" userId="97eb4254fa17524f" providerId="Windows Live" clId="Web-{801F1F61-7AC6-4214-BF0D-E1EF58AA1C15}" dt="2021-08-07T21:08:50.932" v="897" actId="20577"/>
          <ac:spMkLst>
            <pc:docMk/>
            <pc:sldMk cId="2944634260" sldId="262"/>
            <ac:spMk id="3" creationId="{6970284C-2362-40BB-9F51-BFE93A3E7384}"/>
          </ac:spMkLst>
        </pc:spChg>
        <pc:picChg chg="del">
          <ac:chgData name="GLADYS NAY" userId="97eb4254fa17524f" providerId="Windows Live" clId="Web-{801F1F61-7AC6-4214-BF0D-E1EF58AA1C15}" dt="2021-08-07T20:54:44.790" v="854"/>
          <ac:picMkLst>
            <pc:docMk/>
            <pc:sldMk cId="2944634260" sldId="262"/>
            <ac:picMk id="2" creationId="{3D084A1A-022B-4CFB-9A49-888B588B9671}"/>
          </ac:picMkLst>
        </pc:picChg>
        <pc:picChg chg="add mod">
          <ac:chgData name="GLADYS NAY" userId="97eb4254fa17524f" providerId="Windows Live" clId="Web-{801F1F61-7AC6-4214-BF0D-E1EF58AA1C15}" dt="2021-08-07T20:55:54.166" v="860" actId="14100"/>
          <ac:picMkLst>
            <pc:docMk/>
            <pc:sldMk cId="2944634260" sldId="262"/>
            <ac:picMk id="4" creationId="{32AA137D-A512-419E-B700-89EEED034B44}"/>
          </ac:picMkLst>
        </pc:picChg>
      </pc:sldChg>
      <pc:sldChg chg="addSp delSp modSp add ord replId">
        <pc:chgData name="GLADYS NAY" userId="97eb4254fa17524f" providerId="Windows Live" clId="Web-{801F1F61-7AC6-4214-BF0D-E1EF58AA1C15}" dt="2021-08-07T21:08:07.400" v="888"/>
        <pc:sldMkLst>
          <pc:docMk/>
          <pc:sldMk cId="2104574415" sldId="263"/>
        </pc:sldMkLst>
        <pc:spChg chg="mod">
          <ac:chgData name="GLADYS NAY" userId="97eb4254fa17524f" providerId="Windows Live" clId="Web-{801F1F61-7AC6-4214-BF0D-E1EF58AA1C15}" dt="2021-08-07T21:05:56.367" v="872" actId="1076"/>
          <ac:spMkLst>
            <pc:docMk/>
            <pc:sldMk cId="2104574415" sldId="263"/>
            <ac:spMk id="3" creationId="{6970284C-2362-40BB-9F51-BFE93A3E7384}"/>
          </ac:spMkLst>
        </pc:spChg>
        <pc:picChg chg="add del mod">
          <ac:chgData name="GLADYS NAY" userId="97eb4254fa17524f" providerId="Windows Live" clId="Web-{801F1F61-7AC6-4214-BF0D-E1EF58AA1C15}" dt="2021-08-07T21:05:28.536" v="866"/>
          <ac:picMkLst>
            <pc:docMk/>
            <pc:sldMk cId="2104574415" sldId="263"/>
            <ac:picMk id="2" creationId="{97FA4AA3-FB0F-45BE-B5B4-2B2880837692}"/>
          </ac:picMkLst>
        </pc:picChg>
        <pc:picChg chg="del">
          <ac:chgData name="GLADYS NAY" userId="97eb4254fa17524f" providerId="Windows Live" clId="Web-{801F1F61-7AC6-4214-BF0D-E1EF58AA1C15}" dt="2021-08-07T21:05:17.223" v="864"/>
          <ac:picMkLst>
            <pc:docMk/>
            <pc:sldMk cId="2104574415" sldId="263"/>
            <ac:picMk id="4" creationId="{32AA137D-A512-419E-B700-89EEED034B44}"/>
          </ac:picMkLst>
        </pc:picChg>
        <pc:picChg chg="add mod">
          <ac:chgData name="GLADYS NAY" userId="97eb4254fa17524f" providerId="Windows Live" clId="Web-{801F1F61-7AC6-4214-BF0D-E1EF58AA1C15}" dt="2021-08-07T21:06:00.851" v="874" actId="1076"/>
          <ac:picMkLst>
            <pc:docMk/>
            <pc:sldMk cId="2104574415" sldId="263"/>
            <ac:picMk id="5" creationId="{AD9058FF-A4E1-4006-98A1-921B680A4454}"/>
          </ac:picMkLst>
        </pc:picChg>
      </pc:sldChg>
      <pc:sldChg chg="modSp add del ord replId">
        <pc:chgData name="GLADYS NAY" userId="97eb4254fa17524f" providerId="Windows Live" clId="Web-{801F1F61-7AC6-4214-BF0D-E1EF58AA1C15}" dt="2021-08-07T21:10:12.324" v="911"/>
        <pc:sldMkLst>
          <pc:docMk/>
          <pc:sldMk cId="2854870114" sldId="264"/>
        </pc:sldMkLst>
        <pc:spChg chg="mod">
          <ac:chgData name="GLADYS NAY" userId="97eb4254fa17524f" providerId="Windows Live" clId="Web-{801F1F61-7AC6-4214-BF0D-E1EF58AA1C15}" dt="2021-08-07T21:06:37.992" v="878" actId="20577"/>
          <ac:spMkLst>
            <pc:docMk/>
            <pc:sldMk cId="2854870114" sldId="264"/>
            <ac:spMk id="3" creationId="{6970284C-2362-40BB-9F51-BFE93A3E7384}"/>
          </ac:spMkLst>
        </pc:spChg>
      </pc:sldChg>
      <pc:sldChg chg="add del replId">
        <pc:chgData name="GLADYS NAY" userId="97eb4254fa17524f" providerId="Windows Live" clId="Web-{801F1F61-7AC6-4214-BF0D-E1EF58AA1C15}" dt="2021-08-07T21:06:44.274" v="880"/>
        <pc:sldMkLst>
          <pc:docMk/>
          <pc:sldMk cId="3589187955" sldId="265"/>
        </pc:sldMkLst>
      </pc:sldChg>
      <pc:sldChg chg="modSp add replId">
        <pc:chgData name="GLADYS NAY" userId="97eb4254fa17524f" providerId="Windows Live" clId="Web-{801F1F61-7AC6-4214-BF0D-E1EF58AA1C15}" dt="2021-08-07T21:10:33.528" v="914" actId="20577"/>
        <pc:sldMkLst>
          <pc:docMk/>
          <pc:sldMk cId="3976225639" sldId="265"/>
        </pc:sldMkLst>
        <pc:spChg chg="mod">
          <ac:chgData name="GLADYS NAY" userId="97eb4254fa17524f" providerId="Windows Live" clId="Web-{801F1F61-7AC6-4214-BF0D-E1EF58AA1C15}" dt="2021-08-07T21:10:33.528" v="914" actId="20577"/>
          <ac:spMkLst>
            <pc:docMk/>
            <pc:sldMk cId="3976225639" sldId="265"/>
            <ac:spMk id="3" creationId="{6970284C-2362-40BB-9F51-BFE93A3E7384}"/>
          </ac:spMkLst>
        </pc:spChg>
      </pc:sldChg>
      <pc:sldChg chg="modSp add replId">
        <pc:chgData name="GLADYS NAY" userId="97eb4254fa17524f" providerId="Windows Live" clId="Web-{801F1F61-7AC6-4214-BF0D-E1EF58AA1C15}" dt="2021-08-07T21:10:51.450" v="920" actId="20577"/>
        <pc:sldMkLst>
          <pc:docMk/>
          <pc:sldMk cId="1045227605" sldId="266"/>
        </pc:sldMkLst>
        <pc:spChg chg="mod">
          <ac:chgData name="GLADYS NAY" userId="97eb4254fa17524f" providerId="Windows Live" clId="Web-{801F1F61-7AC6-4214-BF0D-E1EF58AA1C15}" dt="2021-08-07T21:10:51.450" v="920" actId="20577"/>
          <ac:spMkLst>
            <pc:docMk/>
            <pc:sldMk cId="1045227605" sldId="266"/>
            <ac:spMk id="3" creationId="{6970284C-2362-40BB-9F51-BFE93A3E7384}"/>
          </ac:spMkLst>
        </pc:spChg>
      </pc:sldChg>
      <pc:sldChg chg="modSp add replId">
        <pc:chgData name="GLADYS NAY" userId="97eb4254fa17524f" providerId="Windows Live" clId="Web-{801F1F61-7AC6-4214-BF0D-E1EF58AA1C15}" dt="2021-08-07T21:11:00.028" v="924" actId="20577"/>
        <pc:sldMkLst>
          <pc:docMk/>
          <pc:sldMk cId="4288185111" sldId="267"/>
        </pc:sldMkLst>
        <pc:spChg chg="mod">
          <ac:chgData name="GLADYS NAY" userId="97eb4254fa17524f" providerId="Windows Live" clId="Web-{801F1F61-7AC6-4214-BF0D-E1EF58AA1C15}" dt="2021-08-07T21:11:00.028" v="924" actId="20577"/>
          <ac:spMkLst>
            <pc:docMk/>
            <pc:sldMk cId="4288185111" sldId="267"/>
            <ac:spMk id="3" creationId="{6970284C-2362-40BB-9F51-BFE93A3E7384}"/>
          </ac:spMkLst>
        </pc:spChg>
      </pc:sldChg>
      <pc:sldChg chg="modSp add replId">
        <pc:chgData name="GLADYS NAY" userId="97eb4254fa17524f" providerId="Windows Live" clId="Web-{801F1F61-7AC6-4214-BF0D-E1EF58AA1C15}" dt="2021-08-07T21:11:17.732" v="945" actId="20577"/>
        <pc:sldMkLst>
          <pc:docMk/>
          <pc:sldMk cId="3331412996" sldId="268"/>
        </pc:sldMkLst>
        <pc:spChg chg="mod">
          <ac:chgData name="GLADYS NAY" userId="97eb4254fa17524f" providerId="Windows Live" clId="Web-{801F1F61-7AC6-4214-BF0D-E1EF58AA1C15}" dt="2021-08-07T21:11:17.732" v="945" actId="20577"/>
          <ac:spMkLst>
            <pc:docMk/>
            <pc:sldMk cId="3331412996" sldId="268"/>
            <ac:spMk id="3" creationId="{6970284C-2362-40BB-9F51-BFE93A3E7384}"/>
          </ac:spMkLst>
        </pc:spChg>
      </pc:sldChg>
      <pc:sldChg chg="modSp add replId">
        <pc:chgData name="GLADYS NAY" userId="97eb4254fa17524f" providerId="Windows Live" clId="Web-{801F1F61-7AC6-4214-BF0D-E1EF58AA1C15}" dt="2021-08-07T21:11:22.138" v="946" actId="20577"/>
        <pc:sldMkLst>
          <pc:docMk/>
          <pc:sldMk cId="2974401861" sldId="269"/>
        </pc:sldMkLst>
        <pc:spChg chg="mod">
          <ac:chgData name="GLADYS NAY" userId="97eb4254fa17524f" providerId="Windows Live" clId="Web-{801F1F61-7AC6-4214-BF0D-E1EF58AA1C15}" dt="2021-08-07T21:11:22.138" v="946" actId="20577"/>
          <ac:spMkLst>
            <pc:docMk/>
            <pc:sldMk cId="2974401861" sldId="269"/>
            <ac:spMk id="3" creationId="{6970284C-2362-40BB-9F51-BFE93A3E7384}"/>
          </ac:spMkLst>
        </pc:spChg>
      </pc:sldChg>
      <pc:sldChg chg="modSp add replId">
        <pc:chgData name="GLADYS NAY" userId="97eb4254fa17524f" providerId="Windows Live" clId="Web-{801F1F61-7AC6-4214-BF0D-E1EF58AA1C15}" dt="2021-08-07T21:11:27.935" v="948" actId="20577"/>
        <pc:sldMkLst>
          <pc:docMk/>
          <pc:sldMk cId="1428820779" sldId="270"/>
        </pc:sldMkLst>
        <pc:spChg chg="mod">
          <ac:chgData name="GLADYS NAY" userId="97eb4254fa17524f" providerId="Windows Live" clId="Web-{801F1F61-7AC6-4214-BF0D-E1EF58AA1C15}" dt="2021-08-07T21:11:27.935" v="948" actId="20577"/>
          <ac:spMkLst>
            <pc:docMk/>
            <pc:sldMk cId="1428820779" sldId="270"/>
            <ac:spMk id="3" creationId="{6970284C-2362-40BB-9F51-BFE93A3E7384}"/>
          </ac:spMkLst>
        </pc:spChg>
      </pc:sldChg>
      <pc:sldChg chg="modSp add replId">
        <pc:chgData name="GLADYS NAY" userId="97eb4254fa17524f" providerId="Windows Live" clId="Web-{801F1F61-7AC6-4214-BF0D-E1EF58AA1C15}" dt="2021-08-07T21:11:34.685" v="953" actId="20577"/>
        <pc:sldMkLst>
          <pc:docMk/>
          <pc:sldMk cId="2194923256" sldId="271"/>
        </pc:sldMkLst>
        <pc:spChg chg="mod">
          <ac:chgData name="GLADYS NAY" userId="97eb4254fa17524f" providerId="Windows Live" clId="Web-{801F1F61-7AC6-4214-BF0D-E1EF58AA1C15}" dt="2021-08-07T21:11:34.685" v="953" actId="20577"/>
          <ac:spMkLst>
            <pc:docMk/>
            <pc:sldMk cId="2194923256" sldId="271"/>
            <ac:spMk id="3" creationId="{6970284C-2362-40BB-9F51-BFE93A3E7384}"/>
          </ac:spMkLst>
        </pc:spChg>
      </pc:sldChg>
      <pc:sldChg chg="modSp add replId">
        <pc:chgData name="GLADYS NAY" userId="97eb4254fa17524f" providerId="Windows Live" clId="Web-{801F1F61-7AC6-4214-BF0D-E1EF58AA1C15}" dt="2021-08-07T21:36:39.468" v="958" actId="20577"/>
        <pc:sldMkLst>
          <pc:docMk/>
          <pc:sldMk cId="278721991" sldId="272"/>
        </pc:sldMkLst>
        <pc:spChg chg="mod">
          <ac:chgData name="GLADYS NAY" userId="97eb4254fa17524f" providerId="Windows Live" clId="Web-{801F1F61-7AC6-4214-BF0D-E1EF58AA1C15}" dt="2021-08-07T21:36:39.468" v="958" actId="20577"/>
          <ac:spMkLst>
            <pc:docMk/>
            <pc:sldMk cId="278721991" sldId="272"/>
            <ac:spMk id="3" creationId="{6970284C-2362-40BB-9F51-BFE93A3E7384}"/>
          </ac:spMkLst>
        </pc:spChg>
      </pc:sldChg>
      <pc:sldChg chg="add del replId">
        <pc:chgData name="GLADYS NAY" userId="97eb4254fa17524f" providerId="Windows Live" clId="Web-{801F1F61-7AC6-4214-BF0D-E1EF58AA1C15}" dt="2021-08-07T21:09:57.933" v="908"/>
        <pc:sldMkLst>
          <pc:docMk/>
          <pc:sldMk cId="3253551506" sldId="272"/>
        </pc:sldMkLst>
      </pc:sldChg>
      <pc:sldChg chg="add replId">
        <pc:chgData name="GLADYS NAY" userId="97eb4254fa17524f" providerId="Windows Live" clId="Web-{801F1F61-7AC6-4214-BF0D-E1EF58AA1C15}" dt="2021-08-07T21:10:05.059" v="910"/>
        <pc:sldMkLst>
          <pc:docMk/>
          <pc:sldMk cId="2990708485" sldId="273"/>
        </pc:sldMkLst>
      </pc:sldChg>
      <pc:sldMasterChg chg="del delSldLayout">
        <pc:chgData name="GLADYS NAY" userId="97eb4254fa17524f" providerId="Windows Live" clId="Web-{801F1F61-7AC6-4214-BF0D-E1EF58AA1C15}" dt="2021-08-07T19:56:05.716" v="0"/>
        <pc:sldMasterMkLst>
          <pc:docMk/>
          <pc:sldMasterMk cId="2460954070" sldId="2147483660"/>
        </pc:sldMasterMkLst>
        <pc:sldLayoutChg chg="del">
          <pc:chgData name="GLADYS NAY" userId="97eb4254fa17524f" providerId="Windows Live" clId="Web-{801F1F61-7AC6-4214-BF0D-E1EF58AA1C15}" dt="2021-08-07T19:56:05.716" v="0"/>
          <pc:sldLayoutMkLst>
            <pc:docMk/>
            <pc:sldMasterMk cId="2460954070" sldId="2147483660"/>
            <pc:sldLayoutMk cId="2385387890" sldId="2147483661"/>
          </pc:sldLayoutMkLst>
        </pc:sldLayoutChg>
        <pc:sldLayoutChg chg="del">
          <pc:chgData name="GLADYS NAY" userId="97eb4254fa17524f" providerId="Windows Live" clId="Web-{801F1F61-7AC6-4214-BF0D-E1EF58AA1C15}" dt="2021-08-07T19:56:05.716" v="0"/>
          <pc:sldLayoutMkLst>
            <pc:docMk/>
            <pc:sldMasterMk cId="2460954070" sldId="2147483660"/>
            <pc:sldLayoutMk cId="949138452" sldId="2147483662"/>
          </pc:sldLayoutMkLst>
        </pc:sldLayoutChg>
        <pc:sldLayoutChg chg="del">
          <pc:chgData name="GLADYS NAY" userId="97eb4254fa17524f" providerId="Windows Live" clId="Web-{801F1F61-7AC6-4214-BF0D-E1EF58AA1C15}" dt="2021-08-07T19:56:05.716" v="0"/>
          <pc:sldLayoutMkLst>
            <pc:docMk/>
            <pc:sldMasterMk cId="2460954070" sldId="2147483660"/>
            <pc:sldLayoutMk cId="2591524520" sldId="2147483663"/>
          </pc:sldLayoutMkLst>
        </pc:sldLayoutChg>
        <pc:sldLayoutChg chg="del">
          <pc:chgData name="GLADYS NAY" userId="97eb4254fa17524f" providerId="Windows Live" clId="Web-{801F1F61-7AC6-4214-BF0D-E1EF58AA1C15}" dt="2021-08-07T19:56:05.716" v="0"/>
          <pc:sldLayoutMkLst>
            <pc:docMk/>
            <pc:sldMasterMk cId="2460954070" sldId="2147483660"/>
            <pc:sldLayoutMk cId="1203092039" sldId="2147483664"/>
          </pc:sldLayoutMkLst>
        </pc:sldLayoutChg>
        <pc:sldLayoutChg chg="del">
          <pc:chgData name="GLADYS NAY" userId="97eb4254fa17524f" providerId="Windows Live" clId="Web-{801F1F61-7AC6-4214-BF0D-E1EF58AA1C15}" dt="2021-08-07T19:56:05.716" v="0"/>
          <pc:sldLayoutMkLst>
            <pc:docMk/>
            <pc:sldMasterMk cId="2460954070" sldId="2147483660"/>
            <pc:sldLayoutMk cId="3733172339" sldId="2147483665"/>
          </pc:sldLayoutMkLst>
        </pc:sldLayoutChg>
        <pc:sldLayoutChg chg="del">
          <pc:chgData name="GLADYS NAY" userId="97eb4254fa17524f" providerId="Windows Live" clId="Web-{801F1F61-7AC6-4214-BF0D-E1EF58AA1C15}" dt="2021-08-07T19:56:05.716" v="0"/>
          <pc:sldLayoutMkLst>
            <pc:docMk/>
            <pc:sldMasterMk cId="2460954070" sldId="2147483660"/>
            <pc:sldLayoutMk cId="3210312558" sldId="2147483666"/>
          </pc:sldLayoutMkLst>
        </pc:sldLayoutChg>
        <pc:sldLayoutChg chg="del">
          <pc:chgData name="GLADYS NAY" userId="97eb4254fa17524f" providerId="Windows Live" clId="Web-{801F1F61-7AC6-4214-BF0D-E1EF58AA1C15}" dt="2021-08-07T19:56:05.716" v="0"/>
          <pc:sldLayoutMkLst>
            <pc:docMk/>
            <pc:sldMasterMk cId="2460954070" sldId="2147483660"/>
            <pc:sldLayoutMk cId="3146388984" sldId="2147483667"/>
          </pc:sldLayoutMkLst>
        </pc:sldLayoutChg>
        <pc:sldLayoutChg chg="del">
          <pc:chgData name="GLADYS NAY" userId="97eb4254fa17524f" providerId="Windows Live" clId="Web-{801F1F61-7AC6-4214-BF0D-E1EF58AA1C15}" dt="2021-08-07T19:56:05.716" v="0"/>
          <pc:sldLayoutMkLst>
            <pc:docMk/>
            <pc:sldMasterMk cId="2460954070" sldId="2147483660"/>
            <pc:sldLayoutMk cId="3171841454" sldId="2147483668"/>
          </pc:sldLayoutMkLst>
        </pc:sldLayoutChg>
        <pc:sldLayoutChg chg="del">
          <pc:chgData name="GLADYS NAY" userId="97eb4254fa17524f" providerId="Windows Live" clId="Web-{801F1F61-7AC6-4214-BF0D-E1EF58AA1C15}" dt="2021-08-07T19:56:05.716" v="0"/>
          <pc:sldLayoutMkLst>
            <pc:docMk/>
            <pc:sldMasterMk cId="2460954070" sldId="2147483660"/>
            <pc:sldLayoutMk cId="1718958274" sldId="2147483669"/>
          </pc:sldLayoutMkLst>
        </pc:sldLayoutChg>
        <pc:sldLayoutChg chg="del">
          <pc:chgData name="GLADYS NAY" userId="97eb4254fa17524f" providerId="Windows Live" clId="Web-{801F1F61-7AC6-4214-BF0D-E1EF58AA1C15}" dt="2021-08-07T19:56:05.716" v="0"/>
          <pc:sldLayoutMkLst>
            <pc:docMk/>
            <pc:sldMasterMk cId="2460954070" sldId="2147483660"/>
            <pc:sldLayoutMk cId="2202905451" sldId="2147483670"/>
          </pc:sldLayoutMkLst>
        </pc:sldLayoutChg>
        <pc:sldLayoutChg chg="del">
          <pc:chgData name="GLADYS NAY" userId="97eb4254fa17524f" providerId="Windows Live" clId="Web-{801F1F61-7AC6-4214-BF0D-E1EF58AA1C15}" dt="2021-08-07T19:56:05.716" v="0"/>
          <pc:sldLayoutMkLst>
            <pc:docMk/>
            <pc:sldMasterMk cId="2460954070" sldId="2147483660"/>
            <pc:sldLayoutMk cId="3479445657" sldId="2147483671"/>
          </pc:sldLayoutMkLst>
        </pc:sldLayoutChg>
      </pc:sldMasterChg>
      <pc:sldMasterChg chg="add del addSldLayout delSldLayout">
        <pc:chgData name="GLADYS NAY" userId="97eb4254fa17524f" providerId="Windows Live" clId="Web-{801F1F61-7AC6-4214-BF0D-E1EF58AA1C15}" dt="2021-08-07T19:57:06.826" v="6"/>
        <pc:sldMasterMkLst>
          <pc:docMk/>
          <pc:sldMasterMk cId="3977343872" sldId="2147483724"/>
        </pc:sldMasterMkLst>
        <pc:sldLayoutChg chg="add del">
          <pc:chgData name="GLADYS NAY" userId="97eb4254fa17524f" providerId="Windows Live" clId="Web-{801F1F61-7AC6-4214-BF0D-E1EF58AA1C15}" dt="2021-08-07T19:57:06.826" v="6"/>
          <pc:sldLayoutMkLst>
            <pc:docMk/>
            <pc:sldMasterMk cId="3977343872" sldId="2147483724"/>
            <pc:sldLayoutMk cId="4157636692" sldId="2147483713"/>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2946560473" sldId="2147483714"/>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3933221095" sldId="2147483715"/>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2990979078" sldId="2147483716"/>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889856717" sldId="2147483717"/>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3860259054" sldId="2147483718"/>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1944220339" sldId="2147483719"/>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506532188" sldId="2147483720"/>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2747258416" sldId="2147483721"/>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1530958967" sldId="2147483722"/>
          </pc:sldLayoutMkLst>
        </pc:sldLayoutChg>
        <pc:sldLayoutChg chg="add del">
          <pc:chgData name="GLADYS NAY" userId="97eb4254fa17524f" providerId="Windows Live" clId="Web-{801F1F61-7AC6-4214-BF0D-E1EF58AA1C15}" dt="2021-08-07T19:57:06.826" v="6"/>
          <pc:sldLayoutMkLst>
            <pc:docMk/>
            <pc:sldMasterMk cId="3977343872" sldId="2147483724"/>
            <pc:sldLayoutMk cId="3347525964" sldId="2147483723"/>
          </pc:sldLayoutMkLst>
        </pc:sldLayoutChg>
      </pc:sldMasterChg>
      <pc:sldMasterChg chg="add addSldLayout">
        <pc:chgData name="GLADYS NAY" userId="97eb4254fa17524f" providerId="Windows Live" clId="Web-{801F1F61-7AC6-4214-BF0D-E1EF58AA1C15}" dt="2021-08-07T19:57:06.826" v="6"/>
        <pc:sldMasterMkLst>
          <pc:docMk/>
          <pc:sldMasterMk cId="1912428883" sldId="2147483725"/>
        </pc:sldMasterMkLst>
        <pc:sldLayoutChg chg="add">
          <pc:chgData name="GLADYS NAY" userId="97eb4254fa17524f" providerId="Windows Live" clId="Web-{801F1F61-7AC6-4214-BF0D-E1EF58AA1C15}" dt="2021-08-07T19:57:06.826" v="6"/>
          <pc:sldLayoutMkLst>
            <pc:docMk/>
            <pc:sldMasterMk cId="1912428883" sldId="2147483725"/>
            <pc:sldLayoutMk cId="764544343" sldId="2147483726"/>
          </pc:sldLayoutMkLst>
        </pc:sldLayoutChg>
        <pc:sldLayoutChg chg="add">
          <pc:chgData name="GLADYS NAY" userId="97eb4254fa17524f" providerId="Windows Live" clId="Web-{801F1F61-7AC6-4214-BF0D-E1EF58AA1C15}" dt="2021-08-07T19:57:06.826" v="6"/>
          <pc:sldLayoutMkLst>
            <pc:docMk/>
            <pc:sldMasterMk cId="1912428883" sldId="2147483725"/>
            <pc:sldLayoutMk cId="4107184242" sldId="2147483727"/>
          </pc:sldLayoutMkLst>
        </pc:sldLayoutChg>
        <pc:sldLayoutChg chg="add">
          <pc:chgData name="GLADYS NAY" userId="97eb4254fa17524f" providerId="Windows Live" clId="Web-{801F1F61-7AC6-4214-BF0D-E1EF58AA1C15}" dt="2021-08-07T19:57:06.826" v="6"/>
          <pc:sldLayoutMkLst>
            <pc:docMk/>
            <pc:sldMasterMk cId="1912428883" sldId="2147483725"/>
            <pc:sldLayoutMk cId="3893190247" sldId="2147483728"/>
          </pc:sldLayoutMkLst>
        </pc:sldLayoutChg>
        <pc:sldLayoutChg chg="add">
          <pc:chgData name="GLADYS NAY" userId="97eb4254fa17524f" providerId="Windows Live" clId="Web-{801F1F61-7AC6-4214-BF0D-E1EF58AA1C15}" dt="2021-08-07T19:57:06.826" v="6"/>
          <pc:sldLayoutMkLst>
            <pc:docMk/>
            <pc:sldMasterMk cId="1912428883" sldId="2147483725"/>
            <pc:sldLayoutMk cId="1232609588" sldId="2147483729"/>
          </pc:sldLayoutMkLst>
        </pc:sldLayoutChg>
        <pc:sldLayoutChg chg="add">
          <pc:chgData name="GLADYS NAY" userId="97eb4254fa17524f" providerId="Windows Live" clId="Web-{801F1F61-7AC6-4214-BF0D-E1EF58AA1C15}" dt="2021-08-07T19:57:06.826" v="6"/>
          <pc:sldLayoutMkLst>
            <pc:docMk/>
            <pc:sldMasterMk cId="1912428883" sldId="2147483725"/>
            <pc:sldLayoutMk cId="2622361624" sldId="2147483730"/>
          </pc:sldLayoutMkLst>
        </pc:sldLayoutChg>
        <pc:sldLayoutChg chg="add">
          <pc:chgData name="GLADYS NAY" userId="97eb4254fa17524f" providerId="Windows Live" clId="Web-{801F1F61-7AC6-4214-BF0D-E1EF58AA1C15}" dt="2021-08-07T19:57:06.826" v="6"/>
          <pc:sldLayoutMkLst>
            <pc:docMk/>
            <pc:sldMasterMk cId="1912428883" sldId="2147483725"/>
            <pc:sldLayoutMk cId="2760352931" sldId="2147483731"/>
          </pc:sldLayoutMkLst>
        </pc:sldLayoutChg>
        <pc:sldLayoutChg chg="add">
          <pc:chgData name="GLADYS NAY" userId="97eb4254fa17524f" providerId="Windows Live" clId="Web-{801F1F61-7AC6-4214-BF0D-E1EF58AA1C15}" dt="2021-08-07T19:57:06.826" v="6"/>
          <pc:sldLayoutMkLst>
            <pc:docMk/>
            <pc:sldMasterMk cId="1912428883" sldId="2147483725"/>
            <pc:sldLayoutMk cId="1223387171" sldId="2147483732"/>
          </pc:sldLayoutMkLst>
        </pc:sldLayoutChg>
        <pc:sldLayoutChg chg="add">
          <pc:chgData name="GLADYS NAY" userId="97eb4254fa17524f" providerId="Windows Live" clId="Web-{801F1F61-7AC6-4214-BF0D-E1EF58AA1C15}" dt="2021-08-07T19:57:06.826" v="6"/>
          <pc:sldLayoutMkLst>
            <pc:docMk/>
            <pc:sldMasterMk cId="1912428883" sldId="2147483725"/>
            <pc:sldLayoutMk cId="397565356" sldId="2147483733"/>
          </pc:sldLayoutMkLst>
        </pc:sldLayoutChg>
        <pc:sldLayoutChg chg="add">
          <pc:chgData name="GLADYS NAY" userId="97eb4254fa17524f" providerId="Windows Live" clId="Web-{801F1F61-7AC6-4214-BF0D-E1EF58AA1C15}" dt="2021-08-07T19:57:06.826" v="6"/>
          <pc:sldLayoutMkLst>
            <pc:docMk/>
            <pc:sldMasterMk cId="1912428883" sldId="2147483725"/>
            <pc:sldLayoutMk cId="936355543" sldId="2147483734"/>
          </pc:sldLayoutMkLst>
        </pc:sldLayoutChg>
        <pc:sldLayoutChg chg="add">
          <pc:chgData name="GLADYS NAY" userId="97eb4254fa17524f" providerId="Windows Live" clId="Web-{801F1F61-7AC6-4214-BF0D-E1EF58AA1C15}" dt="2021-08-07T19:57:06.826" v="6"/>
          <pc:sldLayoutMkLst>
            <pc:docMk/>
            <pc:sldMasterMk cId="1912428883" sldId="2147483725"/>
            <pc:sldLayoutMk cId="2949821899" sldId="2147483735"/>
          </pc:sldLayoutMkLst>
        </pc:sldLayoutChg>
        <pc:sldLayoutChg chg="add">
          <pc:chgData name="GLADYS NAY" userId="97eb4254fa17524f" providerId="Windows Live" clId="Web-{801F1F61-7AC6-4214-BF0D-E1EF58AA1C15}" dt="2021-08-07T19:57:06.826" v="6"/>
          <pc:sldLayoutMkLst>
            <pc:docMk/>
            <pc:sldMasterMk cId="1912428883" sldId="2147483725"/>
            <pc:sldLayoutMk cId="4107532744" sldId="2147483736"/>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dirty="0"/>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4544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410718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dirty="0"/>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893190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232609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622361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760352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22338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97565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936355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949821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8/13/2021</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4107532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8/13/2021</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242888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YGTxiEw2NKo?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7OD_iE6Iq_U" TargetMode="External"/><Relationship Id="rId2" Type="http://schemas.openxmlformats.org/officeDocument/2006/relationships/slideLayout" Target="../slideLayouts/slideLayout2.xml"/><Relationship Id="rId1" Type="http://schemas.openxmlformats.org/officeDocument/2006/relationships/video" Target="https://www.youtube.com/embed/7OD_iE6Iq_U?feature=oembed" TargetMode="Externa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xucCjjTYwwE" TargetMode="External"/><Relationship Id="rId2" Type="http://schemas.openxmlformats.org/officeDocument/2006/relationships/slideLayout" Target="../slideLayouts/slideLayout2.xml"/><Relationship Id="rId1" Type="http://schemas.openxmlformats.org/officeDocument/2006/relationships/video" Target="https://www.youtube.com/embed/xucCjjTYwwE?feature=oembed" TargetMode="Externa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4905C695-F54E-4EF8-8AEF-811D460E7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85CD2A3-2099-476E-9A85-55DC735FA2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159026"/>
            <a:ext cx="5938866"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759295" y="1066801"/>
            <a:ext cx="4612277" cy="2077328"/>
          </a:xfrm>
        </p:spPr>
        <p:txBody>
          <a:bodyPr>
            <a:normAutofit/>
          </a:bodyPr>
          <a:lstStyle/>
          <a:p>
            <a:r>
              <a:rPr lang="en-US"/>
              <a:t>Trustworthiness</a:t>
            </a:r>
          </a:p>
        </p:txBody>
      </p:sp>
      <p:pic>
        <p:nvPicPr>
          <p:cNvPr id="4" name="Picture 3" descr="Dandelion on a green background">
            <a:extLst>
              <a:ext uri="{FF2B5EF4-FFF2-40B4-BE49-F238E27FC236}">
                <a16:creationId xmlns:a16="http://schemas.microsoft.com/office/drawing/2014/main" id="{A6C99B0F-7C59-4EEB-9D22-70A2D18E4CCF}"/>
              </a:ext>
            </a:extLst>
          </p:cNvPr>
          <p:cNvPicPr>
            <a:picLocks noChangeAspect="1"/>
          </p:cNvPicPr>
          <p:nvPr/>
        </p:nvPicPr>
        <p:blipFill rotWithShape="1">
          <a:blip r:embed="rId2"/>
          <a:srcRect l="7496" r="34699" b="-1"/>
          <a:stretch/>
        </p:blipFill>
        <p:spPr>
          <a:xfrm>
            <a:off x="20" y="10"/>
            <a:ext cx="5938847" cy="6857990"/>
          </a:xfrm>
          <a:prstGeom prst="rect">
            <a:avLst/>
          </a:prstGeom>
        </p:spPr>
      </p:pic>
      <p:grpSp>
        <p:nvGrpSpPr>
          <p:cNvPr id="48" name="Group 47">
            <a:extLst>
              <a:ext uri="{FF2B5EF4-FFF2-40B4-BE49-F238E27FC236}">
                <a16:creationId xmlns:a16="http://schemas.microsoft.com/office/drawing/2014/main" id="{E92979E8-2E86-433E-A7E4-5F102E45A8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31691" y="4237480"/>
            <a:ext cx="867485" cy="115439"/>
            <a:chOff x="8910933" y="1861308"/>
            <a:chExt cx="867485" cy="115439"/>
          </a:xfrm>
        </p:grpSpPr>
        <p:sp>
          <p:nvSpPr>
            <p:cNvPr id="49" name="Rectangle 48">
              <a:extLst>
                <a:ext uri="{FF2B5EF4-FFF2-40B4-BE49-F238E27FC236}">
                  <a16:creationId xmlns:a16="http://schemas.microsoft.com/office/drawing/2014/main" id="{CDDEF0D5-EF9F-43D4-BF40-27A3121E02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50" name="Straight Connector 49">
              <a:extLst>
                <a:ext uri="{FF2B5EF4-FFF2-40B4-BE49-F238E27FC236}">
                  <a16:creationId xmlns:a16="http://schemas.microsoft.com/office/drawing/2014/main" id="{71438B34-2B34-4614-B3B4-D099271503B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C691BDB-93D3-4721-903C-45DD9590F1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a:t>
            </a:r>
          </a:p>
          <a:p>
            <a:endParaRPr lang="en-US" sz="2400" dirty="0">
              <a:ea typeface="+mn-lt"/>
              <a:cs typeface="+mn-lt"/>
            </a:endParaRPr>
          </a:p>
          <a:p>
            <a:endParaRPr lang="en-US" sz="2400" dirty="0">
              <a:ea typeface="+mn-lt"/>
              <a:cs typeface="+mn-lt"/>
            </a:endParaRPr>
          </a:p>
          <a:p>
            <a:endParaRPr lang="en-US" sz="2400" dirty="0">
              <a:ea typeface="+mn-lt"/>
              <a:cs typeface="+mn-lt"/>
            </a:endParaRPr>
          </a:p>
          <a:p>
            <a:r>
              <a:rPr lang="en-US" sz="2400" dirty="0">
                <a:ea typeface="+mn-lt"/>
                <a:cs typeface="+mn-lt"/>
              </a:rPr>
              <a:t>			</a:t>
            </a:r>
            <a:r>
              <a:rPr lang="en-US" dirty="0"/>
              <a:t>1)  https://</a:t>
            </a:r>
            <a:r>
              <a:rPr lang="en-US" dirty="0" err="1"/>
              <a:t>www.youtube.com</a:t>
            </a:r>
            <a:r>
              <a:rPr lang="en-US" dirty="0"/>
              <a:t>/</a:t>
            </a:r>
            <a:r>
              <a:rPr lang="en-US" dirty="0" err="1"/>
              <a:t>watch?v</a:t>
            </a:r>
            <a:r>
              <a:rPr lang="en-US" dirty="0"/>
              <a:t>=YGTxiEw2NKo</a:t>
            </a:r>
          </a:p>
          <a:p>
            <a:r>
              <a:rPr lang="en-US" dirty="0"/>
              <a:t> </a:t>
            </a:r>
          </a:p>
          <a:p>
            <a:r>
              <a:rPr lang="en-US" dirty="0"/>
              <a:t>			Refresh and Gladden my Spirit -Liz </a:t>
            </a:r>
            <a:r>
              <a:rPr lang="en-US" dirty="0" err="1"/>
              <a:t>Lachmar</a:t>
            </a:r>
            <a:endParaRPr lang="en-US" b="1" dirty="0"/>
          </a:p>
          <a:p>
            <a:r>
              <a:rPr lang="en-US" dirty="0"/>
              <a:t> </a:t>
            </a:r>
          </a:p>
          <a:p>
            <a:endParaRPr lang="en-US" sz="2400" dirty="0">
              <a:ea typeface="+mn-lt"/>
              <a:cs typeface="+mn-lt"/>
            </a:endParaRPr>
          </a:p>
          <a:p>
            <a:r>
              <a:rPr lang="en-US" sz="2400" dirty="0">
                <a:ea typeface="+mn-lt"/>
                <a:cs typeface="+mn-lt"/>
              </a:rPr>
              <a:t>				</a:t>
            </a:r>
            <a:endParaRPr lang="en-US" dirty="0"/>
          </a:p>
        </p:txBody>
      </p:sp>
      <p:pic>
        <p:nvPicPr>
          <p:cNvPr id="2" name="Online Media 1" title="Refresh and Gladden my Spirit -Liz Lachmar">
            <a:hlinkClick r:id="" action="ppaction://media"/>
            <a:extLst>
              <a:ext uri="{FF2B5EF4-FFF2-40B4-BE49-F238E27FC236}">
                <a16:creationId xmlns:a16="http://schemas.microsoft.com/office/drawing/2014/main" id="{74782043-6CB3-4AF4-9E69-E48BDA2F2698}"/>
              </a:ext>
            </a:extLst>
          </p:cNvPr>
          <p:cNvPicPr>
            <a:picLocks noRot="1" noChangeAspect="1"/>
          </p:cNvPicPr>
          <p:nvPr>
            <a:videoFile r:link="rId1"/>
          </p:nvPr>
        </p:nvPicPr>
        <p:blipFill>
          <a:blip r:embed="rId3"/>
          <a:stretch>
            <a:fillRect/>
          </a:stretch>
        </p:blipFill>
        <p:spPr>
          <a:xfrm>
            <a:off x="1694774" y="942307"/>
            <a:ext cx="8802452" cy="4973385"/>
          </a:xfrm>
          <a:prstGeom prst="rect">
            <a:avLst/>
          </a:prstGeom>
        </p:spPr>
      </p:pic>
    </p:spTree>
    <p:extLst>
      <p:ext uri="{BB962C8B-B14F-4D97-AF65-F5344CB8AC3E}">
        <p14:creationId xmlns:p14="http://schemas.microsoft.com/office/powerpoint/2010/main" val="299070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1</a:t>
            </a:r>
          </a:p>
          <a:p>
            <a:endParaRPr lang="en-US" dirty="0"/>
          </a:p>
          <a:p>
            <a:endParaRPr lang="en-US" sz="2400" dirty="0"/>
          </a:p>
          <a:p>
            <a:r>
              <a:rPr lang="en-US" sz="2400" dirty="0"/>
              <a:t>I beseech Thee, O my God, by all the transcendent glory of Thy Name, to clothe Thy loved ones in the robe of justice and to illumine their beings with the light of trustworthiness. Thou art the One that hath power to do as He pleaseth and Who holdeth within His grasp the reins of all things, visible and invisible.</a:t>
            </a:r>
          </a:p>
          <a:p>
            <a:endParaRPr lang="en-US" sz="2400" dirty="0"/>
          </a:p>
          <a:p>
            <a:r>
              <a:rPr lang="en-US" sz="2400" dirty="0"/>
              <a:t>- </a:t>
            </a:r>
            <a:r>
              <a:rPr lang="en-US" sz="2400" dirty="0" err="1"/>
              <a:t>Bah</a:t>
            </a:r>
            <a:r>
              <a:rPr lang="en-US" dirty="0" err="1"/>
              <a:t>á'u'lláh</a:t>
            </a:r>
            <a:endParaRPr lang="en-US" dirty="0"/>
          </a:p>
        </p:txBody>
      </p:sp>
    </p:spTree>
    <p:extLst>
      <p:ext uri="{BB962C8B-B14F-4D97-AF65-F5344CB8AC3E}">
        <p14:creationId xmlns:p14="http://schemas.microsoft.com/office/powerpoint/2010/main" val="1558861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2</a:t>
            </a:r>
          </a:p>
          <a:p>
            <a:endParaRPr lang="en-US" sz="2400" dirty="0"/>
          </a:p>
          <a:p>
            <a:endParaRPr lang="en-US" sz="2400" dirty="0"/>
          </a:p>
          <a:p>
            <a:r>
              <a:rPr lang="en-US" sz="2400" dirty="0"/>
              <a:t>The fourth Taráz concerneth trustworthiness. Verily it is the door of security for all that dwell on earth and a token of glory on the part of the All-Merciful. He who partaketh thereof hath indeed partaken of the treasures of wealth and posterity. </a:t>
            </a:r>
            <a:endParaRPr lang="en-US" dirty="0"/>
          </a:p>
          <a:p>
            <a:endParaRPr lang="en-US" sz="2400" dirty="0"/>
          </a:p>
          <a:p>
            <a:r>
              <a:rPr lang="en-US" sz="2400" dirty="0"/>
              <a:t>- Bahá'u'lláh, Tablets of </a:t>
            </a:r>
            <a:r>
              <a:rPr lang="en-US" sz="2400" dirty="0">
                <a:ea typeface="+mn-lt"/>
                <a:cs typeface="+mn-lt"/>
              </a:rPr>
              <a:t>Bahá'u'lláh, p.37</a:t>
            </a:r>
          </a:p>
        </p:txBody>
      </p:sp>
    </p:spTree>
    <p:extLst>
      <p:ext uri="{BB962C8B-B14F-4D97-AF65-F5344CB8AC3E}">
        <p14:creationId xmlns:p14="http://schemas.microsoft.com/office/powerpoint/2010/main" val="664007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3</a:t>
            </a:r>
          </a:p>
          <a:p>
            <a:endParaRPr lang="en-US" sz="2400" dirty="0">
              <a:ea typeface="+mn-lt"/>
              <a:cs typeface="+mn-lt"/>
            </a:endParaRPr>
          </a:p>
          <a:p>
            <a:endParaRPr lang="en-US" dirty="0"/>
          </a:p>
        </p:txBody>
      </p:sp>
      <p:pic>
        <p:nvPicPr>
          <p:cNvPr id="2" name="Picture 3" descr="Text&#10;&#10;Description automatically generated">
            <a:extLst>
              <a:ext uri="{FF2B5EF4-FFF2-40B4-BE49-F238E27FC236}">
                <a16:creationId xmlns:a16="http://schemas.microsoft.com/office/drawing/2014/main" id="{3D084A1A-022B-4CFB-9A49-888B588B9671}"/>
              </a:ext>
            </a:extLst>
          </p:cNvPr>
          <p:cNvPicPr>
            <a:picLocks noChangeAspect="1"/>
          </p:cNvPicPr>
          <p:nvPr/>
        </p:nvPicPr>
        <p:blipFill>
          <a:blip r:embed="rId2"/>
          <a:stretch>
            <a:fillRect/>
          </a:stretch>
        </p:blipFill>
        <p:spPr>
          <a:xfrm>
            <a:off x="2446275" y="927100"/>
            <a:ext cx="6653191" cy="5143500"/>
          </a:xfrm>
          <a:prstGeom prst="rect">
            <a:avLst/>
          </a:prstGeom>
        </p:spPr>
      </p:pic>
    </p:spTree>
    <p:extLst>
      <p:ext uri="{BB962C8B-B14F-4D97-AF65-F5344CB8AC3E}">
        <p14:creationId xmlns:p14="http://schemas.microsoft.com/office/powerpoint/2010/main" val="3801206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4</a:t>
            </a:r>
          </a:p>
          <a:p>
            <a:endParaRPr lang="en-US" sz="2400" dirty="0"/>
          </a:p>
          <a:p>
            <a:r>
              <a:rPr lang="en-US" sz="2400" dirty="0"/>
              <a:t>We will now mention unto thee Trustworthiness and the station thereof in the estimation of God, thy Lord, the Lord of the Mighty Throne. One day of days We repaired unto Our Green Island. Upon Our arrival, We beheld its streams flowing, and its trees luxuriant, and the sunlight playing in their midst. Turning our face to the right, We beheld what the pen is powerless to describe; nor can it set forth that which the eye of the Lord of Mankind witnessed in that most sanctified, most sublime, that blest, and most exalted Spot. Turning, then, to the left We gazed on one of the Beauties of the Most Sublime Paradise, standing on a pillar of light, and calling aloud saying: " O inmates of earth and heaven! Behold ye My beauty, and My radiance, and My revelation, and My effulgence. By God, the True One! I am Trustworthiness and the revelation thereof, and the beauty thereof. I will recompense whosoever will cleave unto Me and recognize My rank and station, and hold fast unto My Hem.."</a:t>
            </a:r>
          </a:p>
          <a:p>
            <a:r>
              <a:rPr lang="en-US" sz="2400" dirty="0"/>
              <a:t>- Bahá'u'lláh, Tablets of </a:t>
            </a:r>
            <a:r>
              <a:rPr lang="en-US" sz="2400" dirty="0">
                <a:ea typeface="+mn-lt"/>
                <a:cs typeface="+mn-lt"/>
              </a:rPr>
              <a:t>Bahá'u'lláh, p.37 &amp; 38.</a:t>
            </a:r>
          </a:p>
        </p:txBody>
      </p:sp>
    </p:spTree>
    <p:extLst>
      <p:ext uri="{BB962C8B-B14F-4D97-AF65-F5344CB8AC3E}">
        <p14:creationId xmlns:p14="http://schemas.microsoft.com/office/powerpoint/2010/main" val="1958306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5</a:t>
            </a:r>
          </a:p>
          <a:p>
            <a:endParaRPr lang="en-US" sz="2400" dirty="0">
              <a:ea typeface="+mn-lt"/>
              <a:cs typeface="+mn-lt"/>
            </a:endParaRPr>
          </a:p>
          <a:p>
            <a:endParaRPr lang="en-US" dirty="0"/>
          </a:p>
        </p:txBody>
      </p:sp>
      <p:pic>
        <p:nvPicPr>
          <p:cNvPr id="4" name="Picture 4" descr="Diagram&#10;&#10;Description automatically generated">
            <a:extLst>
              <a:ext uri="{FF2B5EF4-FFF2-40B4-BE49-F238E27FC236}">
                <a16:creationId xmlns:a16="http://schemas.microsoft.com/office/drawing/2014/main" id="{32AA137D-A512-419E-B700-89EEED034B44}"/>
              </a:ext>
            </a:extLst>
          </p:cNvPr>
          <p:cNvPicPr>
            <a:picLocks noChangeAspect="1"/>
          </p:cNvPicPr>
          <p:nvPr/>
        </p:nvPicPr>
        <p:blipFill>
          <a:blip r:embed="rId2"/>
          <a:stretch>
            <a:fillRect/>
          </a:stretch>
        </p:blipFill>
        <p:spPr>
          <a:xfrm>
            <a:off x="2730500" y="1308100"/>
            <a:ext cx="5956300" cy="4548479"/>
          </a:xfrm>
          <a:prstGeom prst="rect">
            <a:avLst/>
          </a:prstGeom>
        </p:spPr>
      </p:pic>
    </p:spTree>
    <p:extLst>
      <p:ext uri="{BB962C8B-B14F-4D97-AF65-F5344CB8AC3E}">
        <p14:creationId xmlns:p14="http://schemas.microsoft.com/office/powerpoint/2010/main" val="2944634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6</a:t>
            </a:r>
          </a:p>
          <a:p>
            <a:endParaRPr lang="en-US" sz="2400" dirty="0">
              <a:ea typeface="+mn-lt"/>
              <a:cs typeface="+mn-lt"/>
            </a:endParaRPr>
          </a:p>
          <a:p>
            <a:endParaRPr lang="en-US" sz="2400" dirty="0">
              <a:ea typeface="+mn-lt"/>
              <a:cs typeface="+mn-lt"/>
            </a:endParaRPr>
          </a:p>
          <a:p>
            <a:r>
              <a:rPr lang="en-US" sz="2400" dirty="0">
                <a:ea typeface="+mn-lt"/>
                <a:cs typeface="+mn-lt"/>
              </a:rPr>
              <a:t>Trustworthiness, wisdom and honesty are, of a truth, God's beauteous adornments for His creatures. These fair garments are a befitting vesture for every temple. Happy are those that comprehend, and well is it with them that acquire such virtues. </a:t>
            </a:r>
            <a:endParaRPr lang="en-US" dirty="0">
              <a:ea typeface="+mn-lt"/>
              <a:cs typeface="+mn-lt"/>
            </a:endParaRPr>
          </a:p>
          <a:p>
            <a:endParaRPr lang="en-US" sz="2400" dirty="0">
              <a:ea typeface="+mn-lt"/>
              <a:cs typeface="+mn-lt"/>
            </a:endParaRPr>
          </a:p>
          <a:p>
            <a:r>
              <a:rPr lang="en-US" sz="2400" dirty="0">
                <a:ea typeface="+mn-lt"/>
                <a:cs typeface="+mn-lt"/>
              </a:rPr>
              <a:t>- Baha’u’llah </a:t>
            </a:r>
            <a:endParaRPr lang="en-US" dirty="0"/>
          </a:p>
        </p:txBody>
      </p:sp>
    </p:spTree>
    <p:extLst>
      <p:ext uri="{BB962C8B-B14F-4D97-AF65-F5344CB8AC3E}">
        <p14:creationId xmlns:p14="http://schemas.microsoft.com/office/powerpoint/2010/main" val="952917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16569" y="166667"/>
            <a:ext cx="11758862" cy="6395710"/>
          </a:xfrm>
          <a:solidFill>
            <a:schemeClr val="bg2"/>
          </a:solidFill>
        </p:spPr>
        <p:txBody>
          <a:bodyPr vert="horz" lIns="91440" tIns="45720" rIns="91440" bIns="45720" rtlCol="0" anchor="t">
            <a:normAutofit/>
          </a:bodyPr>
          <a:lstStyle/>
          <a:p>
            <a:r>
              <a:rPr lang="en-US" dirty="0"/>
              <a:t>                                                    		    7</a:t>
            </a:r>
          </a:p>
          <a:p>
            <a:endParaRPr lang="en-US" sz="2400" dirty="0">
              <a:ea typeface="+mn-lt"/>
              <a:cs typeface="+mn-lt"/>
            </a:endParaRPr>
          </a:p>
          <a:p>
            <a:endParaRPr lang="en-US" dirty="0"/>
          </a:p>
        </p:txBody>
      </p:sp>
      <p:pic>
        <p:nvPicPr>
          <p:cNvPr id="5" name="Picture 5" descr="Text&#10;&#10;Description automatically generated">
            <a:extLst>
              <a:ext uri="{FF2B5EF4-FFF2-40B4-BE49-F238E27FC236}">
                <a16:creationId xmlns:a16="http://schemas.microsoft.com/office/drawing/2014/main" id="{AD9058FF-A4E1-4006-98A1-921B680A4454}"/>
              </a:ext>
            </a:extLst>
          </p:cNvPr>
          <p:cNvPicPr>
            <a:picLocks noChangeAspect="1"/>
          </p:cNvPicPr>
          <p:nvPr/>
        </p:nvPicPr>
        <p:blipFill>
          <a:blip r:embed="rId2"/>
          <a:stretch>
            <a:fillRect/>
          </a:stretch>
        </p:blipFill>
        <p:spPr>
          <a:xfrm>
            <a:off x="3013064" y="1511300"/>
            <a:ext cx="5479977" cy="3800389"/>
          </a:xfrm>
          <a:prstGeom prst="rect">
            <a:avLst/>
          </a:prstGeom>
        </p:spPr>
      </p:pic>
    </p:spTree>
    <p:extLst>
      <p:ext uri="{BB962C8B-B14F-4D97-AF65-F5344CB8AC3E}">
        <p14:creationId xmlns:p14="http://schemas.microsoft.com/office/powerpoint/2010/main" val="2104574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8    </a:t>
            </a:r>
          </a:p>
          <a:p>
            <a:endParaRPr lang="en-US" sz="2400" dirty="0">
              <a:ea typeface="+mn-lt"/>
              <a:cs typeface="+mn-lt"/>
            </a:endParaRPr>
          </a:p>
          <a:p>
            <a:endParaRPr lang="en-US" dirty="0"/>
          </a:p>
        </p:txBody>
      </p:sp>
      <p:pic>
        <p:nvPicPr>
          <p:cNvPr id="2" name="Picture 1"/>
          <p:cNvPicPr>
            <a:picLocks noChangeAspect="1"/>
          </p:cNvPicPr>
          <p:nvPr/>
        </p:nvPicPr>
        <p:blipFill>
          <a:blip r:embed="rId2"/>
          <a:stretch>
            <a:fillRect/>
          </a:stretch>
        </p:blipFill>
        <p:spPr>
          <a:xfrm>
            <a:off x="823015" y="1542270"/>
            <a:ext cx="10507238" cy="4053785"/>
          </a:xfrm>
          <a:prstGeom prst="rect">
            <a:avLst/>
          </a:prstGeom>
        </p:spPr>
      </p:pic>
    </p:spTree>
    <p:extLst>
      <p:ext uri="{BB962C8B-B14F-4D97-AF65-F5344CB8AC3E}">
        <p14:creationId xmlns:p14="http://schemas.microsoft.com/office/powerpoint/2010/main" val="3976225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1326" y="200756"/>
            <a:ext cx="11758862" cy="6395710"/>
          </a:xfrm>
          <a:solidFill>
            <a:schemeClr val="bg2"/>
          </a:solidFill>
        </p:spPr>
        <p:txBody>
          <a:bodyPr vert="horz" lIns="91440" tIns="45720" rIns="91440" bIns="45720" rtlCol="0" anchor="t">
            <a:normAutofit/>
          </a:bodyPr>
          <a:lstStyle/>
          <a:p>
            <a:endParaRPr lang="en-US" dirty="0"/>
          </a:p>
          <a:p>
            <a:endParaRPr lang="en-US" dirty="0"/>
          </a:p>
          <a:p>
            <a:endParaRPr lang="en-US" dirty="0"/>
          </a:p>
          <a:p>
            <a:endParaRPr lang="en-US" dirty="0"/>
          </a:p>
          <a:p>
            <a:endParaRPr lang="en-US" dirty="0"/>
          </a:p>
          <a:p>
            <a:r>
              <a:rPr lang="en-US" dirty="0"/>
              <a:t>		</a:t>
            </a:r>
            <a:r>
              <a:rPr lang="en-US" dirty="0">
                <a:hlinkClick r:id="rId3"/>
              </a:rPr>
              <a:t>https://www.youtube.com/watch?v=7OD_iE6Iq_U</a:t>
            </a:r>
            <a:endParaRPr lang="en-US" dirty="0"/>
          </a:p>
          <a:p>
            <a:r>
              <a:rPr lang="en-US" dirty="0"/>
              <a:t> </a:t>
            </a:r>
          </a:p>
          <a:p>
            <a:r>
              <a:rPr lang="en-US" b="1" dirty="0"/>
              <a:t>		</a:t>
            </a:r>
            <a:r>
              <a:rPr lang="en-US" dirty="0"/>
              <a:t>Hal Men </a:t>
            </a:r>
            <a:r>
              <a:rPr lang="en-US" dirty="0" err="1"/>
              <a:t>Mofarrejen</a:t>
            </a:r>
            <a:r>
              <a:rPr lang="en-US" dirty="0"/>
              <a:t> (Contemporary Version), </a:t>
            </a:r>
            <a:r>
              <a:rPr lang="en-US" dirty="0" err="1"/>
              <a:t>Shadi</a:t>
            </a:r>
            <a:r>
              <a:rPr lang="en-US" dirty="0"/>
              <a:t> &amp; </a:t>
            </a:r>
            <a:r>
              <a:rPr lang="en-US" dirty="0" err="1"/>
              <a:t>Shidan</a:t>
            </a:r>
            <a:endParaRPr lang="en-US" b="1" dirty="0"/>
          </a:p>
          <a:p>
            <a:r>
              <a:rPr lang="en-US" dirty="0"/>
              <a:t>	</a:t>
            </a:r>
          </a:p>
          <a:p>
            <a:endParaRPr lang="en-US" dirty="0"/>
          </a:p>
          <a:p>
            <a:r>
              <a:rPr lang="en-US" dirty="0"/>
              <a:t>		</a:t>
            </a:r>
          </a:p>
        </p:txBody>
      </p:sp>
      <p:pic>
        <p:nvPicPr>
          <p:cNvPr id="2" name="Online Media 1" title="Hal Men Mofarrejen (Contemporary Version)">
            <a:hlinkClick r:id="" action="ppaction://media"/>
            <a:extLst>
              <a:ext uri="{FF2B5EF4-FFF2-40B4-BE49-F238E27FC236}">
                <a16:creationId xmlns:a16="http://schemas.microsoft.com/office/drawing/2014/main" id="{B110AA7A-C960-4F85-A3D6-1BF60AB23626}"/>
              </a:ext>
            </a:extLst>
          </p:cNvPr>
          <p:cNvPicPr>
            <a:picLocks noRot="1" noChangeAspect="1"/>
          </p:cNvPicPr>
          <p:nvPr>
            <a:videoFile r:link="rId1"/>
          </p:nvPr>
        </p:nvPicPr>
        <p:blipFill>
          <a:blip r:embed="rId4"/>
          <a:stretch>
            <a:fillRect/>
          </a:stretch>
        </p:blipFill>
        <p:spPr>
          <a:xfrm>
            <a:off x="1654432" y="527736"/>
            <a:ext cx="7736704" cy="5802528"/>
          </a:xfrm>
          <a:prstGeom prst="rect">
            <a:avLst/>
          </a:prstGeom>
        </p:spPr>
      </p:pic>
    </p:spTree>
    <p:extLst>
      <p:ext uri="{BB962C8B-B14F-4D97-AF65-F5344CB8AC3E}">
        <p14:creationId xmlns:p14="http://schemas.microsoft.com/office/powerpoint/2010/main" val="27872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9                                                  </a:t>
            </a:r>
          </a:p>
          <a:p>
            <a:endParaRPr lang="en-US" sz="2400" dirty="0">
              <a:ea typeface="+mn-lt"/>
              <a:cs typeface="+mn-lt"/>
            </a:endParaRPr>
          </a:p>
          <a:p>
            <a:endParaRPr lang="en-US" dirty="0"/>
          </a:p>
        </p:txBody>
      </p:sp>
      <p:pic>
        <p:nvPicPr>
          <p:cNvPr id="2" name="Picture 1"/>
          <p:cNvPicPr>
            <a:picLocks noChangeAspect="1"/>
          </p:cNvPicPr>
          <p:nvPr/>
        </p:nvPicPr>
        <p:blipFill>
          <a:blip r:embed="rId2"/>
          <a:stretch>
            <a:fillRect/>
          </a:stretch>
        </p:blipFill>
        <p:spPr>
          <a:xfrm>
            <a:off x="2235200" y="1016000"/>
            <a:ext cx="6870700" cy="5143500"/>
          </a:xfrm>
          <a:prstGeom prst="rect">
            <a:avLst/>
          </a:prstGeom>
        </p:spPr>
      </p:pic>
    </p:spTree>
    <p:extLst>
      <p:ext uri="{BB962C8B-B14F-4D97-AF65-F5344CB8AC3E}">
        <p14:creationId xmlns:p14="http://schemas.microsoft.com/office/powerpoint/2010/main" val="1045227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10         </a:t>
            </a:r>
          </a:p>
          <a:p>
            <a:endParaRPr lang="en-US" sz="2400" dirty="0">
              <a:ea typeface="+mn-lt"/>
              <a:cs typeface="+mn-lt"/>
            </a:endParaRPr>
          </a:p>
          <a:p>
            <a:endParaRPr lang="en-US" dirty="0"/>
          </a:p>
          <a:p>
            <a:pPr fontAlgn="base"/>
            <a:r>
              <a:rPr lang="en-US" dirty="0"/>
              <a:t>		</a:t>
            </a:r>
            <a:r>
              <a:rPr lang="en-US" sz="2400" dirty="0"/>
              <a:t>O people of </a:t>
            </a:r>
            <a:r>
              <a:rPr lang="en-US" sz="2400" dirty="0" err="1"/>
              <a:t>Bahá</a:t>
            </a:r>
            <a:r>
              <a:rPr lang="en-US" sz="2400" dirty="0"/>
              <a:t>! Trustworthiness is in truth the best of </a:t>
            </a:r>
          </a:p>
          <a:p>
            <a:pPr fontAlgn="base"/>
            <a:r>
              <a:rPr lang="en-US" sz="2400" dirty="0"/>
              <a:t>		vestures for your temples and the most glorious crown </a:t>
            </a:r>
          </a:p>
          <a:p>
            <a:pPr fontAlgn="base"/>
            <a:r>
              <a:rPr lang="en-US" sz="2400" dirty="0"/>
              <a:t>		for your heads. Take ye fast hold of it at the behest of </a:t>
            </a:r>
          </a:p>
          <a:p>
            <a:pPr fontAlgn="base"/>
            <a:r>
              <a:rPr lang="en-US" sz="2400" dirty="0"/>
              <a:t>		Him Who is the </a:t>
            </a:r>
            <a:r>
              <a:rPr lang="en-US" sz="2400" dirty="0" err="1"/>
              <a:t>Ordainer</a:t>
            </a:r>
            <a:r>
              <a:rPr lang="en-US" sz="2400" dirty="0"/>
              <a:t>, the All-Informed.</a:t>
            </a:r>
          </a:p>
          <a:p>
            <a:pPr fontAlgn="base"/>
            <a:endParaRPr lang="en-US" dirty="0"/>
          </a:p>
          <a:p>
            <a:pPr fontAlgn="base"/>
            <a:r>
              <a:rPr lang="en-US" dirty="0">
                <a:ea typeface="+mn-lt"/>
                <a:cs typeface="+mn-lt"/>
              </a:rPr>
              <a:t>- Baha’u’llah </a:t>
            </a:r>
            <a:endParaRPr lang="en-US" dirty="0"/>
          </a:p>
          <a:p>
            <a:pPr fontAlgn="base"/>
            <a:endParaRPr lang="en-US" dirty="0"/>
          </a:p>
          <a:p>
            <a:br>
              <a:rPr lang="en-US" b="1" i="1" dirty="0"/>
            </a:br>
            <a:endParaRPr lang="en-US" dirty="0"/>
          </a:p>
        </p:txBody>
      </p:sp>
    </p:spTree>
    <p:extLst>
      <p:ext uri="{BB962C8B-B14F-4D97-AF65-F5344CB8AC3E}">
        <p14:creationId xmlns:p14="http://schemas.microsoft.com/office/powerpoint/2010/main" val="4288185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11                               </a:t>
            </a:r>
          </a:p>
          <a:p>
            <a:endParaRPr lang="en-US" sz="2400" dirty="0">
              <a:ea typeface="+mn-lt"/>
              <a:cs typeface="+mn-lt"/>
            </a:endParaRPr>
          </a:p>
          <a:p>
            <a:endParaRPr lang="en-US" dirty="0"/>
          </a:p>
        </p:txBody>
      </p:sp>
      <p:pic>
        <p:nvPicPr>
          <p:cNvPr id="2" name="Picture 1"/>
          <p:cNvPicPr>
            <a:picLocks noChangeAspect="1"/>
          </p:cNvPicPr>
          <p:nvPr/>
        </p:nvPicPr>
        <p:blipFill>
          <a:blip r:embed="rId2"/>
          <a:stretch>
            <a:fillRect/>
          </a:stretch>
        </p:blipFill>
        <p:spPr>
          <a:xfrm>
            <a:off x="2819400" y="1045436"/>
            <a:ext cx="5981700" cy="5254951"/>
          </a:xfrm>
          <a:prstGeom prst="rect">
            <a:avLst/>
          </a:prstGeom>
        </p:spPr>
      </p:pic>
    </p:spTree>
    <p:extLst>
      <p:ext uri="{BB962C8B-B14F-4D97-AF65-F5344CB8AC3E}">
        <p14:creationId xmlns:p14="http://schemas.microsoft.com/office/powerpoint/2010/main" val="3331412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12   </a:t>
            </a:r>
          </a:p>
          <a:p>
            <a:endParaRPr lang="en-US" sz="2400" dirty="0">
              <a:ea typeface="+mn-lt"/>
              <a:cs typeface="+mn-lt"/>
            </a:endParaRPr>
          </a:p>
          <a:p>
            <a:r>
              <a:rPr lang="en-US" dirty="0"/>
              <a:t>	</a:t>
            </a:r>
          </a:p>
          <a:p>
            <a:r>
              <a:rPr lang="en-US" dirty="0"/>
              <a:t>	</a:t>
            </a:r>
          </a:p>
        </p:txBody>
      </p:sp>
      <p:pic>
        <p:nvPicPr>
          <p:cNvPr id="6" name="Picture 5"/>
          <p:cNvPicPr>
            <a:picLocks noChangeAspect="1"/>
          </p:cNvPicPr>
          <p:nvPr/>
        </p:nvPicPr>
        <p:blipFill>
          <a:blip r:embed="rId2"/>
          <a:stretch>
            <a:fillRect/>
          </a:stretch>
        </p:blipFill>
        <p:spPr>
          <a:xfrm>
            <a:off x="2654300" y="1066800"/>
            <a:ext cx="6870700" cy="5118100"/>
          </a:xfrm>
          <a:prstGeom prst="rect">
            <a:avLst/>
          </a:prstGeom>
        </p:spPr>
      </p:pic>
    </p:spTree>
    <p:extLst>
      <p:ext uri="{BB962C8B-B14F-4D97-AF65-F5344CB8AC3E}">
        <p14:creationId xmlns:p14="http://schemas.microsoft.com/office/powerpoint/2010/main" val="2974401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13 </a:t>
            </a:r>
          </a:p>
          <a:p>
            <a:endParaRPr lang="en-US" sz="2400" dirty="0">
              <a:ea typeface="+mn-lt"/>
              <a:cs typeface="+mn-lt"/>
            </a:endParaRPr>
          </a:p>
          <a:p>
            <a:endParaRPr lang="en-US" dirty="0"/>
          </a:p>
        </p:txBody>
      </p:sp>
      <p:pic>
        <p:nvPicPr>
          <p:cNvPr id="2" name="Picture 1"/>
          <p:cNvPicPr>
            <a:picLocks noChangeAspect="1"/>
          </p:cNvPicPr>
          <p:nvPr/>
        </p:nvPicPr>
        <p:blipFill>
          <a:blip r:embed="rId2"/>
          <a:stretch>
            <a:fillRect/>
          </a:stretch>
        </p:blipFill>
        <p:spPr>
          <a:xfrm>
            <a:off x="2895600" y="1143000"/>
            <a:ext cx="5575300" cy="4864100"/>
          </a:xfrm>
          <a:prstGeom prst="rect">
            <a:avLst/>
          </a:prstGeom>
        </p:spPr>
      </p:pic>
    </p:spTree>
    <p:extLst>
      <p:ext uri="{BB962C8B-B14F-4D97-AF65-F5344CB8AC3E}">
        <p14:creationId xmlns:p14="http://schemas.microsoft.com/office/powerpoint/2010/main" val="1428820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14    </a:t>
            </a:r>
          </a:p>
          <a:p>
            <a:endParaRPr lang="en-US" sz="2400" dirty="0">
              <a:ea typeface="+mn-lt"/>
              <a:cs typeface="+mn-lt"/>
            </a:endParaRPr>
          </a:p>
          <a:p>
            <a:endParaRPr lang="en-US" dirty="0"/>
          </a:p>
        </p:txBody>
      </p:sp>
      <p:sp>
        <p:nvSpPr>
          <p:cNvPr id="4" name="Content Placeholder 2">
            <a:extLst>
              <a:ext uri="{FF2B5EF4-FFF2-40B4-BE49-F238E27FC236}">
                <a16:creationId xmlns:a16="http://schemas.microsoft.com/office/drawing/2014/main" id="{6970284C-2362-40BB-9F51-BFE93A3E7384}"/>
              </a:ext>
            </a:extLst>
          </p:cNvPr>
          <p:cNvSpPr txBox="1">
            <a:spLocks/>
          </p:cNvSpPr>
          <p:nvPr/>
        </p:nvSpPr>
        <p:spPr>
          <a:xfrm>
            <a:off x="409074" y="429356"/>
            <a:ext cx="11758862" cy="6395710"/>
          </a:xfrm>
          <a:prstGeom prst="rect">
            <a:avLst/>
          </a:prstGeom>
          <a:solidFill>
            <a:schemeClr val="bg2"/>
          </a:solidFill>
        </p:spPr>
        <p:txBody>
          <a:bodyPr vert="horz" lIns="91440" tIns="45720" rIns="91440" bIns="45720" rtlCol="0" anchor="t">
            <a:normAutofit/>
          </a:bodyPr>
          <a:lst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14    </a:t>
            </a:r>
          </a:p>
          <a:p>
            <a:endParaRPr lang="en-US" sz="2400">
              <a:ea typeface="+mn-lt"/>
              <a:cs typeface="+mn-lt"/>
            </a:endParaRPr>
          </a:p>
          <a:p>
            <a:endParaRPr lang="en-US" dirty="0"/>
          </a:p>
        </p:txBody>
      </p:sp>
      <p:sp>
        <p:nvSpPr>
          <p:cNvPr id="5" name="Rectangle 4"/>
          <p:cNvSpPr/>
          <p:nvPr/>
        </p:nvSpPr>
        <p:spPr>
          <a:xfrm>
            <a:off x="2235200" y="2057400"/>
            <a:ext cx="6908800" cy="3323987"/>
          </a:xfrm>
          <a:prstGeom prst="rect">
            <a:avLst/>
          </a:prstGeom>
        </p:spPr>
        <p:txBody>
          <a:bodyPr wrap="square">
            <a:spAutoFit/>
          </a:bodyPr>
          <a:lstStyle/>
          <a:p>
            <a:r>
              <a:rPr lang="en-US" sz="2400" dirty="0"/>
              <a:t>Know thou for a certainty that whoso </a:t>
            </a:r>
            <a:r>
              <a:rPr lang="en-US" sz="2400" dirty="0" err="1"/>
              <a:t>disbelieveth</a:t>
            </a:r>
            <a:r>
              <a:rPr lang="en-US" sz="2400" dirty="0"/>
              <a:t> in God is neither trustworthy nor truthful. This, indeed, is the truth, the undoubted truth.</a:t>
            </a:r>
          </a:p>
          <a:p>
            <a:endParaRPr lang="en-US" sz="2400" dirty="0"/>
          </a:p>
          <a:p>
            <a:endParaRPr lang="en-US" sz="2400" dirty="0"/>
          </a:p>
          <a:p>
            <a:endParaRPr lang="en-US" sz="2400" dirty="0"/>
          </a:p>
          <a:p>
            <a:r>
              <a:rPr lang="en-US" sz="2400" dirty="0">
                <a:ea typeface="+mn-lt"/>
                <a:cs typeface="+mn-lt"/>
              </a:rPr>
              <a:t>- Baha’u’llah </a:t>
            </a:r>
            <a:endParaRPr lang="en-US" sz="2400" dirty="0"/>
          </a:p>
          <a:p>
            <a:endParaRPr lang="en-US" sz="2400" dirty="0"/>
          </a:p>
          <a:p>
            <a:r>
              <a:rPr lang="en-US" dirty="0"/>
              <a:t> </a:t>
            </a:r>
          </a:p>
        </p:txBody>
      </p:sp>
    </p:spTree>
    <p:extLst>
      <p:ext uri="{BB962C8B-B14F-4D97-AF65-F5344CB8AC3E}">
        <p14:creationId xmlns:p14="http://schemas.microsoft.com/office/powerpoint/2010/main" val="2194923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0284C-2362-40BB-9F51-BFE93A3E7384}"/>
              </a:ext>
            </a:extLst>
          </p:cNvPr>
          <p:cNvSpPr>
            <a:spLocks noGrp="1"/>
          </p:cNvSpPr>
          <p:nvPr>
            <p:ph idx="1"/>
          </p:nvPr>
        </p:nvSpPr>
        <p:spPr>
          <a:xfrm>
            <a:off x="256674" y="276956"/>
            <a:ext cx="11758862" cy="6395710"/>
          </a:xfrm>
          <a:solidFill>
            <a:schemeClr val="bg2"/>
          </a:solidFill>
        </p:spPr>
        <p:txBody>
          <a:bodyPr vert="horz" lIns="91440" tIns="45720" rIns="91440" bIns="45720" rtlCol="0" anchor="t">
            <a:normAutofit/>
          </a:bodyPr>
          <a:lstStyle/>
          <a:p>
            <a:r>
              <a:rPr lang="en-US" dirty="0"/>
              <a:t>		</a:t>
            </a:r>
          </a:p>
          <a:p>
            <a:endParaRPr lang="en-US" dirty="0"/>
          </a:p>
          <a:p>
            <a:endParaRPr lang="en-US" dirty="0"/>
          </a:p>
          <a:p>
            <a:endParaRPr lang="en-US" dirty="0"/>
          </a:p>
          <a:p>
            <a:endParaRPr lang="en-US" dirty="0"/>
          </a:p>
          <a:p>
            <a:r>
              <a:rPr lang="en-US" dirty="0"/>
              <a:t>		</a:t>
            </a:r>
            <a:r>
              <a:rPr lang="en-US" u="sng" dirty="0">
                <a:hlinkClick r:id="rId3"/>
              </a:rPr>
              <a:t>https://www.youtube.com/watch?v=xucCjjTYwwE</a:t>
            </a:r>
            <a:endParaRPr lang="en-US" dirty="0"/>
          </a:p>
          <a:p>
            <a:r>
              <a:rPr lang="en-US" dirty="0"/>
              <a:t> </a:t>
            </a:r>
          </a:p>
          <a:p>
            <a:r>
              <a:rPr lang="en-US" b="1" dirty="0"/>
              <a:t>		</a:t>
            </a:r>
            <a:r>
              <a:rPr lang="en-US" dirty="0"/>
              <a:t>"Dis Dieu </a:t>
            </a:r>
            <a:r>
              <a:rPr lang="en-US" dirty="0" err="1"/>
              <a:t>suffit</a:t>
            </a:r>
            <a:r>
              <a:rPr lang="en-US" dirty="0"/>
              <a:t> (Say God </a:t>
            </a:r>
            <a:r>
              <a:rPr lang="en-US" dirty="0" err="1"/>
              <a:t>Sufficeth</a:t>
            </a:r>
            <a:r>
              <a:rPr lang="en-US" dirty="0"/>
              <a:t>)" by </a:t>
            </a:r>
            <a:r>
              <a:rPr lang="en-US" dirty="0" err="1"/>
              <a:t>Edelo</a:t>
            </a:r>
            <a:r>
              <a:rPr lang="en-US" dirty="0"/>
              <a:t> &amp; Emma</a:t>
            </a:r>
            <a:endParaRPr lang="en-US" b="1" dirty="0"/>
          </a:p>
          <a:p>
            <a:endParaRPr lang="en-US" dirty="0"/>
          </a:p>
        </p:txBody>
      </p:sp>
      <p:pic>
        <p:nvPicPr>
          <p:cNvPr id="2" name="Online Media 1" title="&quot;Dis Dieu suffit (Say God Sufficeth)&quot; by Edelo &amp; Emma">
            <a:hlinkClick r:id="" action="ppaction://media"/>
            <a:extLst>
              <a:ext uri="{FF2B5EF4-FFF2-40B4-BE49-F238E27FC236}">
                <a16:creationId xmlns:a16="http://schemas.microsoft.com/office/drawing/2014/main" id="{AA6CBEA9-B87A-4FEE-8D9F-84A70B7C45A3}"/>
              </a:ext>
            </a:extLst>
          </p:cNvPr>
          <p:cNvPicPr>
            <a:picLocks noRot="1" noChangeAspect="1"/>
          </p:cNvPicPr>
          <p:nvPr>
            <a:videoFile r:link="rId1"/>
          </p:nvPr>
        </p:nvPicPr>
        <p:blipFill>
          <a:blip r:embed="rId4"/>
          <a:stretch>
            <a:fillRect/>
          </a:stretch>
        </p:blipFill>
        <p:spPr>
          <a:xfrm>
            <a:off x="1462330" y="810976"/>
            <a:ext cx="9267340" cy="5236047"/>
          </a:xfrm>
          <a:prstGeom prst="rect">
            <a:avLst/>
          </a:prstGeom>
        </p:spPr>
      </p:pic>
    </p:spTree>
    <p:extLst>
      <p:ext uri="{BB962C8B-B14F-4D97-AF65-F5344CB8AC3E}">
        <p14:creationId xmlns:p14="http://schemas.microsoft.com/office/powerpoint/2010/main" val="113229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AdornVTI">
  <a:themeElements>
    <a:clrScheme name="GC1">
      <a:dk1>
        <a:sysClr val="windowText" lastClr="000000"/>
      </a:dk1>
      <a:lt1>
        <a:sysClr val="window" lastClr="FFFFFF"/>
      </a:lt1>
      <a:dk2>
        <a:srgbClr val="2C2830"/>
      </a:dk2>
      <a:lt2>
        <a:srgbClr val="E0DCE1"/>
      </a:lt2>
      <a:accent1>
        <a:srgbClr val="908193"/>
      </a:accent1>
      <a:accent2>
        <a:srgbClr val="A08889"/>
      </a:accent2>
      <a:accent3>
        <a:srgbClr val="B48C7E"/>
      </a:accent3>
      <a:accent4>
        <a:srgbClr val="809C9B"/>
      </a:accent4>
      <a:accent5>
        <a:srgbClr val="899F91"/>
      </a:accent5>
      <a:accent6>
        <a:srgbClr val="728274"/>
      </a:accent6>
      <a:hlink>
        <a:srgbClr val="837585"/>
      </a:hlink>
      <a:folHlink>
        <a:srgbClr val="677E83"/>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docProps/app.xml><?xml version="1.0" encoding="utf-8"?>
<Properties xmlns="http://schemas.openxmlformats.org/officeDocument/2006/extended-properties" xmlns:vt="http://schemas.openxmlformats.org/officeDocument/2006/docPropsVTypes">
  <Template>office theme</Template>
  <TotalTime>90</TotalTime>
  <Words>1505</Words>
  <Application>Microsoft Office PowerPoint</Application>
  <PresentationFormat>Widescreen</PresentationFormat>
  <Paragraphs>83</Paragraphs>
  <Slides>18</Slides>
  <Notes>0</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Bembo</vt:lpstr>
      <vt:lpstr>AdornVTI</vt:lpstr>
      <vt:lpstr>Trustworthiness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286</cp:revision>
  <dcterms:created xsi:type="dcterms:W3CDTF">2021-08-07T19:55:46Z</dcterms:created>
  <dcterms:modified xsi:type="dcterms:W3CDTF">2021-08-13T22:49:45Z</dcterms:modified>
</cp:coreProperties>
</file>