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22"/>
  </p:notesMasterIdLst>
  <p:sldIdLst>
    <p:sldId id="256" r:id="rId2"/>
    <p:sldId id="258" r:id="rId3"/>
    <p:sldId id="257" r:id="rId4"/>
    <p:sldId id="259" r:id="rId5"/>
    <p:sldId id="266" r:id="rId6"/>
    <p:sldId id="261" r:id="rId7"/>
    <p:sldId id="263" r:id="rId8"/>
    <p:sldId id="264" r:id="rId9"/>
    <p:sldId id="265" r:id="rId10"/>
    <p:sldId id="260" r:id="rId11"/>
    <p:sldId id="262" r:id="rId12"/>
    <p:sldId id="267" r:id="rId13"/>
    <p:sldId id="268" r:id="rId14"/>
    <p:sldId id="269" r:id="rId15"/>
    <p:sldId id="270" r:id="rId16"/>
    <p:sldId id="271" r:id="rId17"/>
    <p:sldId id="272" r:id="rId18"/>
    <p:sldId id="274" r:id="rId19"/>
    <p:sldId id="275" r:id="rId20"/>
    <p:sldId id="27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CA762C-6056-4C54-BF9B-F8E5669C0E92}" v="63" dt="2021-07-14T16:19:23.030"/>
    <p1510:client id="{66720771-D85C-4360-9384-BCD444CAF802}" v="12" dt="2021-07-05T21:31:29.840"/>
    <p1510:client id="{8FC464E5-1F1E-402E-A937-0AB22A6BC8CB}" v="1778" dt="2021-07-05T21:27:35.7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1" autoAdjust="0"/>
    <p:restoredTop sz="94660"/>
  </p:normalViewPr>
  <p:slideViewPr>
    <p:cSldViewPr snapToGrid="0">
      <p:cViewPr varScale="1">
        <p:scale>
          <a:sx n="104" d="100"/>
          <a:sy n="104" d="100"/>
        </p:scale>
        <p:origin x="120" y="52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8FC464E5-1F1E-402E-A937-0AB22A6BC8CB}"/>
    <pc:docChg chg="addSld delSld modSld sldOrd addMainMaster delMainMaster">
      <pc:chgData name="GLADYS NAY" userId="97eb4254fa17524f" providerId="Windows Live" clId="Web-{8FC464E5-1F1E-402E-A937-0AB22A6BC8CB}" dt="2021-07-05T21:27:35.769" v="911" actId="20577"/>
      <pc:docMkLst>
        <pc:docMk/>
      </pc:docMkLst>
      <pc:sldChg chg="addSp delSp modSp mod setBg modClrScheme chgLayout">
        <pc:chgData name="GLADYS NAY" userId="97eb4254fa17524f" providerId="Windows Live" clId="Web-{8FC464E5-1F1E-402E-A937-0AB22A6BC8CB}" dt="2021-07-05T20:30:43.996" v="6" actId="20577"/>
        <pc:sldMkLst>
          <pc:docMk/>
          <pc:sldMk cId="109857222" sldId="256"/>
        </pc:sldMkLst>
        <pc:spChg chg="mod">
          <ac:chgData name="GLADYS NAY" userId="97eb4254fa17524f" providerId="Windows Live" clId="Web-{8FC464E5-1F1E-402E-A937-0AB22A6BC8CB}" dt="2021-07-05T20:30:43.996" v="6" actId="20577"/>
          <ac:spMkLst>
            <pc:docMk/>
            <pc:sldMk cId="109857222" sldId="256"/>
            <ac:spMk id="2" creationId="{00000000-0000-0000-0000-000000000000}"/>
          </ac:spMkLst>
        </pc:spChg>
        <pc:spChg chg="del mod">
          <ac:chgData name="GLADYS NAY" userId="97eb4254fa17524f" providerId="Windows Live" clId="Web-{8FC464E5-1F1E-402E-A937-0AB22A6BC8CB}" dt="2021-07-05T20:30:19.636" v="3"/>
          <ac:spMkLst>
            <pc:docMk/>
            <pc:sldMk cId="109857222" sldId="256"/>
            <ac:spMk id="3" creationId="{00000000-0000-0000-0000-000000000000}"/>
          </ac:spMkLst>
        </pc:spChg>
        <pc:spChg chg="add">
          <ac:chgData name="GLADYS NAY" userId="97eb4254fa17524f" providerId="Windows Live" clId="Web-{8FC464E5-1F1E-402E-A937-0AB22A6BC8CB}" dt="2021-07-05T20:29:30.322" v="2"/>
          <ac:spMkLst>
            <pc:docMk/>
            <pc:sldMk cId="109857222" sldId="256"/>
            <ac:spMk id="5" creationId="{B6D694DB-A3FC-4F14-A225-17BEBA4416DA}"/>
          </ac:spMkLst>
        </pc:spChg>
        <pc:spChg chg="add del">
          <ac:chgData name="GLADYS NAY" userId="97eb4254fa17524f" providerId="Windows Live" clId="Web-{8FC464E5-1F1E-402E-A937-0AB22A6BC8CB}" dt="2021-07-05T20:29:30.260" v="1"/>
          <ac:spMkLst>
            <pc:docMk/>
            <pc:sldMk cId="109857222" sldId="256"/>
            <ac:spMk id="9" creationId="{1E644DE9-8D09-43E2-BA69-F57482CFC93A}"/>
          </ac:spMkLst>
        </pc:spChg>
        <pc:spChg chg="add del">
          <ac:chgData name="GLADYS NAY" userId="97eb4254fa17524f" providerId="Windows Live" clId="Web-{8FC464E5-1F1E-402E-A937-0AB22A6BC8CB}" dt="2021-07-05T20:29:30.260" v="1"/>
          <ac:spMkLst>
            <pc:docMk/>
            <pc:sldMk cId="109857222" sldId="256"/>
            <ac:spMk id="11" creationId="{6C23C919-B32E-40FF-B3D8-631316E84E3E}"/>
          </ac:spMkLst>
        </pc:spChg>
        <pc:spChg chg="add del">
          <ac:chgData name="GLADYS NAY" userId="97eb4254fa17524f" providerId="Windows Live" clId="Web-{8FC464E5-1F1E-402E-A937-0AB22A6BC8CB}" dt="2021-07-05T20:29:30.260" v="1"/>
          <ac:spMkLst>
            <pc:docMk/>
            <pc:sldMk cId="109857222" sldId="256"/>
            <ac:spMk id="13" creationId="{61B17B84-F8A7-4053-9C9D-91E3CA7FFEFA}"/>
          </ac:spMkLst>
        </pc:spChg>
        <pc:grpChg chg="add">
          <ac:chgData name="GLADYS NAY" userId="97eb4254fa17524f" providerId="Windows Live" clId="Web-{8FC464E5-1F1E-402E-A937-0AB22A6BC8CB}" dt="2021-07-05T20:29:30.322" v="2"/>
          <ac:grpSpMkLst>
            <pc:docMk/>
            <pc:sldMk cId="109857222" sldId="256"/>
            <ac:grpSpMk id="7" creationId="{3A87D413-7BAA-462C-B2E4-D3E7F1B8498D}"/>
          </ac:grpSpMkLst>
        </pc:grpChg>
        <pc:picChg chg="add del">
          <ac:chgData name="GLADYS NAY" userId="97eb4254fa17524f" providerId="Windows Live" clId="Web-{8FC464E5-1F1E-402E-A937-0AB22A6BC8CB}" dt="2021-07-05T20:29:30.260" v="1"/>
          <ac:picMkLst>
            <pc:docMk/>
            <pc:sldMk cId="109857222" sldId="256"/>
            <ac:picMk id="4" creationId="{D2FE310F-48AC-482D-A296-180518450DB9}"/>
          </ac:picMkLst>
        </pc:picChg>
        <pc:picChg chg="add">
          <ac:chgData name="GLADYS NAY" userId="97eb4254fa17524f" providerId="Windows Live" clId="Web-{8FC464E5-1F1E-402E-A937-0AB22A6BC8CB}" dt="2021-07-05T20:29:30.322" v="2"/>
          <ac:picMkLst>
            <pc:docMk/>
            <pc:sldMk cId="109857222" sldId="256"/>
            <ac:picMk id="6" creationId="{DC64105D-A077-4E52-B0D9-FE22FB65E528}"/>
          </ac:picMkLst>
        </pc:picChg>
      </pc:sldChg>
      <pc:sldChg chg="addSp delSp modSp new mod setBg">
        <pc:chgData name="GLADYS NAY" userId="97eb4254fa17524f" providerId="Windows Live" clId="Web-{8FC464E5-1F1E-402E-A937-0AB22A6BC8CB}" dt="2021-07-05T20:41:27.968" v="355" actId="20577"/>
        <pc:sldMkLst>
          <pc:docMk/>
          <pc:sldMk cId="3525150391" sldId="257"/>
        </pc:sldMkLst>
        <pc:spChg chg="del mod">
          <ac:chgData name="GLADYS NAY" userId="97eb4254fa17524f" providerId="Windows Live" clId="Web-{8FC464E5-1F1E-402E-A937-0AB22A6BC8CB}" dt="2021-07-05T20:31:31.482" v="9"/>
          <ac:spMkLst>
            <pc:docMk/>
            <pc:sldMk cId="3525150391" sldId="257"/>
            <ac:spMk id="2" creationId="{144B2AB6-4904-4978-802C-8327F6A1BE78}"/>
          </ac:spMkLst>
        </pc:spChg>
        <pc:spChg chg="mod">
          <ac:chgData name="GLADYS NAY" userId="97eb4254fa17524f" providerId="Windows Live" clId="Web-{8FC464E5-1F1E-402E-A937-0AB22A6BC8CB}" dt="2021-07-05T20:41:27.968" v="355" actId="20577"/>
          <ac:spMkLst>
            <pc:docMk/>
            <pc:sldMk cId="3525150391" sldId="257"/>
            <ac:spMk id="3" creationId="{3F5443B8-C8E6-4307-A0D3-B953FC55B5AA}"/>
          </ac:spMkLst>
        </pc:spChg>
        <pc:spChg chg="add del">
          <ac:chgData name="GLADYS NAY" userId="97eb4254fa17524f" providerId="Windows Live" clId="Web-{8FC464E5-1F1E-402E-A937-0AB22A6BC8CB}" dt="2021-07-05T20:39:48.059" v="338"/>
          <ac:spMkLst>
            <pc:docMk/>
            <pc:sldMk cId="3525150391" sldId="257"/>
            <ac:spMk id="8" creationId="{63E5BFF9-8D75-4F8D-AA2E-E9AF4156BF0C}"/>
          </ac:spMkLst>
        </pc:spChg>
        <pc:spChg chg="add del">
          <ac:chgData name="GLADYS NAY" userId="97eb4254fa17524f" providerId="Windows Live" clId="Web-{8FC464E5-1F1E-402E-A937-0AB22A6BC8CB}" dt="2021-07-05T20:39:48.059" v="338"/>
          <ac:spMkLst>
            <pc:docMk/>
            <pc:sldMk cId="3525150391" sldId="257"/>
            <ac:spMk id="10" creationId="{5074A657-B6F7-47AE-B719-D3590207EAA5}"/>
          </ac:spMkLst>
        </pc:spChg>
        <pc:spChg chg="add del">
          <ac:chgData name="GLADYS NAY" userId="97eb4254fa17524f" providerId="Windows Live" clId="Web-{8FC464E5-1F1E-402E-A937-0AB22A6BC8CB}" dt="2021-07-05T20:39:48.059" v="338"/>
          <ac:spMkLst>
            <pc:docMk/>
            <pc:sldMk cId="3525150391" sldId="257"/>
            <ac:spMk id="23" creationId="{8DB0478B-1B97-4BFD-90B4-35597D8217CF}"/>
          </ac:spMkLst>
        </pc:spChg>
        <pc:spChg chg="add">
          <ac:chgData name="GLADYS NAY" userId="97eb4254fa17524f" providerId="Windows Live" clId="Web-{8FC464E5-1F1E-402E-A937-0AB22A6BC8CB}" dt="2021-07-05T20:39:48.059" v="338"/>
          <ac:spMkLst>
            <pc:docMk/>
            <pc:sldMk cId="3525150391" sldId="257"/>
            <ac:spMk id="28" creationId="{973CFC7D-374D-4D67-8994-8DA9D4E23B62}"/>
          </ac:spMkLst>
        </pc:spChg>
        <pc:spChg chg="add">
          <ac:chgData name="GLADYS NAY" userId="97eb4254fa17524f" providerId="Windows Live" clId="Web-{8FC464E5-1F1E-402E-A937-0AB22A6BC8CB}" dt="2021-07-05T20:39:48.059" v="338"/>
          <ac:spMkLst>
            <pc:docMk/>
            <pc:sldMk cId="3525150391" sldId="257"/>
            <ac:spMk id="30" creationId="{8F7FA731-5B6E-499C-926D-C2D2D4946616}"/>
          </ac:spMkLst>
        </pc:spChg>
        <pc:spChg chg="add">
          <ac:chgData name="GLADYS NAY" userId="97eb4254fa17524f" providerId="Windows Live" clId="Web-{8FC464E5-1F1E-402E-A937-0AB22A6BC8CB}" dt="2021-07-05T20:39:48.059" v="338"/>
          <ac:spMkLst>
            <pc:docMk/>
            <pc:sldMk cId="3525150391" sldId="257"/>
            <ac:spMk id="40" creationId="{8592B821-10D5-48C0-8022-A904844B7FF4}"/>
          </ac:spMkLst>
        </pc:spChg>
        <pc:grpChg chg="add del">
          <ac:chgData name="GLADYS NAY" userId="97eb4254fa17524f" providerId="Windows Live" clId="Web-{8FC464E5-1F1E-402E-A937-0AB22A6BC8CB}" dt="2021-07-05T20:39:48.059" v="338"/>
          <ac:grpSpMkLst>
            <pc:docMk/>
            <pc:sldMk cId="3525150391" sldId="257"/>
            <ac:grpSpMk id="12" creationId="{5F495AF5-CD36-4EE9-95DB-86D2A3931028}"/>
          </ac:grpSpMkLst>
        </pc:grpChg>
        <pc:grpChg chg="add">
          <ac:chgData name="GLADYS NAY" userId="97eb4254fa17524f" providerId="Windows Live" clId="Web-{8FC464E5-1F1E-402E-A937-0AB22A6BC8CB}" dt="2021-07-05T20:39:48.059" v="338"/>
          <ac:grpSpMkLst>
            <pc:docMk/>
            <pc:sldMk cId="3525150391" sldId="257"/>
            <ac:grpSpMk id="32" creationId="{3A09DD4A-71B1-4992-961C-FB007CA09D4E}"/>
          </ac:grpSpMkLst>
        </pc:grpChg>
      </pc:sldChg>
      <pc:sldChg chg="addSp modSp add replId">
        <pc:chgData name="GLADYS NAY" userId="97eb4254fa17524f" providerId="Windows Live" clId="Web-{8FC464E5-1F1E-402E-A937-0AB22A6BC8CB}" dt="2021-07-05T20:44:25.301" v="371" actId="14100"/>
        <pc:sldMkLst>
          <pc:docMk/>
          <pc:sldMk cId="2468894350" sldId="258"/>
        </pc:sldMkLst>
        <pc:spChg chg="mod">
          <ac:chgData name="GLADYS NAY" userId="97eb4254fa17524f" providerId="Windows Live" clId="Web-{8FC464E5-1F1E-402E-A937-0AB22A6BC8CB}" dt="2021-07-05T20:43:48.316" v="363" actId="20577"/>
          <ac:spMkLst>
            <pc:docMk/>
            <pc:sldMk cId="2468894350" sldId="258"/>
            <ac:spMk id="3" creationId="{3F5443B8-C8E6-4307-A0D3-B953FC55B5AA}"/>
          </ac:spMkLst>
        </pc:spChg>
        <pc:picChg chg="add mod">
          <ac:chgData name="GLADYS NAY" userId="97eb4254fa17524f" providerId="Windows Live" clId="Web-{8FC464E5-1F1E-402E-A937-0AB22A6BC8CB}" dt="2021-07-05T20:44:25.301" v="371" actId="14100"/>
          <ac:picMkLst>
            <pc:docMk/>
            <pc:sldMk cId="2468894350" sldId="258"/>
            <ac:picMk id="2" creationId="{778E21D2-5B55-488B-B124-A299C4B99544}"/>
          </ac:picMkLst>
        </pc:picChg>
      </pc:sldChg>
      <pc:sldChg chg="modSp add replId">
        <pc:chgData name="GLADYS NAY" userId="97eb4254fa17524f" providerId="Windows Live" clId="Web-{8FC464E5-1F1E-402E-A937-0AB22A6BC8CB}" dt="2021-07-05T20:49:17.107" v="559" actId="20577"/>
        <pc:sldMkLst>
          <pc:docMk/>
          <pc:sldMk cId="935967803" sldId="259"/>
        </pc:sldMkLst>
        <pc:spChg chg="mod">
          <ac:chgData name="GLADYS NAY" userId="97eb4254fa17524f" providerId="Windows Live" clId="Web-{8FC464E5-1F1E-402E-A937-0AB22A6BC8CB}" dt="2021-07-05T20:49:17.107" v="559" actId="20577"/>
          <ac:spMkLst>
            <pc:docMk/>
            <pc:sldMk cId="935967803" sldId="259"/>
            <ac:spMk id="3" creationId="{3F5443B8-C8E6-4307-A0D3-B953FC55B5AA}"/>
          </ac:spMkLst>
        </pc:spChg>
      </pc:sldChg>
      <pc:sldChg chg="addSp modSp add replId">
        <pc:chgData name="GLADYS NAY" userId="97eb4254fa17524f" providerId="Windows Live" clId="Web-{8FC464E5-1F1E-402E-A937-0AB22A6BC8CB}" dt="2021-07-05T21:10:52.631" v="676" actId="20577"/>
        <pc:sldMkLst>
          <pc:docMk/>
          <pc:sldMk cId="1022449558" sldId="260"/>
        </pc:sldMkLst>
        <pc:spChg chg="mod">
          <ac:chgData name="GLADYS NAY" userId="97eb4254fa17524f" providerId="Windows Live" clId="Web-{8FC464E5-1F1E-402E-A937-0AB22A6BC8CB}" dt="2021-07-05T21:10:52.631" v="676" actId="20577"/>
          <ac:spMkLst>
            <pc:docMk/>
            <pc:sldMk cId="1022449558" sldId="260"/>
            <ac:spMk id="3" creationId="{3F5443B8-C8E6-4307-A0D3-B953FC55B5AA}"/>
          </ac:spMkLst>
        </pc:spChg>
        <pc:picChg chg="add mod">
          <ac:chgData name="GLADYS NAY" userId="97eb4254fa17524f" providerId="Windows Live" clId="Web-{8FC464E5-1F1E-402E-A937-0AB22A6BC8CB}" dt="2021-07-05T20:51:37.830" v="571" actId="14100"/>
          <ac:picMkLst>
            <pc:docMk/>
            <pc:sldMk cId="1022449558" sldId="260"/>
            <ac:picMk id="2" creationId="{F6FE76F0-77DE-4A1A-9A9F-6CF0FC2CEB29}"/>
          </ac:picMkLst>
        </pc:picChg>
      </pc:sldChg>
      <pc:sldChg chg="delSp modSp add replId">
        <pc:chgData name="GLADYS NAY" userId="97eb4254fa17524f" providerId="Windows Live" clId="Web-{8FC464E5-1F1E-402E-A937-0AB22A6BC8CB}" dt="2021-07-05T21:01:25.583" v="643" actId="20577"/>
        <pc:sldMkLst>
          <pc:docMk/>
          <pc:sldMk cId="2095708613" sldId="261"/>
        </pc:sldMkLst>
        <pc:spChg chg="mod">
          <ac:chgData name="GLADYS NAY" userId="97eb4254fa17524f" providerId="Windows Live" clId="Web-{8FC464E5-1F1E-402E-A937-0AB22A6BC8CB}" dt="2021-07-05T21:01:25.583" v="643" actId="20577"/>
          <ac:spMkLst>
            <pc:docMk/>
            <pc:sldMk cId="2095708613" sldId="261"/>
            <ac:spMk id="3" creationId="{3F5443B8-C8E6-4307-A0D3-B953FC55B5AA}"/>
          </ac:spMkLst>
        </pc:spChg>
        <pc:picChg chg="del">
          <ac:chgData name="GLADYS NAY" userId="97eb4254fa17524f" providerId="Windows Live" clId="Web-{8FC464E5-1F1E-402E-A937-0AB22A6BC8CB}" dt="2021-07-05T20:51:51.612" v="573"/>
          <ac:picMkLst>
            <pc:docMk/>
            <pc:sldMk cId="2095708613" sldId="261"/>
            <ac:picMk id="2" creationId="{F6FE76F0-77DE-4A1A-9A9F-6CF0FC2CEB29}"/>
          </ac:picMkLst>
        </pc:picChg>
      </pc:sldChg>
      <pc:sldChg chg="addSp modSp add ord replId">
        <pc:chgData name="GLADYS NAY" userId="97eb4254fa17524f" providerId="Windows Live" clId="Web-{8FC464E5-1F1E-402E-A937-0AB22A6BC8CB}" dt="2021-07-05T21:10:33.771" v="671" actId="14100"/>
        <pc:sldMkLst>
          <pc:docMk/>
          <pc:sldMk cId="299936657" sldId="262"/>
        </pc:sldMkLst>
        <pc:spChg chg="mod">
          <ac:chgData name="GLADYS NAY" userId="97eb4254fa17524f" providerId="Windows Live" clId="Web-{8FC464E5-1F1E-402E-A937-0AB22A6BC8CB}" dt="2021-07-05T21:10:32.068" v="670" actId="20577"/>
          <ac:spMkLst>
            <pc:docMk/>
            <pc:sldMk cId="299936657" sldId="262"/>
            <ac:spMk id="3" creationId="{3F5443B8-C8E6-4307-A0D3-B953FC55B5AA}"/>
          </ac:spMkLst>
        </pc:spChg>
        <pc:picChg chg="add mod">
          <ac:chgData name="GLADYS NAY" userId="97eb4254fa17524f" providerId="Windows Live" clId="Web-{8FC464E5-1F1E-402E-A937-0AB22A6BC8CB}" dt="2021-07-05T21:10:33.771" v="671" actId="14100"/>
          <ac:picMkLst>
            <pc:docMk/>
            <pc:sldMk cId="299936657" sldId="262"/>
            <ac:picMk id="2" creationId="{0338CB89-2EFE-4278-816B-709F7FC514B6}"/>
          </ac:picMkLst>
        </pc:picChg>
      </pc:sldChg>
      <pc:sldChg chg="addSp modSp add replId">
        <pc:chgData name="GLADYS NAY" userId="97eb4254fa17524f" providerId="Windows Live" clId="Web-{8FC464E5-1F1E-402E-A937-0AB22A6BC8CB}" dt="2021-07-05T21:10:21.365" v="667" actId="20577"/>
        <pc:sldMkLst>
          <pc:docMk/>
          <pc:sldMk cId="2011282295" sldId="263"/>
        </pc:sldMkLst>
        <pc:spChg chg="mod">
          <ac:chgData name="GLADYS NAY" userId="97eb4254fa17524f" providerId="Windows Live" clId="Web-{8FC464E5-1F1E-402E-A937-0AB22A6BC8CB}" dt="2021-07-05T21:10:21.365" v="667" actId="20577"/>
          <ac:spMkLst>
            <pc:docMk/>
            <pc:sldMk cId="2011282295" sldId="263"/>
            <ac:spMk id="3" creationId="{3F5443B8-C8E6-4307-A0D3-B953FC55B5AA}"/>
          </ac:spMkLst>
        </pc:spChg>
        <pc:picChg chg="add mod">
          <ac:chgData name="GLADYS NAY" userId="97eb4254fa17524f" providerId="Windows Live" clId="Web-{8FC464E5-1F1E-402E-A937-0AB22A6BC8CB}" dt="2021-07-05T21:03:38.587" v="657" actId="14100"/>
          <ac:picMkLst>
            <pc:docMk/>
            <pc:sldMk cId="2011282295" sldId="263"/>
            <ac:picMk id="2" creationId="{3B9C5CE8-A8E5-48EA-B00D-5F70873C1F1A}"/>
          </ac:picMkLst>
        </pc:picChg>
      </pc:sldChg>
      <pc:sldChg chg="modSp add ord replId">
        <pc:chgData name="GLADYS NAY" userId="97eb4254fa17524f" providerId="Windows Live" clId="Web-{8FC464E5-1F1E-402E-A937-0AB22A6BC8CB}" dt="2021-07-05T21:19:55.397" v="866" actId="20577"/>
        <pc:sldMkLst>
          <pc:docMk/>
          <pc:sldMk cId="529205628" sldId="264"/>
        </pc:sldMkLst>
        <pc:spChg chg="mod">
          <ac:chgData name="GLADYS NAY" userId="97eb4254fa17524f" providerId="Windows Live" clId="Web-{8FC464E5-1F1E-402E-A937-0AB22A6BC8CB}" dt="2021-07-05T21:19:55.397" v="866" actId="20577"/>
          <ac:spMkLst>
            <pc:docMk/>
            <pc:sldMk cId="529205628" sldId="264"/>
            <ac:spMk id="3" creationId="{3F5443B8-C8E6-4307-A0D3-B953FC55B5AA}"/>
          </ac:spMkLst>
        </pc:spChg>
      </pc:sldChg>
      <pc:sldChg chg="add del replId">
        <pc:chgData name="GLADYS NAY" userId="97eb4254fa17524f" providerId="Windows Live" clId="Web-{8FC464E5-1F1E-402E-A937-0AB22A6BC8CB}" dt="2021-07-05T21:11:39.054" v="678"/>
        <pc:sldMkLst>
          <pc:docMk/>
          <pc:sldMk cId="1568438936" sldId="264"/>
        </pc:sldMkLst>
      </pc:sldChg>
      <pc:sldChg chg="addSp modSp add replId">
        <pc:chgData name="GLADYS NAY" userId="97eb4254fa17524f" providerId="Windows Live" clId="Web-{8FC464E5-1F1E-402E-A937-0AB22A6BC8CB}" dt="2021-07-05T21:25:25.062" v="881" actId="20577"/>
        <pc:sldMkLst>
          <pc:docMk/>
          <pc:sldMk cId="376343232" sldId="265"/>
        </pc:sldMkLst>
        <pc:spChg chg="mod">
          <ac:chgData name="GLADYS NAY" userId="97eb4254fa17524f" providerId="Windows Live" clId="Web-{8FC464E5-1F1E-402E-A937-0AB22A6BC8CB}" dt="2021-07-05T21:25:25.062" v="881" actId="20577"/>
          <ac:spMkLst>
            <pc:docMk/>
            <pc:sldMk cId="376343232" sldId="265"/>
            <ac:spMk id="3" creationId="{3F5443B8-C8E6-4307-A0D3-B953FC55B5AA}"/>
          </ac:spMkLst>
        </pc:spChg>
        <pc:picChg chg="add mod">
          <ac:chgData name="GLADYS NAY" userId="97eb4254fa17524f" providerId="Windows Live" clId="Web-{8FC464E5-1F1E-402E-A937-0AB22A6BC8CB}" dt="2021-07-05T21:25:09.484" v="878" actId="14100"/>
          <ac:picMkLst>
            <pc:docMk/>
            <pc:sldMk cId="376343232" sldId="265"/>
            <ac:picMk id="2" creationId="{05C89CED-7A5D-4E1A-8C05-38E88E4B4030}"/>
          </ac:picMkLst>
        </pc:picChg>
      </pc:sldChg>
      <pc:sldChg chg="delSp modSp add replId">
        <pc:chgData name="GLADYS NAY" userId="97eb4254fa17524f" providerId="Windows Live" clId="Web-{8FC464E5-1F1E-402E-A937-0AB22A6BC8CB}" dt="2021-07-05T21:25:37.985" v="885" actId="20577"/>
        <pc:sldMkLst>
          <pc:docMk/>
          <pc:sldMk cId="4142644648" sldId="266"/>
        </pc:sldMkLst>
        <pc:spChg chg="mod">
          <ac:chgData name="GLADYS NAY" userId="97eb4254fa17524f" providerId="Windows Live" clId="Web-{8FC464E5-1F1E-402E-A937-0AB22A6BC8CB}" dt="2021-07-05T21:25:37.985" v="885" actId="20577"/>
          <ac:spMkLst>
            <pc:docMk/>
            <pc:sldMk cId="4142644648" sldId="266"/>
            <ac:spMk id="3" creationId="{3F5443B8-C8E6-4307-A0D3-B953FC55B5AA}"/>
          </ac:spMkLst>
        </pc:spChg>
        <pc:picChg chg="del">
          <ac:chgData name="GLADYS NAY" userId="97eb4254fa17524f" providerId="Windows Live" clId="Web-{8FC464E5-1F1E-402E-A937-0AB22A6BC8CB}" dt="2021-07-05T21:25:32.328" v="883"/>
          <ac:picMkLst>
            <pc:docMk/>
            <pc:sldMk cId="4142644648" sldId="266"/>
            <ac:picMk id="2" creationId="{05C89CED-7A5D-4E1A-8C05-38E88E4B4030}"/>
          </ac:picMkLst>
        </pc:picChg>
      </pc:sldChg>
      <pc:sldChg chg="modSp add replId">
        <pc:chgData name="GLADYS NAY" userId="97eb4254fa17524f" providerId="Windows Live" clId="Web-{8FC464E5-1F1E-402E-A937-0AB22A6BC8CB}" dt="2021-07-05T21:25:43.954" v="888" actId="20577"/>
        <pc:sldMkLst>
          <pc:docMk/>
          <pc:sldMk cId="1069610388" sldId="267"/>
        </pc:sldMkLst>
        <pc:spChg chg="mod">
          <ac:chgData name="GLADYS NAY" userId="97eb4254fa17524f" providerId="Windows Live" clId="Web-{8FC464E5-1F1E-402E-A937-0AB22A6BC8CB}" dt="2021-07-05T21:25:43.954" v="888" actId="20577"/>
          <ac:spMkLst>
            <pc:docMk/>
            <pc:sldMk cId="1069610388" sldId="267"/>
            <ac:spMk id="3" creationId="{3F5443B8-C8E6-4307-A0D3-B953FC55B5AA}"/>
          </ac:spMkLst>
        </pc:spChg>
      </pc:sldChg>
      <pc:sldChg chg="modSp add replId">
        <pc:chgData name="GLADYS NAY" userId="97eb4254fa17524f" providerId="Windows Live" clId="Web-{8FC464E5-1F1E-402E-A937-0AB22A6BC8CB}" dt="2021-07-05T21:25:56.532" v="892" actId="20577"/>
        <pc:sldMkLst>
          <pc:docMk/>
          <pc:sldMk cId="2522901972" sldId="268"/>
        </pc:sldMkLst>
        <pc:spChg chg="mod">
          <ac:chgData name="GLADYS NAY" userId="97eb4254fa17524f" providerId="Windows Live" clId="Web-{8FC464E5-1F1E-402E-A937-0AB22A6BC8CB}" dt="2021-07-05T21:25:56.532" v="892" actId="20577"/>
          <ac:spMkLst>
            <pc:docMk/>
            <pc:sldMk cId="2522901972" sldId="268"/>
            <ac:spMk id="3" creationId="{3F5443B8-C8E6-4307-A0D3-B953FC55B5AA}"/>
          </ac:spMkLst>
        </pc:spChg>
      </pc:sldChg>
      <pc:sldChg chg="modSp add replId">
        <pc:chgData name="GLADYS NAY" userId="97eb4254fa17524f" providerId="Windows Live" clId="Web-{8FC464E5-1F1E-402E-A937-0AB22A6BC8CB}" dt="2021-07-05T21:26:03.735" v="895" actId="20577"/>
        <pc:sldMkLst>
          <pc:docMk/>
          <pc:sldMk cId="1450647690" sldId="269"/>
        </pc:sldMkLst>
        <pc:spChg chg="mod">
          <ac:chgData name="GLADYS NAY" userId="97eb4254fa17524f" providerId="Windows Live" clId="Web-{8FC464E5-1F1E-402E-A937-0AB22A6BC8CB}" dt="2021-07-05T21:26:03.735" v="895" actId="20577"/>
          <ac:spMkLst>
            <pc:docMk/>
            <pc:sldMk cId="1450647690" sldId="269"/>
            <ac:spMk id="3" creationId="{3F5443B8-C8E6-4307-A0D3-B953FC55B5AA}"/>
          </ac:spMkLst>
        </pc:spChg>
      </pc:sldChg>
      <pc:sldChg chg="modSp add replId">
        <pc:chgData name="GLADYS NAY" userId="97eb4254fa17524f" providerId="Windows Live" clId="Web-{8FC464E5-1F1E-402E-A937-0AB22A6BC8CB}" dt="2021-07-05T21:26:10.798" v="897" actId="20577"/>
        <pc:sldMkLst>
          <pc:docMk/>
          <pc:sldMk cId="1370046872" sldId="270"/>
        </pc:sldMkLst>
        <pc:spChg chg="mod">
          <ac:chgData name="GLADYS NAY" userId="97eb4254fa17524f" providerId="Windows Live" clId="Web-{8FC464E5-1F1E-402E-A937-0AB22A6BC8CB}" dt="2021-07-05T21:26:10.798" v="897" actId="20577"/>
          <ac:spMkLst>
            <pc:docMk/>
            <pc:sldMk cId="1370046872" sldId="270"/>
            <ac:spMk id="3" creationId="{3F5443B8-C8E6-4307-A0D3-B953FC55B5AA}"/>
          </ac:spMkLst>
        </pc:spChg>
      </pc:sldChg>
      <pc:sldChg chg="modSp add replId">
        <pc:chgData name="GLADYS NAY" userId="97eb4254fa17524f" providerId="Windows Live" clId="Web-{8FC464E5-1F1E-402E-A937-0AB22A6BC8CB}" dt="2021-07-05T21:26:16.564" v="899" actId="20577"/>
        <pc:sldMkLst>
          <pc:docMk/>
          <pc:sldMk cId="2139993907" sldId="271"/>
        </pc:sldMkLst>
        <pc:spChg chg="mod">
          <ac:chgData name="GLADYS NAY" userId="97eb4254fa17524f" providerId="Windows Live" clId="Web-{8FC464E5-1F1E-402E-A937-0AB22A6BC8CB}" dt="2021-07-05T21:26:16.564" v="899" actId="20577"/>
          <ac:spMkLst>
            <pc:docMk/>
            <pc:sldMk cId="2139993907" sldId="271"/>
            <ac:spMk id="3" creationId="{3F5443B8-C8E6-4307-A0D3-B953FC55B5AA}"/>
          </ac:spMkLst>
        </pc:spChg>
      </pc:sldChg>
      <pc:sldChg chg="modSp add replId">
        <pc:chgData name="GLADYS NAY" userId="97eb4254fa17524f" providerId="Windows Live" clId="Web-{8FC464E5-1F1E-402E-A937-0AB22A6BC8CB}" dt="2021-07-05T21:26:22.970" v="901" actId="20577"/>
        <pc:sldMkLst>
          <pc:docMk/>
          <pc:sldMk cId="3420288400" sldId="272"/>
        </pc:sldMkLst>
        <pc:spChg chg="mod">
          <ac:chgData name="GLADYS NAY" userId="97eb4254fa17524f" providerId="Windows Live" clId="Web-{8FC464E5-1F1E-402E-A937-0AB22A6BC8CB}" dt="2021-07-05T21:26:22.970" v="901" actId="20577"/>
          <ac:spMkLst>
            <pc:docMk/>
            <pc:sldMk cId="3420288400" sldId="272"/>
            <ac:spMk id="3" creationId="{3F5443B8-C8E6-4307-A0D3-B953FC55B5AA}"/>
          </ac:spMkLst>
        </pc:spChg>
      </pc:sldChg>
      <pc:sldChg chg="modSp add replId">
        <pc:chgData name="GLADYS NAY" userId="97eb4254fa17524f" providerId="Windows Live" clId="Web-{8FC464E5-1F1E-402E-A937-0AB22A6BC8CB}" dt="2021-07-05T21:26:59.315" v="908" actId="20577"/>
        <pc:sldMkLst>
          <pc:docMk/>
          <pc:sldMk cId="983993965" sldId="273"/>
        </pc:sldMkLst>
        <pc:spChg chg="mod">
          <ac:chgData name="GLADYS NAY" userId="97eb4254fa17524f" providerId="Windows Live" clId="Web-{8FC464E5-1F1E-402E-A937-0AB22A6BC8CB}" dt="2021-07-05T21:26:59.315" v="908" actId="20577"/>
          <ac:spMkLst>
            <pc:docMk/>
            <pc:sldMk cId="983993965" sldId="273"/>
            <ac:spMk id="3" creationId="{3F5443B8-C8E6-4307-A0D3-B953FC55B5AA}"/>
          </ac:spMkLst>
        </pc:spChg>
      </pc:sldChg>
      <pc:sldChg chg="modSp add replId">
        <pc:chgData name="GLADYS NAY" userId="97eb4254fa17524f" providerId="Windows Live" clId="Web-{8FC464E5-1F1E-402E-A937-0AB22A6BC8CB}" dt="2021-07-05T21:27:35.769" v="911" actId="20577"/>
        <pc:sldMkLst>
          <pc:docMk/>
          <pc:sldMk cId="2287485430" sldId="274"/>
        </pc:sldMkLst>
        <pc:spChg chg="mod">
          <ac:chgData name="GLADYS NAY" userId="97eb4254fa17524f" providerId="Windows Live" clId="Web-{8FC464E5-1F1E-402E-A937-0AB22A6BC8CB}" dt="2021-07-05T21:27:35.769" v="911" actId="20577"/>
          <ac:spMkLst>
            <pc:docMk/>
            <pc:sldMk cId="2287485430" sldId="274"/>
            <ac:spMk id="3" creationId="{3F5443B8-C8E6-4307-A0D3-B953FC55B5AA}"/>
          </ac:spMkLst>
        </pc:spChg>
      </pc:sldChg>
      <pc:sldMasterChg chg="add del addSldLayout delSldLayout">
        <pc:chgData name="GLADYS NAY" userId="97eb4254fa17524f" providerId="Windows Live" clId="Web-{8FC464E5-1F1E-402E-A937-0AB22A6BC8CB}" dt="2021-07-05T20:29:30.322" v="2"/>
        <pc:sldMasterMkLst>
          <pc:docMk/>
          <pc:sldMasterMk cId="2460954070" sldId="2147483660"/>
        </pc:sldMasterMkLst>
        <pc:sldLayoutChg chg="add del">
          <pc:chgData name="GLADYS NAY" userId="97eb4254fa17524f" providerId="Windows Live" clId="Web-{8FC464E5-1F1E-402E-A937-0AB22A6BC8CB}" dt="2021-07-05T20:29:30.322" v="2"/>
          <pc:sldLayoutMkLst>
            <pc:docMk/>
            <pc:sldMasterMk cId="2460954070" sldId="2147483660"/>
            <pc:sldLayoutMk cId="2385387890" sldId="2147483661"/>
          </pc:sldLayoutMkLst>
        </pc:sldLayoutChg>
        <pc:sldLayoutChg chg="add del">
          <pc:chgData name="GLADYS NAY" userId="97eb4254fa17524f" providerId="Windows Live" clId="Web-{8FC464E5-1F1E-402E-A937-0AB22A6BC8CB}" dt="2021-07-05T20:29:30.322" v="2"/>
          <pc:sldLayoutMkLst>
            <pc:docMk/>
            <pc:sldMasterMk cId="2460954070" sldId="2147483660"/>
            <pc:sldLayoutMk cId="949138452" sldId="2147483662"/>
          </pc:sldLayoutMkLst>
        </pc:sldLayoutChg>
        <pc:sldLayoutChg chg="add del">
          <pc:chgData name="GLADYS NAY" userId="97eb4254fa17524f" providerId="Windows Live" clId="Web-{8FC464E5-1F1E-402E-A937-0AB22A6BC8CB}" dt="2021-07-05T20:29:30.322" v="2"/>
          <pc:sldLayoutMkLst>
            <pc:docMk/>
            <pc:sldMasterMk cId="2460954070" sldId="2147483660"/>
            <pc:sldLayoutMk cId="2591524520" sldId="2147483663"/>
          </pc:sldLayoutMkLst>
        </pc:sldLayoutChg>
        <pc:sldLayoutChg chg="add del">
          <pc:chgData name="GLADYS NAY" userId="97eb4254fa17524f" providerId="Windows Live" clId="Web-{8FC464E5-1F1E-402E-A937-0AB22A6BC8CB}" dt="2021-07-05T20:29:30.322" v="2"/>
          <pc:sldLayoutMkLst>
            <pc:docMk/>
            <pc:sldMasterMk cId="2460954070" sldId="2147483660"/>
            <pc:sldLayoutMk cId="1203092039" sldId="2147483664"/>
          </pc:sldLayoutMkLst>
        </pc:sldLayoutChg>
        <pc:sldLayoutChg chg="add del">
          <pc:chgData name="GLADYS NAY" userId="97eb4254fa17524f" providerId="Windows Live" clId="Web-{8FC464E5-1F1E-402E-A937-0AB22A6BC8CB}" dt="2021-07-05T20:29:30.322" v="2"/>
          <pc:sldLayoutMkLst>
            <pc:docMk/>
            <pc:sldMasterMk cId="2460954070" sldId="2147483660"/>
            <pc:sldLayoutMk cId="3733172339" sldId="2147483665"/>
          </pc:sldLayoutMkLst>
        </pc:sldLayoutChg>
        <pc:sldLayoutChg chg="add del">
          <pc:chgData name="GLADYS NAY" userId="97eb4254fa17524f" providerId="Windows Live" clId="Web-{8FC464E5-1F1E-402E-A937-0AB22A6BC8CB}" dt="2021-07-05T20:29:30.322" v="2"/>
          <pc:sldLayoutMkLst>
            <pc:docMk/>
            <pc:sldMasterMk cId="2460954070" sldId="2147483660"/>
            <pc:sldLayoutMk cId="3210312558" sldId="2147483666"/>
          </pc:sldLayoutMkLst>
        </pc:sldLayoutChg>
        <pc:sldLayoutChg chg="add del">
          <pc:chgData name="GLADYS NAY" userId="97eb4254fa17524f" providerId="Windows Live" clId="Web-{8FC464E5-1F1E-402E-A937-0AB22A6BC8CB}" dt="2021-07-05T20:29:30.322" v="2"/>
          <pc:sldLayoutMkLst>
            <pc:docMk/>
            <pc:sldMasterMk cId="2460954070" sldId="2147483660"/>
            <pc:sldLayoutMk cId="3146388984" sldId="2147483667"/>
          </pc:sldLayoutMkLst>
        </pc:sldLayoutChg>
        <pc:sldLayoutChg chg="add del">
          <pc:chgData name="GLADYS NAY" userId="97eb4254fa17524f" providerId="Windows Live" clId="Web-{8FC464E5-1F1E-402E-A937-0AB22A6BC8CB}" dt="2021-07-05T20:29:30.322" v="2"/>
          <pc:sldLayoutMkLst>
            <pc:docMk/>
            <pc:sldMasterMk cId="2460954070" sldId="2147483660"/>
            <pc:sldLayoutMk cId="3171841454" sldId="2147483668"/>
          </pc:sldLayoutMkLst>
        </pc:sldLayoutChg>
        <pc:sldLayoutChg chg="add del">
          <pc:chgData name="GLADYS NAY" userId="97eb4254fa17524f" providerId="Windows Live" clId="Web-{8FC464E5-1F1E-402E-A937-0AB22A6BC8CB}" dt="2021-07-05T20:29:30.322" v="2"/>
          <pc:sldLayoutMkLst>
            <pc:docMk/>
            <pc:sldMasterMk cId="2460954070" sldId="2147483660"/>
            <pc:sldLayoutMk cId="1718958274" sldId="2147483669"/>
          </pc:sldLayoutMkLst>
        </pc:sldLayoutChg>
        <pc:sldLayoutChg chg="add del">
          <pc:chgData name="GLADYS NAY" userId="97eb4254fa17524f" providerId="Windows Live" clId="Web-{8FC464E5-1F1E-402E-A937-0AB22A6BC8CB}" dt="2021-07-05T20:29:30.322" v="2"/>
          <pc:sldLayoutMkLst>
            <pc:docMk/>
            <pc:sldMasterMk cId="2460954070" sldId="2147483660"/>
            <pc:sldLayoutMk cId="2202905451" sldId="2147483670"/>
          </pc:sldLayoutMkLst>
        </pc:sldLayoutChg>
        <pc:sldLayoutChg chg="add del">
          <pc:chgData name="GLADYS NAY" userId="97eb4254fa17524f" providerId="Windows Live" clId="Web-{8FC464E5-1F1E-402E-A937-0AB22A6BC8CB}" dt="2021-07-05T20:29:30.322" v="2"/>
          <pc:sldLayoutMkLst>
            <pc:docMk/>
            <pc:sldMasterMk cId="2460954070" sldId="2147483660"/>
            <pc:sldLayoutMk cId="3479445657" sldId="2147483671"/>
          </pc:sldLayoutMkLst>
        </pc:sldLayoutChg>
      </pc:sldMasterChg>
      <pc:sldMasterChg chg="add del addSldLayout delSldLayout">
        <pc:chgData name="GLADYS NAY" userId="97eb4254fa17524f" providerId="Windows Live" clId="Web-{8FC464E5-1F1E-402E-A937-0AB22A6BC8CB}" dt="2021-07-05T20:29:30.260" v="1"/>
        <pc:sldMasterMkLst>
          <pc:docMk/>
          <pc:sldMasterMk cId="2679889465" sldId="2147483698"/>
        </pc:sldMasterMkLst>
        <pc:sldLayoutChg chg="add del">
          <pc:chgData name="GLADYS NAY" userId="97eb4254fa17524f" providerId="Windows Live" clId="Web-{8FC464E5-1F1E-402E-A937-0AB22A6BC8CB}" dt="2021-07-05T20:29:30.260" v="1"/>
          <pc:sldLayoutMkLst>
            <pc:docMk/>
            <pc:sldMasterMk cId="2679889465" sldId="2147483698"/>
            <pc:sldLayoutMk cId="3104946298" sldId="2147483687"/>
          </pc:sldLayoutMkLst>
        </pc:sldLayoutChg>
        <pc:sldLayoutChg chg="add del">
          <pc:chgData name="GLADYS NAY" userId="97eb4254fa17524f" providerId="Windows Live" clId="Web-{8FC464E5-1F1E-402E-A937-0AB22A6BC8CB}" dt="2021-07-05T20:29:30.260" v="1"/>
          <pc:sldLayoutMkLst>
            <pc:docMk/>
            <pc:sldMasterMk cId="2679889465" sldId="2147483698"/>
            <pc:sldLayoutMk cId="446823875" sldId="2147483688"/>
          </pc:sldLayoutMkLst>
        </pc:sldLayoutChg>
        <pc:sldLayoutChg chg="add del">
          <pc:chgData name="GLADYS NAY" userId="97eb4254fa17524f" providerId="Windows Live" clId="Web-{8FC464E5-1F1E-402E-A937-0AB22A6BC8CB}" dt="2021-07-05T20:29:30.260" v="1"/>
          <pc:sldLayoutMkLst>
            <pc:docMk/>
            <pc:sldMasterMk cId="2679889465" sldId="2147483698"/>
            <pc:sldLayoutMk cId="1529756490" sldId="2147483689"/>
          </pc:sldLayoutMkLst>
        </pc:sldLayoutChg>
        <pc:sldLayoutChg chg="add del">
          <pc:chgData name="GLADYS NAY" userId="97eb4254fa17524f" providerId="Windows Live" clId="Web-{8FC464E5-1F1E-402E-A937-0AB22A6BC8CB}" dt="2021-07-05T20:29:30.260" v="1"/>
          <pc:sldLayoutMkLst>
            <pc:docMk/>
            <pc:sldMasterMk cId="2679889465" sldId="2147483698"/>
            <pc:sldLayoutMk cId="3995504312" sldId="2147483690"/>
          </pc:sldLayoutMkLst>
        </pc:sldLayoutChg>
        <pc:sldLayoutChg chg="add del">
          <pc:chgData name="GLADYS NAY" userId="97eb4254fa17524f" providerId="Windows Live" clId="Web-{8FC464E5-1F1E-402E-A937-0AB22A6BC8CB}" dt="2021-07-05T20:29:30.260" v="1"/>
          <pc:sldLayoutMkLst>
            <pc:docMk/>
            <pc:sldMasterMk cId="2679889465" sldId="2147483698"/>
            <pc:sldLayoutMk cId="3797334538" sldId="2147483691"/>
          </pc:sldLayoutMkLst>
        </pc:sldLayoutChg>
        <pc:sldLayoutChg chg="add del">
          <pc:chgData name="GLADYS NAY" userId="97eb4254fa17524f" providerId="Windows Live" clId="Web-{8FC464E5-1F1E-402E-A937-0AB22A6BC8CB}" dt="2021-07-05T20:29:30.260" v="1"/>
          <pc:sldLayoutMkLst>
            <pc:docMk/>
            <pc:sldMasterMk cId="2679889465" sldId="2147483698"/>
            <pc:sldLayoutMk cId="4225992615" sldId="2147483692"/>
          </pc:sldLayoutMkLst>
        </pc:sldLayoutChg>
        <pc:sldLayoutChg chg="add del">
          <pc:chgData name="GLADYS NAY" userId="97eb4254fa17524f" providerId="Windows Live" clId="Web-{8FC464E5-1F1E-402E-A937-0AB22A6BC8CB}" dt="2021-07-05T20:29:30.260" v="1"/>
          <pc:sldLayoutMkLst>
            <pc:docMk/>
            <pc:sldMasterMk cId="2679889465" sldId="2147483698"/>
            <pc:sldLayoutMk cId="29117935" sldId="2147483693"/>
          </pc:sldLayoutMkLst>
        </pc:sldLayoutChg>
        <pc:sldLayoutChg chg="add del">
          <pc:chgData name="GLADYS NAY" userId="97eb4254fa17524f" providerId="Windows Live" clId="Web-{8FC464E5-1F1E-402E-A937-0AB22A6BC8CB}" dt="2021-07-05T20:29:30.260" v="1"/>
          <pc:sldLayoutMkLst>
            <pc:docMk/>
            <pc:sldMasterMk cId="2679889465" sldId="2147483698"/>
            <pc:sldLayoutMk cId="1575996535" sldId="2147483694"/>
          </pc:sldLayoutMkLst>
        </pc:sldLayoutChg>
        <pc:sldLayoutChg chg="add del">
          <pc:chgData name="GLADYS NAY" userId="97eb4254fa17524f" providerId="Windows Live" clId="Web-{8FC464E5-1F1E-402E-A937-0AB22A6BC8CB}" dt="2021-07-05T20:29:30.260" v="1"/>
          <pc:sldLayoutMkLst>
            <pc:docMk/>
            <pc:sldMasterMk cId="2679889465" sldId="2147483698"/>
            <pc:sldLayoutMk cId="1400568892" sldId="2147483695"/>
          </pc:sldLayoutMkLst>
        </pc:sldLayoutChg>
        <pc:sldLayoutChg chg="add del">
          <pc:chgData name="GLADYS NAY" userId="97eb4254fa17524f" providerId="Windows Live" clId="Web-{8FC464E5-1F1E-402E-A937-0AB22A6BC8CB}" dt="2021-07-05T20:29:30.260" v="1"/>
          <pc:sldLayoutMkLst>
            <pc:docMk/>
            <pc:sldMasterMk cId="2679889465" sldId="2147483698"/>
            <pc:sldLayoutMk cId="3310463742" sldId="2147483696"/>
          </pc:sldLayoutMkLst>
        </pc:sldLayoutChg>
        <pc:sldLayoutChg chg="add del">
          <pc:chgData name="GLADYS NAY" userId="97eb4254fa17524f" providerId="Windows Live" clId="Web-{8FC464E5-1F1E-402E-A937-0AB22A6BC8CB}" dt="2021-07-05T20:29:30.260" v="1"/>
          <pc:sldLayoutMkLst>
            <pc:docMk/>
            <pc:sldMasterMk cId="2679889465" sldId="2147483698"/>
            <pc:sldLayoutMk cId="758394034" sldId="2147483697"/>
          </pc:sldLayoutMkLst>
        </pc:sldLayoutChg>
      </pc:sldMasterChg>
      <pc:sldMasterChg chg="add addSldLayout">
        <pc:chgData name="GLADYS NAY" userId="97eb4254fa17524f" providerId="Windows Live" clId="Web-{8FC464E5-1F1E-402E-A937-0AB22A6BC8CB}" dt="2021-07-05T20:29:30.322" v="2"/>
        <pc:sldMasterMkLst>
          <pc:docMk/>
          <pc:sldMasterMk cId="3786886117" sldId="2147483711"/>
        </pc:sldMasterMkLst>
        <pc:sldLayoutChg chg="add">
          <pc:chgData name="GLADYS NAY" userId="97eb4254fa17524f" providerId="Windows Live" clId="Web-{8FC464E5-1F1E-402E-A937-0AB22A6BC8CB}" dt="2021-07-05T20:29:30.322" v="2"/>
          <pc:sldLayoutMkLst>
            <pc:docMk/>
            <pc:sldMasterMk cId="3786886117" sldId="2147483711"/>
            <pc:sldLayoutMk cId="307513493" sldId="2147483700"/>
          </pc:sldLayoutMkLst>
        </pc:sldLayoutChg>
        <pc:sldLayoutChg chg="add">
          <pc:chgData name="GLADYS NAY" userId="97eb4254fa17524f" providerId="Windows Live" clId="Web-{8FC464E5-1F1E-402E-A937-0AB22A6BC8CB}" dt="2021-07-05T20:29:30.322" v="2"/>
          <pc:sldLayoutMkLst>
            <pc:docMk/>
            <pc:sldMasterMk cId="3786886117" sldId="2147483711"/>
            <pc:sldLayoutMk cId="1364236772" sldId="2147483701"/>
          </pc:sldLayoutMkLst>
        </pc:sldLayoutChg>
        <pc:sldLayoutChg chg="add">
          <pc:chgData name="GLADYS NAY" userId="97eb4254fa17524f" providerId="Windows Live" clId="Web-{8FC464E5-1F1E-402E-A937-0AB22A6BC8CB}" dt="2021-07-05T20:29:30.322" v="2"/>
          <pc:sldLayoutMkLst>
            <pc:docMk/>
            <pc:sldMasterMk cId="3786886117" sldId="2147483711"/>
            <pc:sldLayoutMk cId="3550582277" sldId="2147483702"/>
          </pc:sldLayoutMkLst>
        </pc:sldLayoutChg>
        <pc:sldLayoutChg chg="add">
          <pc:chgData name="GLADYS NAY" userId="97eb4254fa17524f" providerId="Windows Live" clId="Web-{8FC464E5-1F1E-402E-A937-0AB22A6BC8CB}" dt="2021-07-05T20:29:30.322" v="2"/>
          <pc:sldLayoutMkLst>
            <pc:docMk/>
            <pc:sldMasterMk cId="3786886117" sldId="2147483711"/>
            <pc:sldLayoutMk cId="2206510053" sldId="2147483703"/>
          </pc:sldLayoutMkLst>
        </pc:sldLayoutChg>
        <pc:sldLayoutChg chg="add">
          <pc:chgData name="GLADYS NAY" userId="97eb4254fa17524f" providerId="Windows Live" clId="Web-{8FC464E5-1F1E-402E-A937-0AB22A6BC8CB}" dt="2021-07-05T20:29:30.322" v="2"/>
          <pc:sldLayoutMkLst>
            <pc:docMk/>
            <pc:sldMasterMk cId="3786886117" sldId="2147483711"/>
            <pc:sldLayoutMk cId="275902475" sldId="2147483704"/>
          </pc:sldLayoutMkLst>
        </pc:sldLayoutChg>
        <pc:sldLayoutChg chg="add">
          <pc:chgData name="GLADYS NAY" userId="97eb4254fa17524f" providerId="Windows Live" clId="Web-{8FC464E5-1F1E-402E-A937-0AB22A6BC8CB}" dt="2021-07-05T20:29:30.322" v="2"/>
          <pc:sldLayoutMkLst>
            <pc:docMk/>
            <pc:sldMasterMk cId="3786886117" sldId="2147483711"/>
            <pc:sldLayoutMk cId="2069103836" sldId="2147483705"/>
          </pc:sldLayoutMkLst>
        </pc:sldLayoutChg>
        <pc:sldLayoutChg chg="add">
          <pc:chgData name="GLADYS NAY" userId="97eb4254fa17524f" providerId="Windows Live" clId="Web-{8FC464E5-1F1E-402E-A937-0AB22A6BC8CB}" dt="2021-07-05T20:29:30.322" v="2"/>
          <pc:sldLayoutMkLst>
            <pc:docMk/>
            <pc:sldMasterMk cId="3786886117" sldId="2147483711"/>
            <pc:sldLayoutMk cId="1405998001" sldId="2147483706"/>
          </pc:sldLayoutMkLst>
        </pc:sldLayoutChg>
        <pc:sldLayoutChg chg="add">
          <pc:chgData name="GLADYS NAY" userId="97eb4254fa17524f" providerId="Windows Live" clId="Web-{8FC464E5-1F1E-402E-A937-0AB22A6BC8CB}" dt="2021-07-05T20:29:30.322" v="2"/>
          <pc:sldLayoutMkLst>
            <pc:docMk/>
            <pc:sldMasterMk cId="3786886117" sldId="2147483711"/>
            <pc:sldLayoutMk cId="1368745501" sldId="2147483707"/>
          </pc:sldLayoutMkLst>
        </pc:sldLayoutChg>
        <pc:sldLayoutChg chg="add">
          <pc:chgData name="GLADYS NAY" userId="97eb4254fa17524f" providerId="Windows Live" clId="Web-{8FC464E5-1F1E-402E-A937-0AB22A6BC8CB}" dt="2021-07-05T20:29:30.322" v="2"/>
          <pc:sldLayoutMkLst>
            <pc:docMk/>
            <pc:sldMasterMk cId="3786886117" sldId="2147483711"/>
            <pc:sldLayoutMk cId="3416713520" sldId="2147483708"/>
          </pc:sldLayoutMkLst>
        </pc:sldLayoutChg>
        <pc:sldLayoutChg chg="add">
          <pc:chgData name="GLADYS NAY" userId="97eb4254fa17524f" providerId="Windows Live" clId="Web-{8FC464E5-1F1E-402E-A937-0AB22A6BC8CB}" dt="2021-07-05T20:29:30.322" v="2"/>
          <pc:sldLayoutMkLst>
            <pc:docMk/>
            <pc:sldMasterMk cId="3786886117" sldId="2147483711"/>
            <pc:sldLayoutMk cId="1925135405" sldId="2147483709"/>
          </pc:sldLayoutMkLst>
        </pc:sldLayoutChg>
        <pc:sldLayoutChg chg="add">
          <pc:chgData name="GLADYS NAY" userId="97eb4254fa17524f" providerId="Windows Live" clId="Web-{8FC464E5-1F1E-402E-A937-0AB22A6BC8CB}" dt="2021-07-05T20:29:30.322" v="2"/>
          <pc:sldLayoutMkLst>
            <pc:docMk/>
            <pc:sldMasterMk cId="3786886117" sldId="2147483711"/>
            <pc:sldLayoutMk cId="3578746782" sldId="2147483710"/>
          </pc:sldLayoutMkLst>
        </pc:sldLayoutChg>
      </pc:sldMasterChg>
    </pc:docChg>
  </pc:docChgLst>
  <pc:docChgLst>
    <pc:chgData name="GLADYS NAY" userId="97eb4254fa17524f" providerId="Windows Live" clId="Web-{66720771-D85C-4360-9384-BCD444CAF802}"/>
    <pc:docChg chg="modSld">
      <pc:chgData name="GLADYS NAY" userId="97eb4254fa17524f" providerId="Windows Live" clId="Web-{66720771-D85C-4360-9384-BCD444CAF802}" dt="2021-07-05T21:31:23.965" v="4" actId="20577"/>
      <pc:docMkLst>
        <pc:docMk/>
      </pc:docMkLst>
      <pc:sldChg chg="modSp">
        <pc:chgData name="GLADYS NAY" userId="97eb4254fa17524f" providerId="Windows Live" clId="Web-{66720771-D85C-4360-9384-BCD444CAF802}" dt="2021-07-05T21:30:13.745" v="2" actId="20577"/>
        <pc:sldMkLst>
          <pc:docMk/>
          <pc:sldMk cId="3525150391" sldId="257"/>
        </pc:sldMkLst>
        <pc:spChg chg="mod">
          <ac:chgData name="GLADYS NAY" userId="97eb4254fa17524f" providerId="Windows Live" clId="Web-{66720771-D85C-4360-9384-BCD444CAF802}" dt="2021-07-05T21:30:13.745" v="2" actId="20577"/>
          <ac:spMkLst>
            <pc:docMk/>
            <pc:sldMk cId="3525150391" sldId="257"/>
            <ac:spMk id="3" creationId="{3F5443B8-C8E6-4307-A0D3-B953FC55B5AA}"/>
          </ac:spMkLst>
        </pc:spChg>
      </pc:sldChg>
      <pc:sldChg chg="modSp">
        <pc:chgData name="GLADYS NAY" userId="97eb4254fa17524f" providerId="Windows Live" clId="Web-{66720771-D85C-4360-9384-BCD444CAF802}" dt="2021-07-05T21:30:56.214" v="3" actId="20577"/>
        <pc:sldMkLst>
          <pc:docMk/>
          <pc:sldMk cId="2095708613" sldId="261"/>
        </pc:sldMkLst>
        <pc:spChg chg="mod">
          <ac:chgData name="GLADYS NAY" userId="97eb4254fa17524f" providerId="Windows Live" clId="Web-{66720771-D85C-4360-9384-BCD444CAF802}" dt="2021-07-05T21:30:56.214" v="3" actId="20577"/>
          <ac:spMkLst>
            <pc:docMk/>
            <pc:sldMk cId="2095708613" sldId="261"/>
            <ac:spMk id="3" creationId="{3F5443B8-C8E6-4307-A0D3-B953FC55B5AA}"/>
          </ac:spMkLst>
        </pc:spChg>
      </pc:sldChg>
      <pc:sldChg chg="modSp">
        <pc:chgData name="GLADYS NAY" userId="97eb4254fa17524f" providerId="Windows Live" clId="Web-{66720771-D85C-4360-9384-BCD444CAF802}" dt="2021-07-05T21:31:23.965" v="4" actId="20577"/>
        <pc:sldMkLst>
          <pc:docMk/>
          <pc:sldMk cId="529205628" sldId="264"/>
        </pc:sldMkLst>
        <pc:spChg chg="mod">
          <ac:chgData name="GLADYS NAY" userId="97eb4254fa17524f" providerId="Windows Live" clId="Web-{66720771-D85C-4360-9384-BCD444CAF802}" dt="2021-07-05T21:31:23.965" v="4" actId="20577"/>
          <ac:spMkLst>
            <pc:docMk/>
            <pc:sldMk cId="529205628" sldId="264"/>
            <ac:spMk id="3" creationId="{3F5443B8-C8E6-4307-A0D3-B953FC55B5AA}"/>
          </ac:spMkLst>
        </pc:spChg>
      </pc:sldChg>
    </pc:docChg>
  </pc:docChgLst>
  <pc:docChgLst>
    <pc:chgData name="GLADYS NAY" userId="97eb4254fa17524f" providerId="Windows Live" clId="Web-{5FCA762C-6056-4C54-BF9B-F8E5669C0E92}"/>
    <pc:docChg chg="addSld delSld modSld sldOrd">
      <pc:chgData name="GLADYS NAY" userId="97eb4254fa17524f" providerId="Windows Live" clId="Web-{5FCA762C-6056-4C54-BF9B-F8E5669C0E92}" dt="2021-07-14T16:19:16.265" v="31" actId="20577"/>
      <pc:docMkLst>
        <pc:docMk/>
      </pc:docMkLst>
      <pc:sldChg chg="modSp">
        <pc:chgData name="GLADYS NAY" userId="97eb4254fa17524f" providerId="Windows Live" clId="Web-{5FCA762C-6056-4C54-BF9B-F8E5669C0E92}" dt="2021-07-14T16:16:24.220" v="20" actId="20577"/>
        <pc:sldMkLst>
          <pc:docMk/>
          <pc:sldMk cId="3525150391" sldId="257"/>
        </pc:sldMkLst>
        <pc:spChg chg="mod">
          <ac:chgData name="GLADYS NAY" userId="97eb4254fa17524f" providerId="Windows Live" clId="Web-{5FCA762C-6056-4C54-BF9B-F8E5669C0E92}" dt="2021-07-14T16:16:24.220" v="20" actId="20577"/>
          <ac:spMkLst>
            <pc:docMk/>
            <pc:sldMk cId="3525150391" sldId="257"/>
            <ac:spMk id="3" creationId="{3F5443B8-C8E6-4307-A0D3-B953FC55B5AA}"/>
          </ac:spMkLst>
        </pc:spChg>
      </pc:sldChg>
      <pc:sldChg chg="modSp">
        <pc:chgData name="GLADYS NAY" userId="97eb4254fa17524f" providerId="Windows Live" clId="Web-{5FCA762C-6056-4C54-BF9B-F8E5669C0E92}" dt="2021-07-14T16:16:41.361" v="21" actId="20577"/>
        <pc:sldMkLst>
          <pc:docMk/>
          <pc:sldMk cId="935967803" sldId="259"/>
        </pc:sldMkLst>
        <pc:spChg chg="mod">
          <ac:chgData name="GLADYS NAY" userId="97eb4254fa17524f" providerId="Windows Live" clId="Web-{5FCA762C-6056-4C54-BF9B-F8E5669C0E92}" dt="2021-07-14T16:16:41.361" v="21" actId="20577"/>
          <ac:spMkLst>
            <pc:docMk/>
            <pc:sldMk cId="935967803" sldId="259"/>
            <ac:spMk id="3" creationId="{3F5443B8-C8E6-4307-A0D3-B953FC55B5AA}"/>
          </ac:spMkLst>
        </pc:spChg>
      </pc:sldChg>
      <pc:sldChg chg="modSp">
        <pc:chgData name="GLADYS NAY" userId="97eb4254fa17524f" providerId="Windows Live" clId="Web-{5FCA762C-6056-4C54-BF9B-F8E5669C0E92}" dt="2021-07-14T16:17:48.016" v="24" actId="20577"/>
        <pc:sldMkLst>
          <pc:docMk/>
          <pc:sldMk cId="1022449558" sldId="260"/>
        </pc:sldMkLst>
        <pc:spChg chg="mod">
          <ac:chgData name="GLADYS NAY" userId="97eb4254fa17524f" providerId="Windows Live" clId="Web-{5FCA762C-6056-4C54-BF9B-F8E5669C0E92}" dt="2021-07-14T16:17:48.016" v="24" actId="20577"/>
          <ac:spMkLst>
            <pc:docMk/>
            <pc:sldMk cId="1022449558" sldId="260"/>
            <ac:spMk id="4" creationId="{00000000-0000-0000-0000-000000000000}"/>
          </ac:spMkLst>
        </pc:spChg>
      </pc:sldChg>
      <pc:sldChg chg="modSp">
        <pc:chgData name="GLADYS NAY" userId="97eb4254fa17524f" providerId="Windows Live" clId="Web-{5FCA762C-6056-4C54-BF9B-F8E5669C0E92}" dt="2021-07-14T16:17:03.767" v="22" actId="20577"/>
        <pc:sldMkLst>
          <pc:docMk/>
          <pc:sldMk cId="2095708613" sldId="261"/>
        </pc:sldMkLst>
        <pc:spChg chg="mod">
          <ac:chgData name="GLADYS NAY" userId="97eb4254fa17524f" providerId="Windows Live" clId="Web-{5FCA762C-6056-4C54-BF9B-F8E5669C0E92}" dt="2021-07-14T16:17:03.767" v="22" actId="20577"/>
          <ac:spMkLst>
            <pc:docMk/>
            <pc:sldMk cId="2095708613" sldId="261"/>
            <ac:spMk id="3" creationId="{3F5443B8-C8E6-4307-A0D3-B953FC55B5AA}"/>
          </ac:spMkLst>
        </pc:spChg>
      </pc:sldChg>
      <pc:sldChg chg="modSp">
        <pc:chgData name="GLADYS NAY" userId="97eb4254fa17524f" providerId="Windows Live" clId="Web-{5FCA762C-6056-4C54-BF9B-F8E5669C0E92}" dt="2021-07-14T16:17:27.251" v="23" actId="20577"/>
        <pc:sldMkLst>
          <pc:docMk/>
          <pc:sldMk cId="529205628" sldId="264"/>
        </pc:sldMkLst>
        <pc:spChg chg="mod">
          <ac:chgData name="GLADYS NAY" userId="97eb4254fa17524f" providerId="Windows Live" clId="Web-{5FCA762C-6056-4C54-BF9B-F8E5669C0E92}" dt="2021-07-14T16:17:27.251" v="23" actId="20577"/>
          <ac:spMkLst>
            <pc:docMk/>
            <pc:sldMk cId="529205628" sldId="264"/>
            <ac:spMk id="3" creationId="{3F5443B8-C8E6-4307-A0D3-B953FC55B5AA}"/>
          </ac:spMkLst>
        </pc:spChg>
      </pc:sldChg>
      <pc:sldChg chg="modSp">
        <pc:chgData name="GLADYS NAY" userId="97eb4254fa17524f" providerId="Windows Live" clId="Web-{5FCA762C-6056-4C54-BF9B-F8E5669C0E92}" dt="2021-07-14T16:18:20.125" v="26" actId="20577"/>
        <pc:sldMkLst>
          <pc:docMk/>
          <pc:sldMk cId="2522901972" sldId="268"/>
        </pc:sldMkLst>
        <pc:spChg chg="mod">
          <ac:chgData name="GLADYS NAY" userId="97eb4254fa17524f" providerId="Windows Live" clId="Web-{5FCA762C-6056-4C54-BF9B-F8E5669C0E92}" dt="2021-07-14T16:18:20.125" v="26" actId="20577"/>
          <ac:spMkLst>
            <pc:docMk/>
            <pc:sldMk cId="2522901972" sldId="268"/>
            <ac:spMk id="4" creationId="{00000000-0000-0000-0000-000000000000}"/>
          </ac:spMkLst>
        </pc:spChg>
      </pc:sldChg>
      <pc:sldChg chg="modSp">
        <pc:chgData name="GLADYS NAY" userId="97eb4254fa17524f" providerId="Windows Live" clId="Web-{5FCA762C-6056-4C54-BF9B-F8E5669C0E92}" dt="2021-07-14T16:19:05.812" v="30" actId="20577"/>
        <pc:sldMkLst>
          <pc:docMk/>
          <pc:sldMk cId="1370046872" sldId="270"/>
        </pc:sldMkLst>
        <pc:spChg chg="mod">
          <ac:chgData name="GLADYS NAY" userId="97eb4254fa17524f" providerId="Windows Live" clId="Web-{5FCA762C-6056-4C54-BF9B-F8E5669C0E92}" dt="2021-07-14T16:19:05.812" v="30" actId="20577"/>
          <ac:spMkLst>
            <pc:docMk/>
            <pc:sldMk cId="1370046872" sldId="270"/>
            <ac:spMk id="3" creationId="{3F5443B8-C8E6-4307-A0D3-B953FC55B5AA}"/>
          </ac:spMkLst>
        </pc:spChg>
      </pc:sldChg>
      <pc:sldChg chg="modSp">
        <pc:chgData name="GLADYS NAY" userId="97eb4254fa17524f" providerId="Windows Live" clId="Web-{5FCA762C-6056-4C54-BF9B-F8E5669C0E92}" dt="2021-07-14T16:19:16.265" v="31" actId="20577"/>
        <pc:sldMkLst>
          <pc:docMk/>
          <pc:sldMk cId="3420288400" sldId="272"/>
        </pc:sldMkLst>
        <pc:spChg chg="mod">
          <ac:chgData name="GLADYS NAY" userId="97eb4254fa17524f" providerId="Windows Live" clId="Web-{5FCA762C-6056-4C54-BF9B-F8E5669C0E92}" dt="2021-07-14T16:19:16.265" v="31" actId="20577"/>
          <ac:spMkLst>
            <pc:docMk/>
            <pc:sldMk cId="3420288400" sldId="272"/>
            <ac:spMk id="3" creationId="{3F5443B8-C8E6-4307-A0D3-B953FC55B5AA}"/>
          </ac:spMkLst>
        </pc:spChg>
      </pc:sldChg>
      <pc:sldChg chg="ord">
        <pc:chgData name="GLADYS NAY" userId="97eb4254fa17524f" providerId="Windows Live" clId="Web-{5FCA762C-6056-4C54-BF9B-F8E5669C0E92}" dt="2021-07-14T16:14:15.831" v="17"/>
        <pc:sldMkLst>
          <pc:docMk/>
          <pc:sldMk cId="983993965" sldId="273"/>
        </pc:sldMkLst>
      </pc:sldChg>
      <pc:sldChg chg="modSp add del replId">
        <pc:chgData name="GLADYS NAY" userId="97eb4254fa17524f" providerId="Windows Live" clId="Web-{5FCA762C-6056-4C54-BF9B-F8E5669C0E92}" dt="2021-07-14T16:11:35.146" v="6"/>
        <pc:sldMkLst>
          <pc:docMk/>
          <pc:sldMk cId="3215996324" sldId="275"/>
        </pc:sldMkLst>
        <pc:spChg chg="mod">
          <ac:chgData name="GLADYS NAY" userId="97eb4254fa17524f" providerId="Windows Live" clId="Web-{5FCA762C-6056-4C54-BF9B-F8E5669C0E92}" dt="2021-07-14T16:11:20.881" v="5" actId="20577"/>
          <ac:spMkLst>
            <pc:docMk/>
            <pc:sldMk cId="3215996324" sldId="275"/>
            <ac:spMk id="3" creationId="{3F5443B8-C8E6-4307-A0D3-B953FC55B5AA}"/>
          </ac:spMkLst>
        </pc:spChg>
      </pc:sldChg>
      <pc:sldChg chg="addSp delSp modSp new">
        <pc:chgData name="GLADYS NAY" userId="97eb4254fa17524f" providerId="Windows Live" clId="Web-{5FCA762C-6056-4C54-BF9B-F8E5669C0E92}" dt="2021-07-14T16:14:07.910" v="16" actId="14100"/>
        <pc:sldMkLst>
          <pc:docMk/>
          <pc:sldMk cId="4116985707" sldId="275"/>
        </pc:sldMkLst>
        <pc:spChg chg="del">
          <ac:chgData name="GLADYS NAY" userId="97eb4254fa17524f" providerId="Windows Live" clId="Web-{5FCA762C-6056-4C54-BF9B-F8E5669C0E92}" dt="2021-07-14T16:11:57.958" v="8"/>
          <ac:spMkLst>
            <pc:docMk/>
            <pc:sldMk cId="4116985707" sldId="275"/>
            <ac:spMk id="2" creationId="{6A053870-1A57-4C1E-8538-9B558617B203}"/>
          </ac:spMkLst>
        </pc:spChg>
        <pc:spChg chg="del mod">
          <ac:chgData name="GLADYS NAY" userId="97eb4254fa17524f" providerId="Windows Live" clId="Web-{5FCA762C-6056-4C54-BF9B-F8E5669C0E92}" dt="2021-07-14T16:13:47.004" v="12"/>
          <ac:spMkLst>
            <pc:docMk/>
            <pc:sldMk cId="4116985707" sldId="275"/>
            <ac:spMk id="3" creationId="{F4D61765-9F76-4890-B646-C32E8F62594E}"/>
          </ac:spMkLst>
        </pc:spChg>
        <pc:picChg chg="add mod ord">
          <ac:chgData name="GLADYS NAY" userId="97eb4254fa17524f" providerId="Windows Live" clId="Web-{5FCA762C-6056-4C54-BF9B-F8E5669C0E92}" dt="2021-07-14T16:14:07.910" v="16" actId="14100"/>
          <ac:picMkLst>
            <pc:docMk/>
            <pc:sldMk cId="4116985707" sldId="275"/>
            <ac:picMk id="4" creationId="{82C87F6A-B56A-4BB6-A7DA-E971978941A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5BEA39-CD13-834D-B114-9C7B534392BE}" type="datetimeFigureOut">
              <a:rPr lang="en-US" smtClean="0"/>
              <a:t>8/11/2021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1EDA37-D82A-9A40-A8BE-FC60702AEE60}" type="slidenum">
              <a:rPr lang="en-US" smtClean="0"/>
              <a:t>‹#›</a:t>
            </a:fld>
            <a:endParaRPr lang="en-US"/>
          </a:p>
        </p:txBody>
      </p:sp>
    </p:spTree>
    <p:extLst>
      <p:ext uri="{BB962C8B-B14F-4D97-AF65-F5344CB8AC3E}">
        <p14:creationId xmlns:p14="http://schemas.microsoft.com/office/powerpoint/2010/main" val="144617028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1EDA37-D82A-9A40-A8BE-FC60702AEE60}" type="slidenum">
              <a:rPr lang="en-US" smtClean="0"/>
              <a:t>10</a:t>
            </a:fld>
            <a:endParaRPr lang="en-US"/>
          </a:p>
        </p:txBody>
      </p:sp>
    </p:spTree>
    <p:extLst>
      <p:ext uri="{BB962C8B-B14F-4D97-AF65-F5344CB8AC3E}">
        <p14:creationId xmlns:p14="http://schemas.microsoft.com/office/powerpoint/2010/main" val="596674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1EDA37-D82A-9A40-A8BE-FC60702AEE60}" type="slidenum">
              <a:rPr lang="en-US" smtClean="0"/>
              <a:t>20</a:t>
            </a:fld>
            <a:endParaRPr lang="en-US"/>
          </a:p>
        </p:txBody>
      </p:sp>
    </p:spTree>
    <p:extLst>
      <p:ext uri="{BB962C8B-B14F-4D97-AF65-F5344CB8AC3E}">
        <p14:creationId xmlns:p14="http://schemas.microsoft.com/office/powerpoint/2010/main" val="2270430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0F28B-45E3-4585-87E3-73838692A70B}"/>
              </a:ext>
            </a:extLst>
          </p:cNvPr>
          <p:cNvSpPr>
            <a:spLocks noGrp="1"/>
          </p:cNvSpPr>
          <p:nvPr>
            <p:ph type="ctrTitle"/>
          </p:nvPr>
        </p:nvSpPr>
        <p:spPr>
          <a:xfrm>
            <a:off x="457200" y="668049"/>
            <a:ext cx="7626795" cy="2841914"/>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A4F755B0-E17A-4B52-A99D-C35BB18BB2D0}"/>
              </a:ext>
            </a:extLst>
          </p:cNvPr>
          <p:cNvSpPr>
            <a:spLocks noGrp="1"/>
          </p:cNvSpPr>
          <p:nvPr>
            <p:ph type="subTitle" idx="1"/>
          </p:nvPr>
        </p:nvSpPr>
        <p:spPr>
          <a:xfrm>
            <a:off x="457200" y="3602038"/>
            <a:ext cx="7626795" cy="250172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390C28-805B-4DA6-A10E-651C0FD01716}"/>
              </a:ext>
            </a:extLst>
          </p:cNvPr>
          <p:cNvSpPr>
            <a:spLocks noGrp="1"/>
          </p:cNvSpPr>
          <p:nvPr>
            <p:ph type="dt" sz="half" idx="10"/>
          </p:nvPr>
        </p:nvSpPr>
        <p:spPr/>
        <p:txBody>
          <a:bodyPr/>
          <a:lstStyle/>
          <a:p>
            <a:fld id="{D208048B-57AF-4F53-BC84-8E0A1033FBEC}" type="datetimeFigureOut">
              <a:rPr lang="en-US" smtClean="0"/>
              <a:t>8/11/2021</a:t>
            </a:fld>
            <a:endParaRPr lang="en-US"/>
          </a:p>
        </p:txBody>
      </p:sp>
      <p:sp>
        <p:nvSpPr>
          <p:cNvPr id="5" name="Footer Placeholder 4">
            <a:extLst>
              <a:ext uri="{FF2B5EF4-FFF2-40B4-BE49-F238E27FC236}">
                <a16:creationId xmlns:a16="http://schemas.microsoft.com/office/drawing/2014/main" id="{0D5EBBA9-C52F-4628-AE0D-DCD1772F9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5BAC57-F8E1-4B54-A111-CB53B32031A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07513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2C84-1247-4534-81D1-136C3E1EBB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48D490-CEA6-4844-A537-F749658D37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DAEFC9-887F-4E73-9938-6032D52864AA}"/>
              </a:ext>
            </a:extLst>
          </p:cNvPr>
          <p:cNvSpPr>
            <a:spLocks noGrp="1"/>
          </p:cNvSpPr>
          <p:nvPr>
            <p:ph type="dt" sz="half" idx="10"/>
          </p:nvPr>
        </p:nvSpPr>
        <p:spPr/>
        <p:txBody>
          <a:bodyPr/>
          <a:lstStyle/>
          <a:p>
            <a:fld id="{D208048B-57AF-4F53-BC84-8E0A1033FBEC}" type="datetimeFigureOut">
              <a:rPr lang="en-US" smtClean="0"/>
              <a:t>8/11/2021</a:t>
            </a:fld>
            <a:endParaRPr lang="en-US"/>
          </a:p>
        </p:txBody>
      </p:sp>
      <p:sp>
        <p:nvSpPr>
          <p:cNvPr id="5" name="Footer Placeholder 4">
            <a:extLst>
              <a:ext uri="{FF2B5EF4-FFF2-40B4-BE49-F238E27FC236}">
                <a16:creationId xmlns:a16="http://schemas.microsoft.com/office/drawing/2014/main" id="{ABFCF0CF-134A-404E-A177-9FAAA039F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1B0DC-2D2C-408B-A577-904A2385C0AA}"/>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364236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55431-EF88-4771-9699-27EF70A55112}"/>
              </a:ext>
            </a:extLst>
          </p:cNvPr>
          <p:cNvSpPr>
            <a:spLocks noGrp="1"/>
          </p:cNvSpPr>
          <p:nvPr>
            <p:ph type="title"/>
          </p:nvPr>
        </p:nvSpPr>
        <p:spPr>
          <a:xfrm>
            <a:off x="457200" y="668050"/>
            <a:ext cx="7673389" cy="3816588"/>
          </a:xfrm>
        </p:spPr>
        <p:txBody>
          <a:bodyPr anchor="b">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EDAF57C3-A928-4093-B3FC-ECC2194AE9E9}"/>
              </a:ext>
            </a:extLst>
          </p:cNvPr>
          <p:cNvSpPr>
            <a:spLocks noGrp="1"/>
          </p:cNvSpPr>
          <p:nvPr>
            <p:ph type="body" idx="1"/>
          </p:nvPr>
        </p:nvSpPr>
        <p:spPr>
          <a:xfrm>
            <a:off x="457200" y="4589463"/>
            <a:ext cx="7673389"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BFD625-A893-46D3-A518-9E969CB4FE54}"/>
              </a:ext>
            </a:extLst>
          </p:cNvPr>
          <p:cNvSpPr>
            <a:spLocks noGrp="1"/>
          </p:cNvSpPr>
          <p:nvPr>
            <p:ph type="dt" sz="half" idx="10"/>
          </p:nvPr>
        </p:nvSpPr>
        <p:spPr/>
        <p:txBody>
          <a:bodyPr/>
          <a:lstStyle/>
          <a:p>
            <a:fld id="{D208048B-57AF-4F53-BC84-8E0A1033FBEC}" type="datetimeFigureOut">
              <a:rPr lang="en-US" smtClean="0"/>
              <a:t>8/11/2021</a:t>
            </a:fld>
            <a:endParaRPr lang="en-US"/>
          </a:p>
        </p:txBody>
      </p:sp>
      <p:sp>
        <p:nvSpPr>
          <p:cNvPr id="5" name="Footer Placeholder 4">
            <a:extLst>
              <a:ext uri="{FF2B5EF4-FFF2-40B4-BE49-F238E27FC236}">
                <a16:creationId xmlns:a16="http://schemas.microsoft.com/office/drawing/2014/main" id="{FFCAD37A-B380-4B65-9FB9-3FB91412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773B6-CD13-4451-9BF3-C4102BA5E899}"/>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550582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1FBD0A-9F7B-4EBB-9982-B55F5F9806C4}"/>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88CFF0B8-0BA9-4DD9-B7B2-0655DC8419A8}"/>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4" name="Group 13">
            <a:extLst>
              <a:ext uri="{FF2B5EF4-FFF2-40B4-BE49-F238E27FC236}">
                <a16:creationId xmlns:a16="http://schemas.microsoft.com/office/drawing/2014/main" id="{C77B910E-9B87-4291-987B-6883212CBAEC}"/>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5" name="Oval 14">
              <a:extLst>
                <a:ext uri="{FF2B5EF4-FFF2-40B4-BE49-F238E27FC236}">
                  <a16:creationId xmlns:a16="http://schemas.microsoft.com/office/drawing/2014/main" id="{05596CF7-55B3-409D-A36C-F5BE9D625628}"/>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92245D23-45D8-474C-8A38-633E99962676}"/>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8" name="Freeform: Shape 17">
              <a:extLst>
                <a:ext uri="{FF2B5EF4-FFF2-40B4-BE49-F238E27FC236}">
                  <a16:creationId xmlns:a16="http://schemas.microsoft.com/office/drawing/2014/main" id="{918A8D14-28CA-4095-B2FA-E48B3150AD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grpSp>
      <p:sp>
        <p:nvSpPr>
          <p:cNvPr id="13" name="Texture">
            <a:extLst>
              <a:ext uri="{FF2B5EF4-FFF2-40B4-BE49-F238E27FC236}">
                <a16:creationId xmlns:a16="http://schemas.microsoft.com/office/drawing/2014/main" id="{1D1F176A-19F1-4537-800D-210F29EC1AC2}"/>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D0A04C26-6125-4D95-9FC0-50DEB9419E63}"/>
              </a:ext>
            </a:extLst>
          </p:cNvPr>
          <p:cNvSpPr>
            <a:spLocks noGrp="1"/>
          </p:cNvSpPr>
          <p:nvPr>
            <p:ph type="title"/>
          </p:nvPr>
        </p:nvSpPr>
        <p:spPr>
          <a:xfrm>
            <a:off x="457200" y="668049"/>
            <a:ext cx="10451534" cy="159174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535401A-13E5-4CED-864F-06D6EECCBCAA}"/>
              </a:ext>
            </a:extLst>
          </p:cNvPr>
          <p:cNvSpPr>
            <a:spLocks noGrp="1"/>
          </p:cNvSpPr>
          <p:nvPr>
            <p:ph sz="half" idx="1"/>
          </p:nvPr>
        </p:nvSpPr>
        <p:spPr>
          <a:xfrm>
            <a:off x="457200" y="2341329"/>
            <a:ext cx="5562600"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513523-8F78-4766-91D7-03E329B6833A}"/>
              </a:ext>
            </a:extLst>
          </p:cNvPr>
          <p:cNvSpPr>
            <a:spLocks noGrp="1"/>
          </p:cNvSpPr>
          <p:nvPr>
            <p:ph sz="half" idx="2"/>
          </p:nvPr>
        </p:nvSpPr>
        <p:spPr>
          <a:xfrm>
            <a:off x="6172200" y="2341329"/>
            <a:ext cx="4736534"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5B757F-BAD2-4343-BD57-FC02D0BE19EC}"/>
              </a:ext>
            </a:extLst>
          </p:cNvPr>
          <p:cNvSpPr>
            <a:spLocks noGrp="1"/>
          </p:cNvSpPr>
          <p:nvPr>
            <p:ph type="dt" sz="half" idx="10"/>
          </p:nvPr>
        </p:nvSpPr>
        <p:spPr/>
        <p:txBody>
          <a:bodyPr/>
          <a:lstStyle/>
          <a:p>
            <a:fld id="{D208048B-57AF-4F53-BC84-8E0A1033FBEC}" type="datetimeFigureOut">
              <a:rPr lang="en-US" smtClean="0"/>
              <a:t>8/11/2021</a:t>
            </a:fld>
            <a:endParaRPr lang="en-US"/>
          </a:p>
        </p:txBody>
      </p:sp>
      <p:sp>
        <p:nvSpPr>
          <p:cNvPr id="6" name="Footer Placeholder 5">
            <a:extLst>
              <a:ext uri="{FF2B5EF4-FFF2-40B4-BE49-F238E27FC236}">
                <a16:creationId xmlns:a16="http://schemas.microsoft.com/office/drawing/2014/main" id="{5A30EF3C-A61E-4F43-9C8F-BC9A6455C6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19D947-1DC8-4CE9-A031-6EEB776BD0BF}"/>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206510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5BFA9BB-A51E-4D09-8602-5AD9010463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a:extLst>
              <a:ext uri="{FF2B5EF4-FFF2-40B4-BE49-F238E27FC236}">
                <a16:creationId xmlns:a16="http://schemas.microsoft.com/office/drawing/2014/main" id="{A60257A1-779B-4048-BC0D-1EA579B5B1C5}"/>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6" name="Group 15">
            <a:extLst>
              <a:ext uri="{FF2B5EF4-FFF2-40B4-BE49-F238E27FC236}">
                <a16:creationId xmlns:a16="http://schemas.microsoft.com/office/drawing/2014/main" id="{38F4B5D0-AA24-4702-9C01-FC1A03E7B607}"/>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7" name="Oval 16">
              <a:extLst>
                <a:ext uri="{FF2B5EF4-FFF2-40B4-BE49-F238E27FC236}">
                  <a16:creationId xmlns:a16="http://schemas.microsoft.com/office/drawing/2014/main" id="{29CBF9BD-1EB2-4122-98FE-F2B5DF8771C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7C41FF89-01DF-4236-AA4D-243CB8A464B3}"/>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9" name="Freeform: Shape 18">
              <a:extLst>
                <a:ext uri="{FF2B5EF4-FFF2-40B4-BE49-F238E27FC236}">
                  <a16:creationId xmlns:a16="http://schemas.microsoft.com/office/drawing/2014/main" id="{FD03BB88-350D-4DE0-BB34-870F6435689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grpSp>
      <p:sp>
        <p:nvSpPr>
          <p:cNvPr id="15" name="Texture">
            <a:extLst>
              <a:ext uri="{FF2B5EF4-FFF2-40B4-BE49-F238E27FC236}">
                <a16:creationId xmlns:a16="http://schemas.microsoft.com/office/drawing/2014/main" id="{4A8025C0-8995-4863-A847-7ED1F8CCE811}"/>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50162335-6445-435C-A1C6-9F090B965040}"/>
              </a:ext>
            </a:extLst>
          </p:cNvPr>
          <p:cNvSpPr>
            <a:spLocks noGrp="1"/>
          </p:cNvSpPr>
          <p:nvPr>
            <p:ph type="title"/>
          </p:nvPr>
        </p:nvSpPr>
        <p:spPr>
          <a:xfrm>
            <a:off x="457200" y="668049"/>
            <a:ext cx="10450629" cy="1325564"/>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074B3D-418F-464D-91E7-993D0B480108}"/>
              </a:ext>
            </a:extLst>
          </p:cNvPr>
          <p:cNvSpPr>
            <a:spLocks noGrp="1"/>
          </p:cNvSpPr>
          <p:nvPr>
            <p:ph type="body" idx="1"/>
          </p:nvPr>
        </p:nvSpPr>
        <p:spPr>
          <a:xfrm>
            <a:off x="457086" y="2182814"/>
            <a:ext cx="5021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904709-9362-4AB5-9AA2-32F51BF06A39}"/>
              </a:ext>
            </a:extLst>
          </p:cNvPr>
          <p:cNvSpPr>
            <a:spLocks noGrp="1"/>
          </p:cNvSpPr>
          <p:nvPr>
            <p:ph sz="half" idx="2"/>
          </p:nvPr>
        </p:nvSpPr>
        <p:spPr>
          <a:xfrm>
            <a:off x="457086" y="3115949"/>
            <a:ext cx="502151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083836-1CF5-406F-B0CB-643F37066CE6}"/>
              </a:ext>
            </a:extLst>
          </p:cNvPr>
          <p:cNvSpPr>
            <a:spLocks noGrp="1"/>
          </p:cNvSpPr>
          <p:nvPr>
            <p:ph type="body" sz="quarter" idx="3"/>
          </p:nvPr>
        </p:nvSpPr>
        <p:spPr>
          <a:xfrm>
            <a:off x="5890597" y="2182814"/>
            <a:ext cx="501723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4A8670-0F33-4222-AAC9-96A21C47C336}"/>
              </a:ext>
            </a:extLst>
          </p:cNvPr>
          <p:cNvSpPr>
            <a:spLocks noGrp="1"/>
          </p:cNvSpPr>
          <p:nvPr>
            <p:ph sz="quarter" idx="4"/>
          </p:nvPr>
        </p:nvSpPr>
        <p:spPr>
          <a:xfrm>
            <a:off x="5890597" y="3115949"/>
            <a:ext cx="501723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1E6970-4A96-4519-9C0E-11E245D563C9}"/>
              </a:ext>
            </a:extLst>
          </p:cNvPr>
          <p:cNvSpPr>
            <a:spLocks noGrp="1"/>
          </p:cNvSpPr>
          <p:nvPr>
            <p:ph type="dt" sz="half" idx="10"/>
          </p:nvPr>
        </p:nvSpPr>
        <p:spPr/>
        <p:txBody>
          <a:bodyPr/>
          <a:lstStyle/>
          <a:p>
            <a:fld id="{D208048B-57AF-4F53-BC84-8E0A1033FBEC}" type="datetimeFigureOut">
              <a:rPr lang="en-US" smtClean="0"/>
              <a:t>8/11/2021</a:t>
            </a:fld>
            <a:endParaRPr lang="en-US"/>
          </a:p>
        </p:txBody>
      </p:sp>
      <p:sp>
        <p:nvSpPr>
          <p:cNvPr id="8" name="Footer Placeholder 7">
            <a:extLst>
              <a:ext uri="{FF2B5EF4-FFF2-40B4-BE49-F238E27FC236}">
                <a16:creationId xmlns:a16="http://schemas.microsoft.com/office/drawing/2014/main" id="{35FEE249-70F5-4359-B699-23D68A5037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2AE510-A38C-45EE-B061-CB02E4E3DD7C}"/>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75902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A9D1A-F943-4838-BA2F-6DF4F2EC9FEC}"/>
              </a:ext>
            </a:extLst>
          </p:cNvPr>
          <p:cNvSpPr>
            <a:spLocks noGrp="1"/>
          </p:cNvSpPr>
          <p:nvPr>
            <p:ph type="title"/>
          </p:nvPr>
        </p:nvSpPr>
        <p:spPr>
          <a:xfrm>
            <a:off x="457200" y="668049"/>
            <a:ext cx="7685037" cy="1363816"/>
          </a:xfrm>
        </p:spPr>
        <p:txBody>
          <a:bodyPr/>
          <a:lstStyle/>
          <a:p>
            <a:r>
              <a:rPr lang="en-US"/>
              <a:t>Click to edit Master title style</a:t>
            </a:r>
          </a:p>
        </p:txBody>
      </p:sp>
      <p:sp>
        <p:nvSpPr>
          <p:cNvPr id="3" name="Date Placeholder 2">
            <a:extLst>
              <a:ext uri="{FF2B5EF4-FFF2-40B4-BE49-F238E27FC236}">
                <a16:creationId xmlns:a16="http://schemas.microsoft.com/office/drawing/2014/main" id="{F6FEE401-3424-4696-A6FC-BBEE79379F9D}"/>
              </a:ext>
            </a:extLst>
          </p:cNvPr>
          <p:cNvSpPr>
            <a:spLocks noGrp="1"/>
          </p:cNvSpPr>
          <p:nvPr>
            <p:ph type="dt" sz="half" idx="10"/>
          </p:nvPr>
        </p:nvSpPr>
        <p:spPr/>
        <p:txBody>
          <a:bodyPr/>
          <a:lstStyle/>
          <a:p>
            <a:fld id="{D208048B-57AF-4F53-BC84-8E0A1033FBEC}" type="datetimeFigureOut">
              <a:rPr lang="en-US" smtClean="0"/>
              <a:t>8/11/2021</a:t>
            </a:fld>
            <a:endParaRPr lang="en-US"/>
          </a:p>
        </p:txBody>
      </p:sp>
      <p:sp>
        <p:nvSpPr>
          <p:cNvPr id="4" name="Footer Placeholder 3">
            <a:extLst>
              <a:ext uri="{FF2B5EF4-FFF2-40B4-BE49-F238E27FC236}">
                <a16:creationId xmlns:a16="http://schemas.microsoft.com/office/drawing/2014/main" id="{01E9D767-A30A-4508-B510-99AB91737A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0979DC-F3D5-43AB-8A0F-9C8A14E0CEF4}"/>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069103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DCDA0B-9BEE-4B57-8F97-96D5645D0658}"/>
              </a:ext>
            </a:extLst>
          </p:cNvPr>
          <p:cNvSpPr>
            <a:spLocks noGrp="1"/>
          </p:cNvSpPr>
          <p:nvPr>
            <p:ph type="dt" sz="half" idx="10"/>
          </p:nvPr>
        </p:nvSpPr>
        <p:spPr/>
        <p:txBody>
          <a:bodyPr/>
          <a:lstStyle/>
          <a:p>
            <a:fld id="{D208048B-57AF-4F53-BC84-8E0A1033FBEC}" type="datetimeFigureOut">
              <a:rPr lang="en-US" smtClean="0"/>
              <a:t>8/11/2021</a:t>
            </a:fld>
            <a:endParaRPr lang="en-US"/>
          </a:p>
        </p:txBody>
      </p:sp>
      <p:sp>
        <p:nvSpPr>
          <p:cNvPr id="3" name="Footer Placeholder 2">
            <a:extLst>
              <a:ext uri="{FF2B5EF4-FFF2-40B4-BE49-F238E27FC236}">
                <a16:creationId xmlns:a16="http://schemas.microsoft.com/office/drawing/2014/main" id="{05282AF2-09A1-4A1C-AEB6-577962B714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4D99D9-82B1-496C-ABBC-4FF0C375DCE7}"/>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405998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D9AFA4-EB8E-4091-A5E2-1B9D163A0709}"/>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F25018FE-FB44-4E2E-A181-B3476F3E8550}"/>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4" name="Group 13">
            <a:extLst>
              <a:ext uri="{FF2B5EF4-FFF2-40B4-BE49-F238E27FC236}">
                <a16:creationId xmlns:a16="http://schemas.microsoft.com/office/drawing/2014/main" id="{A6C7CD4B-70DE-49E2-A336-B6F43F58FFA4}"/>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B4B8BFC9-6F67-47CB-BAE4-45260FBAF397}"/>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40F836E5-3C5B-4DE7-B09A-AE00DEE730A9}"/>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7" name="Freeform: Shape 16">
              <a:extLst>
                <a:ext uri="{FF2B5EF4-FFF2-40B4-BE49-F238E27FC236}">
                  <a16:creationId xmlns:a16="http://schemas.microsoft.com/office/drawing/2014/main" id="{68E1B8E4-080E-4F43-B33F-59DD21B6B658}"/>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8" name="Freeform: Shape 17">
              <a:extLst>
                <a:ext uri="{FF2B5EF4-FFF2-40B4-BE49-F238E27FC236}">
                  <a16:creationId xmlns:a16="http://schemas.microsoft.com/office/drawing/2014/main" id="{507639D4-740A-4B71-8393-99CA375EB4A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9" name="Graphic 9">
              <a:extLst>
                <a:ext uri="{FF2B5EF4-FFF2-40B4-BE49-F238E27FC236}">
                  <a16:creationId xmlns:a16="http://schemas.microsoft.com/office/drawing/2014/main" id="{AE7E56E5-1F6A-442B-B5E0-ED19F815D2E2}"/>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Graphic 9">
              <a:extLst>
                <a:ext uri="{FF2B5EF4-FFF2-40B4-BE49-F238E27FC236}">
                  <a16:creationId xmlns:a16="http://schemas.microsoft.com/office/drawing/2014/main" id="{3774E986-8FE2-4670-A4C0-96E213269BD7}"/>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13" name="Texture">
            <a:extLst>
              <a:ext uri="{FF2B5EF4-FFF2-40B4-BE49-F238E27FC236}">
                <a16:creationId xmlns:a16="http://schemas.microsoft.com/office/drawing/2014/main" id="{3A5846DF-A106-4887-BE2C-DCD89DAA6539}"/>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767E81C-AA51-44A0-B21C-757B2F3B90C5}"/>
              </a:ext>
            </a:extLst>
          </p:cNvPr>
          <p:cNvSpPr>
            <a:spLocks noGrp="1"/>
          </p:cNvSpPr>
          <p:nvPr>
            <p:ph type="title"/>
          </p:nvPr>
        </p:nvSpPr>
        <p:spPr>
          <a:xfrm>
            <a:off x="457200" y="668049"/>
            <a:ext cx="4314825" cy="1957828"/>
          </a:xfrm>
        </p:spPr>
        <p:txBody>
          <a:bodyPr anchor="b">
            <a:normAutofit/>
          </a:bodyPr>
          <a:lstStyle>
            <a:lvl1pPr>
              <a:defRPr sz="4400"/>
            </a:lvl1pPr>
          </a:lstStyle>
          <a:p>
            <a:r>
              <a:rPr lang="en-US"/>
              <a:t>Click to edit Master title style</a:t>
            </a:r>
          </a:p>
        </p:txBody>
      </p:sp>
      <p:sp>
        <p:nvSpPr>
          <p:cNvPr id="3" name="Content Placeholder 2">
            <a:extLst>
              <a:ext uri="{FF2B5EF4-FFF2-40B4-BE49-F238E27FC236}">
                <a16:creationId xmlns:a16="http://schemas.microsoft.com/office/drawing/2014/main" id="{F7A0438A-298D-4466-B55D-F466C345C3CC}"/>
              </a:ext>
            </a:extLst>
          </p:cNvPr>
          <p:cNvSpPr>
            <a:spLocks noGrp="1"/>
          </p:cNvSpPr>
          <p:nvPr>
            <p:ph idx="1"/>
          </p:nvPr>
        </p:nvSpPr>
        <p:spPr>
          <a:xfrm>
            <a:off x="5183188" y="668049"/>
            <a:ext cx="4875212" cy="523125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143104-0579-4974-88D2-61DF1A30D390}"/>
              </a:ext>
            </a:extLst>
          </p:cNvPr>
          <p:cNvSpPr>
            <a:spLocks noGrp="1"/>
          </p:cNvSpPr>
          <p:nvPr>
            <p:ph type="body" sz="half" idx="2"/>
          </p:nvPr>
        </p:nvSpPr>
        <p:spPr>
          <a:xfrm>
            <a:off x="457200" y="2749024"/>
            <a:ext cx="4314825" cy="3119964"/>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A32755-0632-47CB-AA69-7EFB212FA160}"/>
              </a:ext>
            </a:extLst>
          </p:cNvPr>
          <p:cNvSpPr>
            <a:spLocks noGrp="1"/>
          </p:cNvSpPr>
          <p:nvPr>
            <p:ph type="dt" sz="half" idx="10"/>
          </p:nvPr>
        </p:nvSpPr>
        <p:spPr/>
        <p:txBody>
          <a:bodyPr/>
          <a:lstStyle/>
          <a:p>
            <a:fld id="{D208048B-57AF-4F53-BC84-8E0A1033FBEC}" type="datetimeFigureOut">
              <a:rPr lang="en-US" smtClean="0"/>
              <a:t>8/11/2021</a:t>
            </a:fld>
            <a:endParaRPr lang="en-US"/>
          </a:p>
        </p:txBody>
      </p:sp>
      <p:sp>
        <p:nvSpPr>
          <p:cNvPr id="6" name="Footer Placeholder 5">
            <a:extLst>
              <a:ext uri="{FF2B5EF4-FFF2-40B4-BE49-F238E27FC236}">
                <a16:creationId xmlns:a16="http://schemas.microsoft.com/office/drawing/2014/main" id="{38ED0B4F-5B59-4064-A88B-E9938A40FF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512E7F-93B8-4E93-BCB3-ADE74FC1504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368745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3C1870-4E69-4DE7-BF2F-DE8A7881C64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7439AB1C-A8A1-4745-9625-B18FE9160BB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4" name="Group 13">
            <a:extLst>
              <a:ext uri="{FF2B5EF4-FFF2-40B4-BE49-F238E27FC236}">
                <a16:creationId xmlns:a16="http://schemas.microsoft.com/office/drawing/2014/main" id="{11ADDC4D-D9AA-48F8-BD10-2D20F14607A6}"/>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C1136312-3085-4615-A743-4EE531585B11}"/>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29539FE4-376B-4187-A80A-C98EBA23DA30}"/>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7" name="Freeform: Shape 16">
              <a:extLst>
                <a:ext uri="{FF2B5EF4-FFF2-40B4-BE49-F238E27FC236}">
                  <a16:creationId xmlns:a16="http://schemas.microsoft.com/office/drawing/2014/main" id="{A11DC5D7-2276-4A57-8783-A0EFB00416E9}"/>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8" name="Freeform: Shape 17">
              <a:extLst>
                <a:ext uri="{FF2B5EF4-FFF2-40B4-BE49-F238E27FC236}">
                  <a16:creationId xmlns:a16="http://schemas.microsoft.com/office/drawing/2014/main" id="{57D5B578-4971-4ADC-97D8-B9CEF52AA7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9" name="Graphic 9">
              <a:extLst>
                <a:ext uri="{FF2B5EF4-FFF2-40B4-BE49-F238E27FC236}">
                  <a16:creationId xmlns:a16="http://schemas.microsoft.com/office/drawing/2014/main" id="{2D968E77-E43D-4870-93BC-CBF1947336B3}"/>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Graphic 9">
              <a:extLst>
                <a:ext uri="{FF2B5EF4-FFF2-40B4-BE49-F238E27FC236}">
                  <a16:creationId xmlns:a16="http://schemas.microsoft.com/office/drawing/2014/main" id="{1221D41A-E71E-4587-A876-F8778E7C03E1}"/>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13" name="Texture">
            <a:extLst>
              <a:ext uri="{FF2B5EF4-FFF2-40B4-BE49-F238E27FC236}">
                <a16:creationId xmlns:a16="http://schemas.microsoft.com/office/drawing/2014/main" id="{50457195-385D-490A-91AB-30B969C61953}"/>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7E06FF6D-24FA-4E04-90ED-7DBE228B2AA6}"/>
              </a:ext>
            </a:extLst>
          </p:cNvPr>
          <p:cNvSpPr>
            <a:spLocks noGrp="1"/>
          </p:cNvSpPr>
          <p:nvPr>
            <p:ph type="title"/>
          </p:nvPr>
        </p:nvSpPr>
        <p:spPr>
          <a:xfrm>
            <a:off x="457200" y="668049"/>
            <a:ext cx="4314825" cy="2235711"/>
          </a:xfrm>
        </p:spPr>
        <p:txBody>
          <a:bodyPr anchor="b">
            <a:noAutofit/>
          </a:bodyPr>
          <a:lstStyle>
            <a:lvl1pPr algn="l" defTabSz="914400" rtl="0" eaLnBrk="1" latinLnBrk="0" hangingPunct="1">
              <a:lnSpc>
                <a:spcPct val="90000"/>
              </a:lnSpc>
              <a:spcBef>
                <a:spcPct val="0"/>
              </a:spcBef>
              <a:buNone/>
              <a:defRPr lang="en-US" sz="4400" kern="1200">
                <a:solidFill>
                  <a:schemeClr val="tx1"/>
                </a:solidFill>
                <a:latin typeface="+mj-lt"/>
                <a:ea typeface="+mj-ea"/>
                <a:cs typeface="+mj-cs"/>
              </a:defRPr>
            </a:lvl1pPr>
          </a:lstStyle>
          <a:p>
            <a:r>
              <a:rPr lang="en-US"/>
              <a:t>Click to edit Master title style</a:t>
            </a:r>
          </a:p>
        </p:txBody>
      </p:sp>
      <p:sp>
        <p:nvSpPr>
          <p:cNvPr id="3" name="Picture Placeholder 2">
            <a:extLst>
              <a:ext uri="{FF2B5EF4-FFF2-40B4-BE49-F238E27FC236}">
                <a16:creationId xmlns:a16="http://schemas.microsoft.com/office/drawing/2014/main" id="{4432D78B-0E21-420F-9DFF-6131CB0F7E69}"/>
              </a:ext>
            </a:extLst>
          </p:cNvPr>
          <p:cNvSpPr>
            <a:spLocks noGrp="1"/>
          </p:cNvSpPr>
          <p:nvPr>
            <p:ph type="pic" idx="1"/>
          </p:nvPr>
        </p:nvSpPr>
        <p:spPr>
          <a:xfrm>
            <a:off x="5183188" y="668049"/>
            <a:ext cx="4958436" cy="52312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8AC2A57-1064-4391-B96B-4D04305E0BE7}"/>
              </a:ext>
            </a:extLst>
          </p:cNvPr>
          <p:cNvSpPr>
            <a:spLocks noGrp="1"/>
          </p:cNvSpPr>
          <p:nvPr>
            <p:ph type="body" sz="half" idx="2"/>
          </p:nvPr>
        </p:nvSpPr>
        <p:spPr>
          <a:xfrm>
            <a:off x="457200" y="2941222"/>
            <a:ext cx="4314825" cy="292776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D04EB0-850A-4256-8D12-E01A201A4FE1}"/>
              </a:ext>
            </a:extLst>
          </p:cNvPr>
          <p:cNvSpPr>
            <a:spLocks noGrp="1"/>
          </p:cNvSpPr>
          <p:nvPr>
            <p:ph type="dt" sz="half" idx="10"/>
          </p:nvPr>
        </p:nvSpPr>
        <p:spPr/>
        <p:txBody>
          <a:bodyPr/>
          <a:lstStyle/>
          <a:p>
            <a:fld id="{D208048B-57AF-4F53-BC84-8E0A1033FBEC}" type="datetimeFigureOut">
              <a:rPr lang="en-US" smtClean="0"/>
              <a:t>8/11/2021</a:t>
            </a:fld>
            <a:endParaRPr lang="en-US"/>
          </a:p>
        </p:txBody>
      </p:sp>
      <p:sp>
        <p:nvSpPr>
          <p:cNvPr id="6" name="Footer Placeholder 5">
            <a:extLst>
              <a:ext uri="{FF2B5EF4-FFF2-40B4-BE49-F238E27FC236}">
                <a16:creationId xmlns:a16="http://schemas.microsoft.com/office/drawing/2014/main" id="{7E9CF4AF-C757-4552-AB8A-3B89C37464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62A368-F12B-4B5E-82F0-A6AEE6AF2C83}"/>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416713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A5B40-C529-41A6-8D06-07AF9430A8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B5A354-E2A8-4A91-9D7A-36D9E0915C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5D3944-2E3D-42BC-B83D-7630699D48C5}"/>
              </a:ext>
            </a:extLst>
          </p:cNvPr>
          <p:cNvSpPr>
            <a:spLocks noGrp="1"/>
          </p:cNvSpPr>
          <p:nvPr>
            <p:ph type="dt" sz="half" idx="10"/>
          </p:nvPr>
        </p:nvSpPr>
        <p:spPr/>
        <p:txBody>
          <a:bodyPr/>
          <a:lstStyle/>
          <a:p>
            <a:fld id="{D208048B-57AF-4F53-BC84-8E0A1033FBEC}" type="datetimeFigureOut">
              <a:rPr lang="en-US" smtClean="0"/>
              <a:t>8/11/2021</a:t>
            </a:fld>
            <a:endParaRPr lang="en-US"/>
          </a:p>
        </p:txBody>
      </p:sp>
      <p:sp>
        <p:nvSpPr>
          <p:cNvPr id="5" name="Footer Placeholder 4">
            <a:extLst>
              <a:ext uri="{FF2B5EF4-FFF2-40B4-BE49-F238E27FC236}">
                <a16:creationId xmlns:a16="http://schemas.microsoft.com/office/drawing/2014/main" id="{F2FC57FA-204E-4A7A-BAE2-DF17BB0FFB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BDA36D-49FF-495A-8E25-4CCC98E39032}"/>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925135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44ECD05-4E94-4A60-8FDA-700BF100B0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8" name="Color Fill">
            <a:extLst>
              <a:ext uri="{FF2B5EF4-FFF2-40B4-BE49-F238E27FC236}">
                <a16:creationId xmlns:a16="http://schemas.microsoft.com/office/drawing/2014/main" id="{8BCB0EB2-4067-418C-9465-9D4C71240E0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8" name="Group 7">
            <a:extLst>
              <a:ext uri="{FF2B5EF4-FFF2-40B4-BE49-F238E27FC236}">
                <a16:creationId xmlns:a16="http://schemas.microsoft.com/office/drawing/2014/main" id="{04E37999-41E7-446D-8C53-B904C3CE87A5}"/>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9" name="Oval 8">
              <a:extLst>
                <a:ext uri="{FF2B5EF4-FFF2-40B4-BE49-F238E27FC236}">
                  <a16:creationId xmlns:a16="http://schemas.microsoft.com/office/drawing/2014/main" id="{438A90E8-87F8-4150-B5EB-E19C8A01AFB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Graphic 9">
              <a:extLst>
                <a:ext uri="{FF2B5EF4-FFF2-40B4-BE49-F238E27FC236}">
                  <a16:creationId xmlns:a16="http://schemas.microsoft.com/office/drawing/2014/main" id="{724DCA1C-A8E8-4F90-8FAE-85B1426C108A}"/>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1" name="Freeform: Shape 10">
              <a:extLst>
                <a:ext uri="{FF2B5EF4-FFF2-40B4-BE49-F238E27FC236}">
                  <a16:creationId xmlns:a16="http://schemas.microsoft.com/office/drawing/2014/main" id="{158D6291-6756-44E3-9FCE-0B2ECA5EE664}"/>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2" name="Freeform: Shape 11">
              <a:extLst>
                <a:ext uri="{FF2B5EF4-FFF2-40B4-BE49-F238E27FC236}">
                  <a16:creationId xmlns:a16="http://schemas.microsoft.com/office/drawing/2014/main" id="{C37CA96E-9DD9-4172-B63B-50DF43B576DA}"/>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3" name="Graphic 9">
              <a:extLst>
                <a:ext uri="{FF2B5EF4-FFF2-40B4-BE49-F238E27FC236}">
                  <a16:creationId xmlns:a16="http://schemas.microsoft.com/office/drawing/2014/main" id="{B335AFFE-BF3D-491C-8255-692B9DAC6775}"/>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Graphic 9">
              <a:extLst>
                <a:ext uri="{FF2B5EF4-FFF2-40B4-BE49-F238E27FC236}">
                  <a16:creationId xmlns:a16="http://schemas.microsoft.com/office/drawing/2014/main" id="{AA052AAF-7A7C-4EDB-AE2C-FCA3A756C4E5}"/>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0" name="Texture">
            <a:extLst>
              <a:ext uri="{FF2B5EF4-FFF2-40B4-BE49-F238E27FC236}">
                <a16:creationId xmlns:a16="http://schemas.microsoft.com/office/drawing/2014/main" id="{31F99E9D-6528-47AC-B178-7032D0E17DF8}"/>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Vertical Title 1">
            <a:extLst>
              <a:ext uri="{FF2B5EF4-FFF2-40B4-BE49-F238E27FC236}">
                <a16:creationId xmlns:a16="http://schemas.microsoft.com/office/drawing/2014/main" id="{834DD302-622D-4E42-BD6F-FAAA98B3728C}"/>
              </a:ext>
            </a:extLst>
          </p:cNvPr>
          <p:cNvSpPr>
            <a:spLocks noGrp="1"/>
          </p:cNvSpPr>
          <p:nvPr>
            <p:ph type="title" orient="vert"/>
          </p:nvPr>
        </p:nvSpPr>
        <p:spPr>
          <a:xfrm>
            <a:off x="7306311" y="668049"/>
            <a:ext cx="2628900" cy="550891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70D9F5-C907-405F-BE11-571C61745EC6}"/>
              </a:ext>
            </a:extLst>
          </p:cNvPr>
          <p:cNvSpPr>
            <a:spLocks noGrp="1"/>
          </p:cNvSpPr>
          <p:nvPr>
            <p:ph type="body" orient="vert" idx="1"/>
          </p:nvPr>
        </p:nvSpPr>
        <p:spPr>
          <a:xfrm>
            <a:off x="457200" y="668049"/>
            <a:ext cx="6689098" cy="5508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CFD860-3FBD-4FE7-A9FD-1D4A4D10AABF}"/>
              </a:ext>
            </a:extLst>
          </p:cNvPr>
          <p:cNvSpPr>
            <a:spLocks noGrp="1"/>
          </p:cNvSpPr>
          <p:nvPr>
            <p:ph type="dt" sz="half" idx="10"/>
          </p:nvPr>
        </p:nvSpPr>
        <p:spPr/>
        <p:txBody>
          <a:bodyPr/>
          <a:lstStyle/>
          <a:p>
            <a:fld id="{D208048B-57AF-4F53-BC84-8E0A1033FBEC}" type="datetimeFigureOut">
              <a:rPr lang="en-US" smtClean="0"/>
              <a:t>8/11/2021</a:t>
            </a:fld>
            <a:endParaRPr lang="en-US"/>
          </a:p>
        </p:txBody>
      </p:sp>
      <p:sp>
        <p:nvSpPr>
          <p:cNvPr id="5" name="Footer Placeholder 4">
            <a:extLst>
              <a:ext uri="{FF2B5EF4-FFF2-40B4-BE49-F238E27FC236}">
                <a16:creationId xmlns:a16="http://schemas.microsoft.com/office/drawing/2014/main" id="{560A367B-81B3-4BD3-9C95-18EC0710A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7D8E54-346D-4D66-BF99-96DA43F80DF8}"/>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578746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0"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3"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Lst>
            </p:cNvPr>
            <p:cNvSpPr/>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Lst>
            </p:cNvPr>
            <p:cNvSpPr/>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Lst>
            </p:cNvPr>
            <p:cNvSpPr/>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7" name="Freeform: Shape 16">
              <a:extLst>
                <a:ext uri="{FF2B5EF4-FFF2-40B4-BE49-F238E27FC236}">
                  <a16:creationId xmlns:a16="http://schemas.microsoft.com/office/drawing/2014/main" id="{A985F09D-6969-44D0-B04F-4EDE0FEDAF63}"/>
                </a:ext>
              </a:extLst>
            </p:cNvPr>
            <p:cNvSpPr/>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18" name="Graphic 9">
              <a:extLst>
                <a:ext uri="{FF2B5EF4-FFF2-40B4-BE49-F238E27FC236}">
                  <a16:creationId xmlns:a16="http://schemas.microsoft.com/office/drawing/2014/main" id="{003913A0-A3C0-4ED8-8920-318068FBC46F}"/>
                </a:ext>
              </a:extLst>
            </p:cNvPr>
            <p:cNvSpPr/>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2"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13">
              <a:alphaModFix amt="6000"/>
            </a:blip>
            <a:srcRect/>
            <a:tile tx="0" ty="0" sx="100000" sy="100000" flip="none" algn="tl"/>
          </a:blipFill>
          <a:ln w="9525" cap="flat">
            <a:noFill/>
            <a:prstDash val="solid"/>
            <a:miter/>
          </a:ln>
        </p:spPr>
        <p:txBody>
          <a:bodyPr rtlCol="0" anchor="ctr"/>
          <a:lstStyle/>
          <a:p>
            <a:endParaRPr lang="en-US"/>
          </a:p>
        </p:txBody>
      </p:sp>
      <p:sp>
        <p:nvSpPr>
          <p:cNvPr id="2" name="Title Placeholder 1">
            <a:extLst>
              <a:ext uri="{FF2B5EF4-FFF2-40B4-BE49-F238E27FC236}">
                <a16:creationId xmlns:a16="http://schemas.microsoft.com/office/drawing/2014/main" id="{093083B5-1505-44FE-894D-AA1AB6D60FCE}"/>
              </a:ext>
            </a:extLst>
          </p:cNvPr>
          <p:cNvSpPr>
            <a:spLocks noGrp="1"/>
          </p:cNvSpPr>
          <p:nvPr>
            <p:ph type="title"/>
          </p:nvPr>
        </p:nvSpPr>
        <p:spPr>
          <a:xfrm>
            <a:off x="457200" y="668049"/>
            <a:ext cx="7685037"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603F3930-F8C8-43B1-BC1A-6264F4ACB2E1}"/>
              </a:ext>
            </a:extLst>
          </p:cNvPr>
          <p:cNvSpPr>
            <a:spLocks noGrp="1"/>
          </p:cNvSpPr>
          <p:nvPr>
            <p:ph type="body" idx="1"/>
          </p:nvPr>
        </p:nvSpPr>
        <p:spPr>
          <a:xfrm>
            <a:off x="457200" y="2096713"/>
            <a:ext cx="7685037" cy="40802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F4F2F7-3ECA-43D7-BFF3-FBB407AEAB46}"/>
              </a:ext>
            </a:extLst>
          </p:cNvPr>
          <p:cNvSpPr>
            <a:spLocks noGrp="1"/>
          </p:cNvSpPr>
          <p:nvPr>
            <p:ph type="dt" sz="half" idx="2"/>
          </p:nvPr>
        </p:nvSpPr>
        <p:spPr>
          <a:xfrm>
            <a:off x="457200" y="6356350"/>
            <a:ext cx="27432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fld id="{D208048B-57AF-4F53-BC84-8E0A1033FBEC}" type="datetimeFigureOut">
              <a:rPr lang="en-US" smtClean="0"/>
              <a:pPr/>
              <a:t>8/11/2021</a:t>
            </a:fld>
            <a:endParaRPr lang="en-US"/>
          </a:p>
        </p:txBody>
      </p:sp>
      <p:sp>
        <p:nvSpPr>
          <p:cNvPr id="5" name="Footer Placeholder 4">
            <a:extLst>
              <a:ext uri="{FF2B5EF4-FFF2-40B4-BE49-F238E27FC236}">
                <a16:creationId xmlns:a16="http://schemas.microsoft.com/office/drawing/2014/main" id="{1D3A193F-0B61-43DD-8E45-EFEAC43E3826}"/>
              </a:ext>
            </a:extLst>
          </p:cNvPr>
          <p:cNvSpPr>
            <a:spLocks noGrp="1"/>
          </p:cNvSpPr>
          <p:nvPr>
            <p:ph type="ftr" sz="quarter" idx="3"/>
          </p:nvPr>
        </p:nvSpPr>
        <p:spPr>
          <a:xfrm>
            <a:off x="457200" y="155448"/>
            <a:ext cx="41148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625961-D3A8-4945-AEE4-EE1952DBDCAE}"/>
              </a:ext>
            </a:extLst>
          </p:cNvPr>
          <p:cNvSpPr>
            <a:spLocks noGrp="1"/>
          </p:cNvSpPr>
          <p:nvPr>
            <p:ph type="sldNum" sz="quarter" idx="4"/>
          </p:nvPr>
        </p:nvSpPr>
        <p:spPr>
          <a:xfrm>
            <a:off x="10954512" y="6355080"/>
            <a:ext cx="795528" cy="365760"/>
          </a:xfrm>
          <a:prstGeom prst="rect">
            <a:avLst/>
          </a:prstGeom>
        </p:spPr>
        <p:txBody>
          <a:bodyPr vert="horz" lIns="91440" tIns="45720" rIns="91440" bIns="45720" rtlCol="0" anchor="ctr"/>
          <a:lstStyle>
            <a:lvl1pPr algn="r">
              <a:defRPr sz="1000" spc="110" baseline="0">
                <a:solidFill>
                  <a:schemeClr val="tx1">
                    <a:tint val="75000"/>
                  </a:schemeClr>
                </a:solidFill>
              </a:defRPr>
            </a:lvl1pPr>
          </a:lstStyle>
          <a:p>
            <a:fld id="{BD8A8A1B-4E1E-43EF-8A39-7D4A3879B941}" type="slidenum">
              <a:rPr lang="en-US" smtClean="0"/>
              <a:pPr/>
              <a:t>‹#›</a:t>
            </a:fld>
            <a:endParaRPr lang="en-US"/>
          </a:p>
        </p:txBody>
      </p:sp>
    </p:spTree>
    <p:extLst>
      <p:ext uri="{BB962C8B-B14F-4D97-AF65-F5344CB8AC3E}">
        <p14:creationId xmlns:p14="http://schemas.microsoft.com/office/powerpoint/2010/main" val="3786886117"/>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nlHpnJBbXEs?feature=oembed"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qnOBZ32OHss?feature=oembed" TargetMode="Externa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video" Target="https://www.youtube.com/embed/q1VfQ9czSUA?feature=oembed"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q1VfQ9czSUA?feature=oembed" TargetMode="External"/><Relationship Id="rId5" Type="http://schemas.openxmlformats.org/officeDocument/2006/relationships/image" Target="../media/image13.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Background Fill">
            <a:extLst>
              <a:ext uri="{FF2B5EF4-FFF2-40B4-BE49-F238E27FC236}">
                <a16:creationId xmlns:a16="http://schemas.microsoft.com/office/drawing/2014/main" id="{B6D694DB-A3FC-4F14-A225-17BEBA44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9525" cap="flat">
            <a:noFill/>
            <a:prstDash val="solid"/>
            <a:miter/>
          </a:ln>
        </p:spPr>
        <p:txBody>
          <a:bodyPr rtlCol="0" anchor="ctr"/>
          <a:lstStyle/>
          <a:p>
            <a:endParaRPr lang="en-US">
              <a:solidFill>
                <a:schemeClr val="tx1"/>
              </a:solidFill>
            </a:endParaRPr>
          </a:p>
        </p:txBody>
      </p:sp>
      <p:pic>
        <p:nvPicPr>
          <p:cNvPr id="6" name="Picture 3">
            <a:extLst>
              <a:ext uri="{FF2B5EF4-FFF2-40B4-BE49-F238E27FC236}">
                <a16:creationId xmlns:a16="http://schemas.microsoft.com/office/drawing/2014/main" id="{DC64105D-A077-4E52-B0D9-FE22FB65E528}"/>
              </a:ext>
            </a:extLst>
          </p:cNvPr>
          <p:cNvPicPr>
            <a:picLocks noChangeAspect="1"/>
          </p:cNvPicPr>
          <p:nvPr/>
        </p:nvPicPr>
        <p:blipFill rotWithShape="1">
          <a:blip r:embed="rId2">
            <a:alphaModFix amt="60000"/>
          </a:blip>
          <a:srcRect t="15952" r="6" b="6"/>
          <a:stretch/>
        </p:blipFill>
        <p:spPr>
          <a:xfrm>
            <a:off x="20" y="10"/>
            <a:ext cx="12188921" cy="6857990"/>
          </a:xfrm>
          <a:prstGeom prst="rect">
            <a:avLst/>
          </a:prstGeom>
        </p:spPr>
      </p:pic>
      <p:sp>
        <p:nvSpPr>
          <p:cNvPr id="2" name="Title 1"/>
          <p:cNvSpPr>
            <a:spLocks noGrp="1"/>
          </p:cNvSpPr>
          <p:nvPr>
            <p:ph type="ctrTitle"/>
          </p:nvPr>
        </p:nvSpPr>
        <p:spPr>
          <a:xfrm>
            <a:off x="3164583" y="686020"/>
            <a:ext cx="5859787" cy="2742980"/>
          </a:xfrm>
        </p:spPr>
        <p:txBody>
          <a:bodyPr>
            <a:normAutofit/>
          </a:bodyPr>
          <a:lstStyle/>
          <a:p>
            <a:pPr algn="ctr"/>
            <a:r>
              <a:rPr lang="en-US">
                <a:solidFill>
                  <a:srgbClr val="FFFFFF"/>
                </a:solidFill>
              </a:rPr>
              <a:t>Power</a:t>
            </a:r>
          </a:p>
        </p:txBody>
      </p:sp>
      <p:grpSp>
        <p:nvGrpSpPr>
          <p:cNvPr id="7" name="Group 10">
            <a:extLst>
              <a:ext uri="{FF2B5EF4-FFF2-40B4-BE49-F238E27FC236}">
                <a16:creationId xmlns:a16="http://schemas.microsoft.com/office/drawing/2014/main" id="{3A87D413-7BAA-462C-B2E4-D3E7F1B849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00855" y="0"/>
            <a:ext cx="1891145" cy="5600700"/>
            <a:chOff x="10300855" y="0"/>
            <a:chExt cx="1891145" cy="5600700"/>
          </a:xfrm>
        </p:grpSpPr>
        <p:sp>
          <p:nvSpPr>
            <p:cNvPr id="12" name="Oval 11">
              <a:extLst>
                <a:ext uri="{FF2B5EF4-FFF2-40B4-BE49-F238E27FC236}">
                  <a16:creationId xmlns:a16="http://schemas.microsoft.com/office/drawing/2014/main" id="{7C2E2750-B9DE-455A-B750-2FAFF87D80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Graphic 9">
              <a:extLst>
                <a:ext uri="{FF2B5EF4-FFF2-40B4-BE49-F238E27FC236}">
                  <a16:creationId xmlns:a16="http://schemas.microsoft.com/office/drawing/2014/main" id="{A77A1618-AFD3-49E5-A4AC-89FA51FA99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4" name="Freeform: Shape 13">
              <a:extLst>
                <a:ext uri="{FF2B5EF4-FFF2-40B4-BE49-F238E27FC236}">
                  <a16:creationId xmlns:a16="http://schemas.microsoft.com/office/drawing/2014/main" id="{DA76DC57-ED9C-40FB-A897-CDD7D62229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5" name="Freeform: Shape 14">
              <a:extLst>
                <a:ext uri="{FF2B5EF4-FFF2-40B4-BE49-F238E27FC236}">
                  <a16:creationId xmlns:a16="http://schemas.microsoft.com/office/drawing/2014/main" id="{6BB714E6-B071-4696-ACD5-A9A96F9299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6" name="Graphic 9">
              <a:extLst>
                <a:ext uri="{FF2B5EF4-FFF2-40B4-BE49-F238E27FC236}">
                  <a16:creationId xmlns:a16="http://schemas.microsoft.com/office/drawing/2014/main" id="{A303CB3D-0086-4A58-BDAE-F18B143EE4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Graphic 9">
              <a:extLst>
                <a:ext uri="{FF2B5EF4-FFF2-40B4-BE49-F238E27FC236}">
                  <a16:creationId xmlns:a16="http://schemas.microsoft.com/office/drawing/2014/main" id="{8AB02D57-74BD-4B38-94E0-EF2F291E09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162560" y="145993"/>
            <a:ext cx="9777997" cy="6711690"/>
          </a:xfrm>
        </p:spPr>
        <p:txBody>
          <a:bodyPr vert="horz" lIns="91440" tIns="45720" rIns="91440" bIns="45720" rtlCol="0" anchor="t">
            <a:normAutofit/>
          </a:bodyPr>
          <a:lstStyle/>
          <a:p>
            <a:pPr marL="0" indent="0">
              <a:lnSpc>
                <a:spcPct val="150000"/>
              </a:lnSpc>
              <a:buNone/>
            </a:pPr>
            <a:r>
              <a:rPr lang="en-US" dirty="0"/>
              <a:t>                                                                  </a:t>
            </a:r>
          </a:p>
        </p:txBody>
      </p:sp>
      <p:sp>
        <p:nvSpPr>
          <p:cNvPr id="4" name="TextBox 3">
            <a:extLst>
              <a:ext uri="{FF2B5EF4-FFF2-40B4-BE49-F238E27FC236}">
                <a16:creationId xmlns:a16="http://schemas.microsoft.com/office/drawing/2014/main" id="{43701F67-2FCC-431A-A45E-54B15A6A4419}"/>
              </a:ext>
            </a:extLst>
          </p:cNvPr>
          <p:cNvSpPr txBox="1"/>
          <p:nvPr/>
        </p:nvSpPr>
        <p:spPr>
          <a:xfrm>
            <a:off x="2316997" y="2214667"/>
            <a:ext cx="4370522" cy="369332"/>
          </a:xfrm>
          <a:prstGeom prst="rect">
            <a:avLst/>
          </a:prstGeom>
          <a:noFill/>
        </p:spPr>
        <p:txBody>
          <a:bodyPr wrap="square" rtlCol="0">
            <a:spAutoFit/>
          </a:bodyPr>
          <a:lstStyle/>
          <a:p>
            <a:r>
              <a:rPr lang="en-US" dirty="0"/>
              <a:t>https://youtu.be/nlHpnJBbXEs</a:t>
            </a:r>
          </a:p>
        </p:txBody>
      </p:sp>
      <p:pic>
        <p:nvPicPr>
          <p:cNvPr id="5" name="Online Media 4" title="&quot;What a Power is Love&quot; by Shireen &amp; Carmel Zein">
            <a:hlinkClick r:id="" action="ppaction://media"/>
            <a:extLst>
              <a:ext uri="{FF2B5EF4-FFF2-40B4-BE49-F238E27FC236}">
                <a16:creationId xmlns:a16="http://schemas.microsoft.com/office/drawing/2014/main" id="{7D3392A9-03F8-4079-8E84-630971F4DABF}"/>
              </a:ext>
            </a:extLst>
          </p:cNvPr>
          <p:cNvPicPr>
            <a:picLocks noRot="1" noChangeAspect="1"/>
          </p:cNvPicPr>
          <p:nvPr>
            <a:videoFile r:link="rId1"/>
          </p:nvPr>
        </p:nvPicPr>
        <p:blipFill>
          <a:blip r:embed="rId4"/>
          <a:stretch>
            <a:fillRect/>
          </a:stretch>
        </p:blipFill>
        <p:spPr>
          <a:xfrm>
            <a:off x="159512" y="145676"/>
            <a:ext cx="11584504" cy="6545245"/>
          </a:xfrm>
          <a:prstGeom prst="rect">
            <a:avLst/>
          </a:prstGeom>
        </p:spPr>
      </p:pic>
    </p:spTree>
    <p:extLst>
      <p:ext uri="{BB962C8B-B14F-4D97-AF65-F5344CB8AC3E}">
        <p14:creationId xmlns:p14="http://schemas.microsoft.com/office/powerpoint/2010/main" val="2468894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162560" y="145993"/>
            <a:ext cx="9777997" cy="6711690"/>
          </a:xfrm>
        </p:spPr>
        <p:txBody>
          <a:bodyPr vert="horz" lIns="91440" tIns="45720" rIns="91440" bIns="45720" rtlCol="0" anchor="t">
            <a:normAutofit/>
          </a:bodyPr>
          <a:lstStyle/>
          <a:p>
            <a:pPr marL="0" indent="0">
              <a:lnSpc>
                <a:spcPct val="150000"/>
              </a:lnSpc>
              <a:buNone/>
            </a:pPr>
            <a:r>
              <a:rPr lang="en-US" dirty="0"/>
              <a:t>                                                                  1</a:t>
            </a:r>
          </a:p>
          <a:p>
            <a:pPr marL="0" indent="0">
              <a:lnSpc>
                <a:spcPct val="150000"/>
              </a:lnSpc>
              <a:buNone/>
            </a:pPr>
            <a:r>
              <a:rPr lang="en-US" dirty="0"/>
              <a:t>Praised be Thou, O Lord my God! This is Thy servant who hath quaffed from the hands of Thy grace the wine of Thy tender mercy, and tasted of the savor of Thy love in Thy days. I beseech Thee, by the embodiments of Thy names whom no grief can hinder from rejoicing in Thy love or from gazing on Thy face, and whom all the hosts of the heedless are powerless to cause to turn aside from the path of Thy pleasure, to supply him with the good things Thou dost possess, and to raise him up to such heights that he will regard the world even as a shadow that vanisheth swifter than the twinkling of an eye.</a:t>
            </a:r>
          </a:p>
          <a:p>
            <a:pPr marL="0" indent="0">
              <a:lnSpc>
                <a:spcPct val="150000"/>
              </a:lnSpc>
              <a:buNone/>
            </a:pPr>
            <a:r>
              <a:rPr lang="en-US" dirty="0"/>
              <a:t>Keep him safe also, O my God, by the power of Thine immeasurable majesty, from all that Thou abhorrest. Thou art, verily, his Lord and the Lord of all worlds.</a:t>
            </a:r>
          </a:p>
          <a:p>
            <a:pPr marL="0" indent="0">
              <a:lnSpc>
                <a:spcPct val="150000"/>
              </a:lnSpc>
              <a:buNone/>
            </a:pPr>
            <a:r>
              <a:rPr lang="en-US" dirty="0"/>
              <a:t> </a:t>
            </a:r>
            <a:r>
              <a:rPr lang="en-US" sz="1800" dirty="0"/>
              <a:t>- Bahá'u'lláh</a:t>
            </a:r>
          </a:p>
        </p:txBody>
      </p:sp>
    </p:spTree>
    <p:extLst>
      <p:ext uri="{BB962C8B-B14F-4D97-AF65-F5344CB8AC3E}">
        <p14:creationId xmlns:p14="http://schemas.microsoft.com/office/powerpoint/2010/main" val="3525150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162560" y="145993"/>
            <a:ext cx="9777997" cy="6711690"/>
          </a:xfrm>
        </p:spPr>
        <p:txBody>
          <a:bodyPr vert="horz" lIns="91440" tIns="45720" rIns="91440" bIns="45720" rtlCol="0" anchor="t">
            <a:normAutofit/>
          </a:bodyPr>
          <a:lstStyle/>
          <a:p>
            <a:pPr marL="0" indent="0">
              <a:lnSpc>
                <a:spcPct val="150000"/>
              </a:lnSpc>
              <a:buNone/>
            </a:pPr>
            <a:r>
              <a:rPr lang="en-US" dirty="0"/>
              <a:t>                                                                  2</a:t>
            </a:r>
          </a:p>
          <a:p>
            <a:pPr marL="0" indent="0">
              <a:lnSpc>
                <a:spcPct val="150000"/>
              </a:lnSpc>
              <a:buNone/>
            </a:pPr>
            <a:r>
              <a:rPr lang="en-US" dirty="0"/>
              <a:t>                                                   O SON OF BEING!</a:t>
            </a:r>
          </a:p>
          <a:p>
            <a:pPr marL="0" indent="0">
              <a:lnSpc>
                <a:spcPct val="150000"/>
              </a:lnSpc>
              <a:buNone/>
            </a:pPr>
            <a:r>
              <a:rPr lang="en-US" sz="2400" dirty="0"/>
              <a:t>With the hands of power I made thee and with the fingers of strength I created thee; and within thee have I placed the essence of My light. Be thou content with it and seek naught else, for My work is perfect and My command is binding. Question it not, nor have a doubt thereof. </a:t>
            </a:r>
          </a:p>
          <a:p>
            <a:pPr marL="0" indent="0">
              <a:lnSpc>
                <a:spcPct val="150000"/>
              </a:lnSpc>
              <a:buNone/>
            </a:pPr>
            <a:endParaRPr lang="en-US" sz="1800" dirty="0"/>
          </a:p>
          <a:p>
            <a:pPr marL="0" indent="0">
              <a:lnSpc>
                <a:spcPct val="150000"/>
              </a:lnSpc>
              <a:buNone/>
            </a:pPr>
            <a:endParaRPr lang="en-US" sz="1800" dirty="0"/>
          </a:p>
          <a:p>
            <a:pPr marL="0" indent="0">
              <a:lnSpc>
                <a:spcPct val="150000"/>
              </a:lnSpc>
              <a:buNone/>
            </a:pPr>
            <a:r>
              <a:rPr lang="en-US" sz="1800" dirty="0"/>
              <a:t>- Bahá'u'lláh, The Hidden Words, # 12</a:t>
            </a:r>
          </a:p>
          <a:p>
            <a:pPr marL="0" indent="0">
              <a:lnSpc>
                <a:spcPct val="150000"/>
              </a:lnSpc>
              <a:buNone/>
            </a:pPr>
            <a:endParaRPr lang="en-US" sz="2400" dirty="0"/>
          </a:p>
          <a:p>
            <a:pPr marL="0" indent="0">
              <a:lnSpc>
                <a:spcPct val="150000"/>
              </a:lnSpc>
              <a:buNone/>
            </a:pPr>
            <a:endParaRPr lang="en-US" dirty="0"/>
          </a:p>
        </p:txBody>
      </p:sp>
    </p:spTree>
    <p:extLst>
      <p:ext uri="{BB962C8B-B14F-4D97-AF65-F5344CB8AC3E}">
        <p14:creationId xmlns:p14="http://schemas.microsoft.com/office/powerpoint/2010/main" val="935967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162560" y="145993"/>
            <a:ext cx="9777997" cy="6711690"/>
          </a:xfrm>
        </p:spPr>
        <p:txBody>
          <a:bodyPr vert="horz" lIns="91440" tIns="45720" rIns="91440" bIns="45720" rtlCol="0" anchor="t">
            <a:normAutofit/>
          </a:bodyPr>
          <a:lstStyle/>
          <a:p>
            <a:pPr marL="0" indent="0">
              <a:lnSpc>
                <a:spcPct val="150000"/>
              </a:lnSpc>
              <a:buNone/>
            </a:pPr>
            <a:r>
              <a:rPr lang="en-US" dirty="0"/>
              <a:t>                                                                    3</a:t>
            </a:r>
          </a:p>
          <a:p>
            <a:pPr marL="0" indent="0">
              <a:lnSpc>
                <a:spcPct val="150000"/>
              </a:lnSpc>
              <a:buNone/>
            </a:pPr>
            <a:endParaRPr lang="en-US" sz="2400" dirty="0"/>
          </a:p>
          <a:p>
            <a:pPr marL="0" indent="0">
              <a:lnSpc>
                <a:spcPct val="150000"/>
              </a:lnSpc>
              <a:buNone/>
            </a:pPr>
            <a:endParaRPr lang="en-US" dirty="0"/>
          </a:p>
          <a:p>
            <a:pPr marL="0" indent="0">
              <a:lnSpc>
                <a:spcPct val="150000"/>
              </a:lnSpc>
              <a:buNone/>
            </a:pPr>
            <a:r>
              <a:rPr lang="en-US" sz="2400" dirty="0"/>
              <a:t>   </a:t>
            </a:r>
          </a:p>
        </p:txBody>
      </p:sp>
      <p:pic>
        <p:nvPicPr>
          <p:cNvPr id="5" name="Picture 4"/>
          <p:cNvPicPr>
            <a:picLocks noChangeAspect="1"/>
          </p:cNvPicPr>
          <p:nvPr/>
        </p:nvPicPr>
        <p:blipFill>
          <a:blip r:embed="rId3"/>
          <a:stretch>
            <a:fillRect/>
          </a:stretch>
        </p:blipFill>
        <p:spPr>
          <a:xfrm>
            <a:off x="1659467" y="965200"/>
            <a:ext cx="6807200" cy="4927600"/>
          </a:xfrm>
          <a:prstGeom prst="rect">
            <a:avLst/>
          </a:prstGeom>
        </p:spPr>
      </p:pic>
    </p:spTree>
    <p:extLst>
      <p:ext uri="{BB962C8B-B14F-4D97-AF65-F5344CB8AC3E}">
        <p14:creationId xmlns:p14="http://schemas.microsoft.com/office/powerpoint/2010/main" val="4142644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162560" y="145993"/>
            <a:ext cx="9777997" cy="6711690"/>
          </a:xfrm>
        </p:spPr>
        <p:txBody>
          <a:bodyPr vert="horz" lIns="91440" tIns="45720" rIns="91440" bIns="45720" rtlCol="0" anchor="t">
            <a:normAutofit/>
          </a:bodyPr>
          <a:lstStyle/>
          <a:p>
            <a:pPr marL="0" indent="0">
              <a:lnSpc>
                <a:spcPct val="150000"/>
              </a:lnSpc>
              <a:buNone/>
            </a:pPr>
            <a:r>
              <a:rPr lang="en-US" dirty="0"/>
              <a:t>                                                                 </a:t>
            </a:r>
          </a:p>
          <a:p>
            <a:pPr marL="0" indent="0">
              <a:lnSpc>
                <a:spcPct val="150000"/>
              </a:lnSpc>
              <a:buNone/>
            </a:pPr>
            <a:r>
              <a:rPr lang="en-US" dirty="0"/>
              <a:t>					 4</a:t>
            </a:r>
          </a:p>
          <a:p>
            <a:pPr marL="0" indent="0">
              <a:lnSpc>
                <a:spcPct val="150000"/>
              </a:lnSpc>
              <a:buNone/>
            </a:pPr>
            <a:endParaRPr lang="en-US" dirty="0"/>
          </a:p>
          <a:p>
            <a:pPr marL="0" indent="0">
              <a:lnSpc>
                <a:spcPct val="150000"/>
              </a:lnSpc>
              <a:buNone/>
            </a:pPr>
            <a:endParaRPr lang="en-US" dirty="0"/>
          </a:p>
          <a:p>
            <a:pPr marL="0" indent="0">
              <a:lnSpc>
                <a:spcPct val="150000"/>
              </a:lnSpc>
              <a:buNone/>
            </a:pPr>
            <a:r>
              <a:rPr lang="en-US" sz="2400" dirty="0"/>
              <a:t>   So powerful is the light of unity that it can illuminate the whole earth.</a:t>
            </a:r>
          </a:p>
          <a:p>
            <a:pPr marL="0" indent="0">
              <a:lnSpc>
                <a:spcPct val="150000"/>
              </a:lnSpc>
              <a:buNone/>
            </a:pPr>
            <a:endParaRPr lang="en-US" sz="2400" dirty="0"/>
          </a:p>
          <a:p>
            <a:pPr marL="0" indent="0">
              <a:lnSpc>
                <a:spcPct val="150000"/>
              </a:lnSpc>
              <a:buNone/>
            </a:pPr>
            <a:r>
              <a:rPr lang="en-US" sz="1800" dirty="0"/>
              <a:t> - Bahá'u'lláh, Gleanings, p. 288</a:t>
            </a:r>
          </a:p>
          <a:p>
            <a:pPr marL="0" indent="0">
              <a:lnSpc>
                <a:spcPct val="150000"/>
              </a:lnSpc>
              <a:buNone/>
            </a:pPr>
            <a:r>
              <a:rPr lang="en-US" dirty="0"/>
              <a:t>                                                   </a:t>
            </a:r>
          </a:p>
        </p:txBody>
      </p:sp>
    </p:spTree>
    <p:extLst>
      <p:ext uri="{BB962C8B-B14F-4D97-AF65-F5344CB8AC3E}">
        <p14:creationId xmlns:p14="http://schemas.microsoft.com/office/powerpoint/2010/main" val="2095708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162560" y="145993"/>
            <a:ext cx="9777997" cy="6711690"/>
          </a:xfrm>
        </p:spPr>
        <p:txBody>
          <a:bodyPr vert="horz" lIns="91440" tIns="45720" rIns="91440" bIns="45720" rtlCol="0" anchor="t">
            <a:normAutofit/>
          </a:bodyPr>
          <a:lstStyle/>
          <a:p>
            <a:pPr marL="0" indent="0">
              <a:lnSpc>
                <a:spcPct val="150000"/>
              </a:lnSpc>
              <a:buNone/>
            </a:pPr>
            <a:r>
              <a:rPr lang="en-US" dirty="0"/>
              <a:t>                                                                  5</a:t>
            </a:r>
          </a:p>
          <a:p>
            <a:pPr marL="0" indent="0">
              <a:lnSpc>
                <a:spcPct val="150000"/>
              </a:lnSpc>
              <a:buNone/>
            </a:pPr>
            <a:endParaRPr lang="en-US" dirty="0"/>
          </a:p>
          <a:p>
            <a:pPr marL="0" indent="0">
              <a:lnSpc>
                <a:spcPct val="150000"/>
              </a:lnSpc>
              <a:buNone/>
            </a:pPr>
            <a:r>
              <a:rPr lang="en-US" sz="2400" dirty="0"/>
              <a:t>   </a:t>
            </a:r>
          </a:p>
        </p:txBody>
      </p:sp>
      <p:pic>
        <p:nvPicPr>
          <p:cNvPr id="2" name="Picture 3" descr="A picture containing text, colorful&#10;&#10;Description automatically generated">
            <a:extLst>
              <a:ext uri="{FF2B5EF4-FFF2-40B4-BE49-F238E27FC236}">
                <a16:creationId xmlns:a16="http://schemas.microsoft.com/office/drawing/2014/main" id="{3B9C5CE8-A8E5-48EA-B00D-5F70873C1F1A}"/>
              </a:ext>
            </a:extLst>
          </p:cNvPr>
          <p:cNvPicPr>
            <a:picLocks noChangeAspect="1"/>
          </p:cNvPicPr>
          <p:nvPr/>
        </p:nvPicPr>
        <p:blipFill>
          <a:blip r:embed="rId3"/>
          <a:stretch>
            <a:fillRect/>
          </a:stretch>
        </p:blipFill>
        <p:spPr>
          <a:xfrm>
            <a:off x="426720" y="909955"/>
            <a:ext cx="9164320" cy="5292090"/>
          </a:xfrm>
          <a:prstGeom prst="rect">
            <a:avLst/>
          </a:prstGeom>
        </p:spPr>
      </p:pic>
    </p:spTree>
    <p:extLst>
      <p:ext uri="{BB962C8B-B14F-4D97-AF65-F5344CB8AC3E}">
        <p14:creationId xmlns:p14="http://schemas.microsoft.com/office/powerpoint/2010/main" val="2011282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162560" y="145993"/>
            <a:ext cx="9777997" cy="6711690"/>
          </a:xfrm>
        </p:spPr>
        <p:txBody>
          <a:bodyPr vert="horz" lIns="91440" tIns="45720" rIns="91440" bIns="45720" rtlCol="0" anchor="t">
            <a:normAutofit fontScale="92500" lnSpcReduction="10000"/>
          </a:bodyPr>
          <a:lstStyle/>
          <a:p>
            <a:pPr marL="0" indent="0">
              <a:lnSpc>
                <a:spcPct val="150000"/>
              </a:lnSpc>
              <a:buNone/>
            </a:pPr>
            <a:r>
              <a:rPr lang="en-US" dirty="0"/>
              <a:t>                                                                </a:t>
            </a:r>
            <a:r>
              <a:rPr lang="en-US" sz="2200" dirty="0"/>
              <a:t>  6</a:t>
            </a:r>
          </a:p>
          <a:p>
            <a:pPr marL="0" indent="0">
              <a:lnSpc>
                <a:spcPct val="150000"/>
              </a:lnSpc>
              <a:buNone/>
            </a:pPr>
            <a:endParaRPr lang="en-US" sz="2400" dirty="0"/>
          </a:p>
          <a:p>
            <a:pPr marL="0" indent="0">
              <a:lnSpc>
                <a:spcPct val="150000"/>
              </a:lnSpc>
              <a:buNone/>
            </a:pPr>
            <a:r>
              <a:rPr lang="en-US" sz="2400" dirty="0"/>
              <a:t>All-praise and glory be to God Who, through the power of His might, hath delivered His creation from the nakedness of non-existence, and clothed it with the mantle of life. From among all created things He hath singled out for His special favor the pure, the gem-like reality of man, and invested it with a unique capacity of knowing Him and reflecting the greatness of His glory. </a:t>
            </a:r>
          </a:p>
          <a:p>
            <a:pPr marL="0" indent="0">
              <a:lnSpc>
                <a:spcPct val="150000"/>
              </a:lnSpc>
              <a:buNone/>
            </a:pPr>
            <a:endParaRPr lang="en-US" sz="2400" dirty="0"/>
          </a:p>
          <a:p>
            <a:pPr marL="0" indent="0">
              <a:lnSpc>
                <a:spcPct val="150000"/>
              </a:lnSpc>
              <a:buNone/>
            </a:pPr>
            <a:r>
              <a:rPr lang="en-US" sz="1900" dirty="0"/>
              <a:t>- Bahá'u'lláh, Gleanings, p. 77</a:t>
            </a:r>
          </a:p>
          <a:p>
            <a:pPr marL="0" indent="0">
              <a:lnSpc>
                <a:spcPct val="150000"/>
              </a:lnSpc>
              <a:buNone/>
            </a:pPr>
            <a:endParaRPr lang="en-US" sz="2400" dirty="0"/>
          </a:p>
          <a:p>
            <a:pPr marL="0" indent="0">
              <a:lnSpc>
                <a:spcPct val="150000"/>
              </a:lnSpc>
              <a:buNone/>
            </a:pPr>
            <a:endParaRPr lang="en-US" dirty="0"/>
          </a:p>
          <a:p>
            <a:pPr marL="0" indent="0">
              <a:lnSpc>
                <a:spcPct val="150000"/>
              </a:lnSpc>
              <a:buNone/>
            </a:pPr>
            <a:r>
              <a:rPr lang="en-US" sz="2400" dirty="0"/>
              <a:t>   </a:t>
            </a:r>
          </a:p>
        </p:txBody>
      </p:sp>
    </p:spTree>
    <p:extLst>
      <p:ext uri="{BB962C8B-B14F-4D97-AF65-F5344CB8AC3E}">
        <p14:creationId xmlns:p14="http://schemas.microsoft.com/office/powerpoint/2010/main" val="529205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162560" y="145993"/>
            <a:ext cx="9777997" cy="6711690"/>
          </a:xfrm>
        </p:spPr>
        <p:txBody>
          <a:bodyPr vert="horz" lIns="91440" tIns="45720" rIns="91440" bIns="45720" rtlCol="0" anchor="t">
            <a:normAutofit/>
          </a:bodyPr>
          <a:lstStyle/>
          <a:p>
            <a:pPr marL="0" indent="0">
              <a:lnSpc>
                <a:spcPct val="150000"/>
              </a:lnSpc>
              <a:buNone/>
            </a:pPr>
            <a:r>
              <a:rPr lang="en-US" dirty="0"/>
              <a:t>                                                                    7</a:t>
            </a:r>
          </a:p>
          <a:p>
            <a:pPr marL="0" indent="0">
              <a:lnSpc>
                <a:spcPct val="150000"/>
              </a:lnSpc>
              <a:buNone/>
            </a:pPr>
            <a:endParaRPr lang="en-US" sz="2400" dirty="0"/>
          </a:p>
          <a:p>
            <a:pPr marL="0" indent="0">
              <a:lnSpc>
                <a:spcPct val="150000"/>
              </a:lnSpc>
              <a:buNone/>
            </a:pPr>
            <a:endParaRPr lang="en-US" dirty="0"/>
          </a:p>
          <a:p>
            <a:pPr marL="0" indent="0">
              <a:lnSpc>
                <a:spcPct val="150000"/>
              </a:lnSpc>
              <a:buNone/>
            </a:pPr>
            <a:r>
              <a:rPr lang="en-US" sz="2400" dirty="0"/>
              <a:t>   </a:t>
            </a:r>
          </a:p>
        </p:txBody>
      </p:sp>
      <p:pic>
        <p:nvPicPr>
          <p:cNvPr id="2" name="Picture 3">
            <a:extLst>
              <a:ext uri="{FF2B5EF4-FFF2-40B4-BE49-F238E27FC236}">
                <a16:creationId xmlns:a16="http://schemas.microsoft.com/office/drawing/2014/main" id="{05C89CED-7A5D-4E1A-8C05-38E88E4B4030}"/>
              </a:ext>
            </a:extLst>
          </p:cNvPr>
          <p:cNvPicPr>
            <a:picLocks noChangeAspect="1"/>
          </p:cNvPicPr>
          <p:nvPr/>
        </p:nvPicPr>
        <p:blipFill>
          <a:blip r:embed="rId3"/>
          <a:stretch>
            <a:fillRect/>
          </a:stretch>
        </p:blipFill>
        <p:spPr>
          <a:xfrm>
            <a:off x="1290320" y="869315"/>
            <a:ext cx="7782560" cy="5444490"/>
          </a:xfrm>
          <a:prstGeom prst="rect">
            <a:avLst/>
          </a:prstGeom>
        </p:spPr>
      </p:pic>
    </p:spTree>
    <p:extLst>
      <p:ext uri="{BB962C8B-B14F-4D97-AF65-F5344CB8AC3E}">
        <p14:creationId xmlns:p14="http://schemas.microsoft.com/office/powerpoint/2010/main" val="376343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162560" y="145993"/>
            <a:ext cx="9777997" cy="6711690"/>
          </a:xfrm>
        </p:spPr>
        <p:txBody>
          <a:bodyPr vert="horz" lIns="91440" tIns="45720" rIns="91440" bIns="45720" rtlCol="0" anchor="t">
            <a:normAutofit/>
          </a:bodyPr>
          <a:lstStyle/>
          <a:p>
            <a:pPr marL="0" indent="0">
              <a:lnSpc>
                <a:spcPct val="150000"/>
              </a:lnSpc>
              <a:buNone/>
            </a:pPr>
            <a:r>
              <a:rPr lang="en-US" dirty="0"/>
              <a:t>                                                      	                                                   </a:t>
            </a:r>
          </a:p>
        </p:txBody>
      </p:sp>
      <p:sp>
        <p:nvSpPr>
          <p:cNvPr id="4" name="Rectangle 3"/>
          <p:cNvSpPr/>
          <p:nvPr/>
        </p:nvSpPr>
        <p:spPr>
          <a:xfrm>
            <a:off x="1202267" y="982134"/>
            <a:ext cx="8263466" cy="3262432"/>
          </a:xfrm>
          <a:prstGeom prst="rect">
            <a:avLst/>
          </a:prstGeom>
        </p:spPr>
        <p:txBody>
          <a:bodyPr wrap="square" lIns="91440" tIns="45720" rIns="91440" bIns="45720" anchor="t">
            <a:spAutoFit/>
          </a:bodyPr>
          <a:lstStyle/>
          <a:p>
            <a:pPr algn="ctr"/>
            <a:r>
              <a:rPr lang="en-US" sz="2000" dirty="0"/>
              <a:t>8</a:t>
            </a:r>
          </a:p>
          <a:p>
            <a:endParaRPr lang="en-US" sz="2400" dirty="0"/>
          </a:p>
          <a:p>
            <a:endParaRPr lang="en-US" sz="2400" dirty="0"/>
          </a:p>
          <a:p>
            <a:r>
              <a:rPr lang="en-US" sz="2400" dirty="0"/>
              <a:t>Man, then, is in extreme need of the only Power by which he is able to receive help from the Divine Reality, that Power alone bringing him into contact with the Source of all life.</a:t>
            </a:r>
          </a:p>
          <a:p>
            <a:endParaRPr lang="en-US" sz="2400" dirty="0"/>
          </a:p>
          <a:p>
            <a:r>
              <a:rPr lang="en-US" sz="2400" dirty="0"/>
              <a:t>'</a:t>
            </a:r>
            <a:r>
              <a:rPr lang="en-US" dirty="0"/>
              <a:t>Abdu'l-Bahá, Paris Talks</a:t>
            </a:r>
          </a:p>
          <a:p>
            <a:endParaRPr lang="en-US" dirty="0"/>
          </a:p>
        </p:txBody>
      </p:sp>
    </p:spTree>
    <p:extLst>
      <p:ext uri="{BB962C8B-B14F-4D97-AF65-F5344CB8AC3E}">
        <p14:creationId xmlns:p14="http://schemas.microsoft.com/office/powerpoint/2010/main" val="1022449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4" name="TextBox 3">
            <a:extLst>
              <a:ext uri="{FF2B5EF4-FFF2-40B4-BE49-F238E27FC236}">
                <a16:creationId xmlns:a16="http://schemas.microsoft.com/office/drawing/2014/main" id="{F199A7B0-833B-4B47-B590-96AD5444B81A}"/>
              </a:ext>
            </a:extLst>
          </p:cNvPr>
          <p:cNvSpPr txBox="1"/>
          <p:nvPr/>
        </p:nvSpPr>
        <p:spPr>
          <a:xfrm>
            <a:off x="3546764" y="2214667"/>
            <a:ext cx="3388728" cy="369332"/>
          </a:xfrm>
          <a:prstGeom prst="rect">
            <a:avLst/>
          </a:prstGeom>
          <a:noFill/>
        </p:spPr>
        <p:txBody>
          <a:bodyPr wrap="square" rtlCol="0">
            <a:spAutoFit/>
          </a:bodyPr>
          <a:lstStyle/>
          <a:p>
            <a:r>
              <a:rPr lang="en-US"/>
              <a:t>https://youtu.be/qnOBZ32OHss</a:t>
            </a:r>
            <a:endParaRPr lang="en-US" dirty="0"/>
          </a:p>
        </p:txBody>
      </p:sp>
      <p:pic>
        <p:nvPicPr>
          <p:cNvPr id="7" name="Online Media 6" title="&quot;The Balance&quot; by Juliet &amp; Amelia">
            <a:hlinkClick r:id="" action="ppaction://media"/>
            <a:extLst>
              <a:ext uri="{FF2B5EF4-FFF2-40B4-BE49-F238E27FC236}">
                <a16:creationId xmlns:a16="http://schemas.microsoft.com/office/drawing/2014/main" id="{05D8519F-0499-42F3-88AE-1C4A7317ADDB}"/>
              </a:ext>
            </a:extLst>
          </p:cNvPr>
          <p:cNvPicPr>
            <a:picLocks noRot="1" noChangeAspect="1"/>
          </p:cNvPicPr>
          <p:nvPr>
            <a:videoFile r:link="rId1"/>
          </p:nvPr>
        </p:nvPicPr>
        <p:blipFill>
          <a:blip r:embed="rId4"/>
          <a:stretch>
            <a:fillRect/>
          </a:stretch>
        </p:blipFill>
        <p:spPr>
          <a:xfrm>
            <a:off x="152979" y="167079"/>
            <a:ext cx="11546623" cy="6523842"/>
          </a:xfrm>
          <a:prstGeom prst="rect">
            <a:avLst/>
          </a:prstGeom>
        </p:spPr>
      </p:pic>
    </p:spTree>
    <p:extLst>
      <p:ext uri="{BB962C8B-B14F-4D97-AF65-F5344CB8AC3E}">
        <p14:creationId xmlns:p14="http://schemas.microsoft.com/office/powerpoint/2010/main" val="299936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162560" y="145993"/>
            <a:ext cx="9777997" cy="6711690"/>
          </a:xfrm>
        </p:spPr>
        <p:txBody>
          <a:bodyPr vert="horz" lIns="91440" tIns="45720" rIns="91440" bIns="45720" rtlCol="0" anchor="t">
            <a:normAutofit/>
          </a:bodyPr>
          <a:lstStyle/>
          <a:p>
            <a:pPr marL="0" indent="0">
              <a:lnSpc>
                <a:spcPct val="150000"/>
              </a:lnSpc>
              <a:buNone/>
            </a:pPr>
            <a:r>
              <a:rPr lang="en-US"/>
              <a:t>                                                                    9</a:t>
            </a:r>
          </a:p>
          <a:p>
            <a:pPr marL="0" indent="0">
              <a:lnSpc>
                <a:spcPct val="150000"/>
              </a:lnSpc>
              <a:buNone/>
            </a:pPr>
            <a:endParaRPr lang="en-US" sz="2400"/>
          </a:p>
          <a:p>
            <a:pPr marL="0" indent="0">
              <a:lnSpc>
                <a:spcPct val="150000"/>
              </a:lnSpc>
              <a:buNone/>
            </a:pPr>
            <a:endParaRPr lang="en-US"/>
          </a:p>
          <a:p>
            <a:pPr marL="0" indent="0">
              <a:lnSpc>
                <a:spcPct val="150000"/>
              </a:lnSpc>
              <a:buNone/>
            </a:pPr>
            <a:r>
              <a:rPr lang="en-US" sz="2400"/>
              <a:t>   </a:t>
            </a:r>
          </a:p>
        </p:txBody>
      </p:sp>
      <p:pic>
        <p:nvPicPr>
          <p:cNvPr id="2" name="Picture 1"/>
          <p:cNvPicPr>
            <a:picLocks noChangeAspect="1"/>
          </p:cNvPicPr>
          <p:nvPr/>
        </p:nvPicPr>
        <p:blipFill>
          <a:blip r:embed="rId3"/>
          <a:stretch>
            <a:fillRect/>
          </a:stretch>
        </p:blipFill>
        <p:spPr>
          <a:xfrm>
            <a:off x="1744133" y="1100666"/>
            <a:ext cx="6180667" cy="5376333"/>
          </a:xfrm>
          <a:prstGeom prst="rect">
            <a:avLst/>
          </a:prstGeom>
        </p:spPr>
      </p:pic>
    </p:spTree>
    <p:extLst>
      <p:ext uri="{BB962C8B-B14F-4D97-AF65-F5344CB8AC3E}">
        <p14:creationId xmlns:p14="http://schemas.microsoft.com/office/powerpoint/2010/main" val="1069610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162560" y="145993"/>
            <a:ext cx="9777997" cy="6711690"/>
          </a:xfrm>
        </p:spPr>
        <p:txBody>
          <a:bodyPr vert="horz" lIns="91440" tIns="45720" rIns="91440" bIns="45720" rtlCol="0" anchor="t">
            <a:normAutofit/>
          </a:bodyPr>
          <a:lstStyle/>
          <a:p>
            <a:pPr marL="0" indent="0">
              <a:lnSpc>
                <a:spcPct val="150000"/>
              </a:lnSpc>
              <a:buNone/>
            </a:pPr>
            <a:r>
              <a:rPr lang="en-US" dirty="0"/>
              <a:t>                                                                    10</a:t>
            </a:r>
          </a:p>
          <a:p>
            <a:pPr marL="0" indent="0">
              <a:lnSpc>
                <a:spcPct val="150000"/>
              </a:lnSpc>
              <a:buNone/>
            </a:pPr>
            <a:endParaRPr lang="en-US" sz="2400" dirty="0"/>
          </a:p>
          <a:p>
            <a:pPr marL="0" indent="0">
              <a:lnSpc>
                <a:spcPct val="150000"/>
              </a:lnSpc>
              <a:buNone/>
            </a:pPr>
            <a:endParaRPr lang="en-US" dirty="0"/>
          </a:p>
          <a:p>
            <a:pPr marL="0" indent="0">
              <a:lnSpc>
                <a:spcPct val="150000"/>
              </a:lnSpc>
              <a:buNone/>
            </a:pPr>
            <a:r>
              <a:rPr lang="en-US" sz="2400" dirty="0"/>
              <a:t>   </a:t>
            </a:r>
          </a:p>
        </p:txBody>
      </p:sp>
      <p:sp>
        <p:nvSpPr>
          <p:cNvPr id="4" name="Rectangle 3"/>
          <p:cNvSpPr/>
          <p:nvPr/>
        </p:nvSpPr>
        <p:spPr>
          <a:xfrm>
            <a:off x="1693333" y="1422399"/>
            <a:ext cx="7755467" cy="4370427"/>
          </a:xfrm>
          <a:prstGeom prst="rect">
            <a:avLst/>
          </a:prstGeom>
        </p:spPr>
        <p:txBody>
          <a:bodyPr wrap="square" lIns="91440" tIns="45720" rIns="91440" bIns="45720" anchor="t">
            <a:spAutoFit/>
          </a:bodyPr>
          <a:lstStyle/>
          <a:p>
            <a:endParaRPr lang="en-US" dirty="0"/>
          </a:p>
          <a:p>
            <a:r>
              <a:rPr lang="en-US" sz="2400" cap="all" dirty="0"/>
              <a:t> in </a:t>
            </a:r>
            <a:r>
              <a:rPr lang="en-US" sz="2400" dirty="0"/>
              <a:t>the teaching of Bahá’u’lláh, it is written: “By the Power of the Holy Spirit alone is man able to progress, for the power of man is limited and the Divine Power is boundless.”</a:t>
            </a:r>
          </a:p>
          <a:p>
            <a:endParaRPr lang="en-US" sz="2400" dirty="0"/>
          </a:p>
          <a:p>
            <a:endParaRPr lang="en-US" sz="2000" dirty="0"/>
          </a:p>
          <a:p>
            <a:endParaRPr lang="en-US" sz="2000" dirty="0"/>
          </a:p>
          <a:p>
            <a:endParaRPr lang="en-US" sz="2000" dirty="0"/>
          </a:p>
          <a:p>
            <a:r>
              <a:rPr lang="en-US" sz="2000" dirty="0"/>
              <a:t>'Abdu'l-Bahá, Paris Talks</a:t>
            </a:r>
          </a:p>
          <a:p>
            <a:endParaRPr lang="en-US" sz="2000" dirty="0"/>
          </a:p>
          <a:p>
            <a:endParaRPr lang="en-US" sz="2000" dirty="0"/>
          </a:p>
          <a:p>
            <a:endParaRPr lang="en-US" sz="2000" dirty="0"/>
          </a:p>
        </p:txBody>
      </p:sp>
    </p:spTree>
    <p:extLst>
      <p:ext uri="{BB962C8B-B14F-4D97-AF65-F5344CB8AC3E}">
        <p14:creationId xmlns:p14="http://schemas.microsoft.com/office/powerpoint/2010/main" val="2522901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162560" y="145993"/>
            <a:ext cx="9777997" cy="6711690"/>
          </a:xfrm>
        </p:spPr>
        <p:txBody>
          <a:bodyPr vert="horz" lIns="91440" tIns="45720" rIns="91440" bIns="45720" rtlCol="0" anchor="t">
            <a:normAutofit/>
          </a:bodyPr>
          <a:lstStyle/>
          <a:p>
            <a:pPr marL="0" indent="0">
              <a:lnSpc>
                <a:spcPct val="150000"/>
              </a:lnSpc>
              <a:buNone/>
            </a:pPr>
            <a:r>
              <a:rPr lang="en-US"/>
              <a:t>                                                                    11</a:t>
            </a:r>
          </a:p>
          <a:p>
            <a:pPr marL="0" indent="0">
              <a:lnSpc>
                <a:spcPct val="150000"/>
              </a:lnSpc>
              <a:buNone/>
            </a:pPr>
            <a:endParaRPr lang="en-US" sz="2400"/>
          </a:p>
          <a:p>
            <a:pPr marL="0" indent="0">
              <a:lnSpc>
                <a:spcPct val="150000"/>
              </a:lnSpc>
              <a:buNone/>
            </a:pPr>
            <a:endParaRPr lang="en-US"/>
          </a:p>
          <a:p>
            <a:pPr marL="0" indent="0">
              <a:lnSpc>
                <a:spcPct val="150000"/>
              </a:lnSpc>
              <a:buNone/>
            </a:pPr>
            <a:r>
              <a:rPr lang="en-US" sz="2400"/>
              <a:t>   </a:t>
            </a:r>
          </a:p>
        </p:txBody>
      </p:sp>
      <p:pic>
        <p:nvPicPr>
          <p:cNvPr id="6" name="Picture 5"/>
          <p:cNvPicPr>
            <a:picLocks noChangeAspect="1"/>
          </p:cNvPicPr>
          <p:nvPr/>
        </p:nvPicPr>
        <p:blipFill>
          <a:blip r:embed="rId3"/>
          <a:stretch>
            <a:fillRect/>
          </a:stretch>
        </p:blipFill>
        <p:spPr>
          <a:xfrm>
            <a:off x="1955800" y="1168400"/>
            <a:ext cx="6210300" cy="4584700"/>
          </a:xfrm>
          <a:prstGeom prst="rect">
            <a:avLst/>
          </a:prstGeom>
        </p:spPr>
      </p:pic>
    </p:spTree>
    <p:extLst>
      <p:ext uri="{BB962C8B-B14F-4D97-AF65-F5344CB8AC3E}">
        <p14:creationId xmlns:p14="http://schemas.microsoft.com/office/powerpoint/2010/main" val="1450647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524933" y="145993"/>
            <a:ext cx="9415624" cy="6711690"/>
          </a:xfrm>
        </p:spPr>
        <p:txBody>
          <a:bodyPr vert="horz" lIns="91440" tIns="45720" rIns="91440" bIns="45720" rtlCol="0" anchor="t">
            <a:normAutofit/>
          </a:bodyPr>
          <a:lstStyle/>
          <a:p>
            <a:pPr marL="0" indent="0">
              <a:lnSpc>
                <a:spcPct val="150000"/>
              </a:lnSpc>
              <a:buNone/>
            </a:pPr>
            <a:r>
              <a:rPr lang="en-US" dirty="0"/>
              <a:t>                                                                    12</a:t>
            </a:r>
          </a:p>
          <a:p>
            <a:pPr marL="0" indent="0">
              <a:lnSpc>
                <a:spcPct val="150000"/>
              </a:lnSpc>
              <a:buNone/>
            </a:pPr>
            <a:endParaRPr lang="en-US" sz="2400" dirty="0"/>
          </a:p>
          <a:p>
            <a:pPr marL="0" indent="0">
              <a:lnSpc>
                <a:spcPct val="150000"/>
              </a:lnSpc>
              <a:buNone/>
            </a:pPr>
            <a:endParaRPr lang="en-US" dirty="0"/>
          </a:p>
          <a:p>
            <a:pPr marL="0" indent="0">
              <a:buNone/>
            </a:pPr>
            <a:r>
              <a:rPr lang="en-US" sz="2400" dirty="0"/>
              <a:t>    </a:t>
            </a:r>
          </a:p>
          <a:p>
            <a:pPr marL="0" indent="0">
              <a:buNone/>
            </a:pPr>
            <a:r>
              <a:rPr lang="en-US" sz="2400" dirty="0"/>
              <a:t>In the Epistle to the Romans Saint Paul hath written: “Let every soul be subject unto the higher powers. For there is no power but of God; the powers that be are ordained of God. Whosoever therefore </a:t>
            </a:r>
            <a:r>
              <a:rPr lang="en-US" sz="2400" dirty="0" err="1"/>
              <a:t>resisteth</a:t>
            </a:r>
            <a:r>
              <a:rPr lang="en-US" sz="2400" dirty="0"/>
              <a:t> the power, </a:t>
            </a:r>
            <a:r>
              <a:rPr lang="en-US" sz="2400" dirty="0" err="1"/>
              <a:t>resisteth</a:t>
            </a:r>
            <a:r>
              <a:rPr lang="en-US" sz="2400" dirty="0"/>
              <a:t> the ordinance of God.”</a:t>
            </a:r>
          </a:p>
          <a:p>
            <a:pPr marL="0" indent="0">
              <a:buNone/>
            </a:pPr>
            <a:endParaRPr lang="en-US" sz="2400" dirty="0"/>
          </a:p>
          <a:p>
            <a:pPr marL="0" indent="0">
              <a:buNone/>
            </a:pPr>
            <a:r>
              <a:rPr lang="en-US" sz="1800" dirty="0"/>
              <a:t>Bahá'u'lláh,  Epistle to the Son of the Wolf</a:t>
            </a:r>
          </a:p>
          <a:p>
            <a:endParaRPr lang="en-US" sz="2400" dirty="0"/>
          </a:p>
          <a:p>
            <a:pPr marL="0" indent="0">
              <a:lnSpc>
                <a:spcPct val="150000"/>
              </a:lnSpc>
              <a:buNone/>
            </a:pPr>
            <a:endParaRPr lang="en-US" sz="2400" dirty="0"/>
          </a:p>
        </p:txBody>
      </p:sp>
    </p:spTree>
    <p:extLst>
      <p:ext uri="{BB962C8B-B14F-4D97-AF65-F5344CB8AC3E}">
        <p14:creationId xmlns:p14="http://schemas.microsoft.com/office/powerpoint/2010/main" val="1370046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162560" y="145993"/>
            <a:ext cx="9777997" cy="6711690"/>
          </a:xfrm>
        </p:spPr>
        <p:txBody>
          <a:bodyPr vert="horz" lIns="91440" tIns="45720" rIns="91440" bIns="45720" rtlCol="0" anchor="t">
            <a:normAutofit/>
          </a:bodyPr>
          <a:lstStyle/>
          <a:p>
            <a:pPr marL="0" indent="0">
              <a:lnSpc>
                <a:spcPct val="150000"/>
              </a:lnSpc>
              <a:buNone/>
            </a:pPr>
            <a:r>
              <a:rPr lang="en-US"/>
              <a:t>                                                                    13</a:t>
            </a:r>
          </a:p>
          <a:p>
            <a:pPr marL="0" indent="0">
              <a:lnSpc>
                <a:spcPct val="150000"/>
              </a:lnSpc>
              <a:buNone/>
            </a:pPr>
            <a:endParaRPr lang="en-US" sz="2400"/>
          </a:p>
          <a:p>
            <a:pPr marL="0" indent="0">
              <a:lnSpc>
                <a:spcPct val="150000"/>
              </a:lnSpc>
              <a:buNone/>
            </a:pPr>
            <a:endParaRPr lang="en-US"/>
          </a:p>
          <a:p>
            <a:pPr marL="0" indent="0">
              <a:lnSpc>
                <a:spcPct val="150000"/>
              </a:lnSpc>
              <a:buNone/>
            </a:pPr>
            <a:r>
              <a:rPr lang="en-US" sz="2400"/>
              <a:t>   </a:t>
            </a:r>
          </a:p>
        </p:txBody>
      </p:sp>
      <p:pic>
        <p:nvPicPr>
          <p:cNvPr id="2" name="Picture 1"/>
          <p:cNvPicPr>
            <a:picLocks noChangeAspect="1"/>
          </p:cNvPicPr>
          <p:nvPr/>
        </p:nvPicPr>
        <p:blipFill>
          <a:blip r:embed="rId3"/>
          <a:stretch>
            <a:fillRect/>
          </a:stretch>
        </p:blipFill>
        <p:spPr>
          <a:xfrm>
            <a:off x="1320800" y="952499"/>
            <a:ext cx="6667500" cy="5130801"/>
          </a:xfrm>
          <a:prstGeom prst="rect">
            <a:avLst/>
          </a:prstGeom>
        </p:spPr>
      </p:pic>
    </p:spTree>
    <p:extLst>
      <p:ext uri="{BB962C8B-B14F-4D97-AF65-F5344CB8AC3E}">
        <p14:creationId xmlns:p14="http://schemas.microsoft.com/office/powerpoint/2010/main" val="2139993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1422400" y="145993"/>
            <a:ext cx="7484533" cy="6711690"/>
          </a:xfrm>
        </p:spPr>
        <p:txBody>
          <a:bodyPr vert="horz" lIns="91440" tIns="45720" rIns="91440" bIns="45720" rtlCol="0" anchor="t">
            <a:normAutofit/>
          </a:bodyPr>
          <a:lstStyle/>
          <a:p>
            <a:pPr marL="0" indent="0">
              <a:lnSpc>
                <a:spcPct val="150000"/>
              </a:lnSpc>
              <a:buNone/>
            </a:pPr>
            <a:r>
              <a:rPr lang="en-US" dirty="0"/>
              <a:t>                                                   14</a:t>
            </a:r>
          </a:p>
          <a:p>
            <a:pPr marL="0" indent="0">
              <a:lnSpc>
                <a:spcPct val="150000"/>
              </a:lnSpc>
              <a:buNone/>
            </a:pPr>
            <a:endParaRPr lang="en-US" sz="2400" dirty="0"/>
          </a:p>
          <a:p>
            <a:pPr marL="0" indent="0">
              <a:lnSpc>
                <a:spcPct val="150000"/>
              </a:lnSpc>
              <a:buNone/>
            </a:pPr>
            <a:endParaRPr lang="en-US" dirty="0"/>
          </a:p>
          <a:p>
            <a:pPr marL="0" indent="0">
              <a:buNone/>
            </a:pPr>
            <a:r>
              <a:rPr lang="en-US" sz="2400" dirty="0"/>
              <a:t>May the peace of God be with those who have been guided aright through the power of divine guidance.</a:t>
            </a:r>
          </a:p>
          <a:p>
            <a:pPr marL="0" indent="0">
              <a:buNone/>
            </a:pPr>
            <a:endParaRPr lang="en-US" sz="2400" dirty="0"/>
          </a:p>
          <a:p>
            <a:pPr marL="0" indent="0">
              <a:buNone/>
            </a:pPr>
            <a:r>
              <a:rPr lang="en-US" sz="1800" b="1" dirty="0"/>
              <a:t>Selections from the Writings of the Báb</a:t>
            </a:r>
            <a:endParaRPr lang="en-US" sz="1800" dirty="0"/>
          </a:p>
          <a:p>
            <a:pPr marL="0" indent="0">
              <a:lnSpc>
                <a:spcPct val="150000"/>
              </a:lnSpc>
              <a:buNone/>
            </a:pPr>
            <a:endParaRPr lang="en-US" sz="1800" dirty="0"/>
          </a:p>
        </p:txBody>
      </p:sp>
    </p:spTree>
    <p:extLst>
      <p:ext uri="{BB962C8B-B14F-4D97-AF65-F5344CB8AC3E}">
        <p14:creationId xmlns:p14="http://schemas.microsoft.com/office/powerpoint/2010/main" val="3420288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162560" y="145993"/>
            <a:ext cx="9777997" cy="6711690"/>
          </a:xfrm>
        </p:spPr>
        <p:txBody>
          <a:bodyPr vert="horz" lIns="91440" tIns="45720" rIns="91440" bIns="45720" rtlCol="0" anchor="t">
            <a:normAutofit/>
          </a:bodyPr>
          <a:lstStyle/>
          <a:p>
            <a:pPr marL="0" indent="0">
              <a:lnSpc>
                <a:spcPct val="150000"/>
              </a:lnSpc>
              <a:buNone/>
            </a:pPr>
            <a:r>
              <a:rPr lang="en-US"/>
              <a:t>                                                                    15</a:t>
            </a:r>
          </a:p>
          <a:p>
            <a:pPr marL="0" indent="0">
              <a:lnSpc>
                <a:spcPct val="150000"/>
              </a:lnSpc>
              <a:buNone/>
            </a:pPr>
            <a:endParaRPr lang="en-US"/>
          </a:p>
          <a:p>
            <a:pPr marL="0" indent="0">
              <a:lnSpc>
                <a:spcPct val="150000"/>
              </a:lnSpc>
              <a:buNone/>
            </a:pPr>
            <a:r>
              <a:rPr lang="en-US" sz="2400"/>
              <a:t>   </a:t>
            </a:r>
          </a:p>
        </p:txBody>
      </p:sp>
      <p:pic>
        <p:nvPicPr>
          <p:cNvPr id="2" name="Picture 1"/>
          <p:cNvPicPr>
            <a:picLocks noChangeAspect="1"/>
          </p:cNvPicPr>
          <p:nvPr/>
        </p:nvPicPr>
        <p:blipFill>
          <a:blip r:embed="rId3"/>
          <a:stretch>
            <a:fillRect/>
          </a:stretch>
        </p:blipFill>
        <p:spPr>
          <a:xfrm>
            <a:off x="2032000" y="1524000"/>
            <a:ext cx="6007100" cy="4635500"/>
          </a:xfrm>
          <a:prstGeom prst="rect">
            <a:avLst/>
          </a:prstGeom>
        </p:spPr>
      </p:pic>
    </p:spTree>
    <p:extLst>
      <p:ext uri="{BB962C8B-B14F-4D97-AF65-F5344CB8AC3E}">
        <p14:creationId xmlns:p14="http://schemas.microsoft.com/office/powerpoint/2010/main" val="2287485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hlinkClick r:id="" action="ppaction://media"/>
            <a:extLst>
              <a:ext uri="{FF2B5EF4-FFF2-40B4-BE49-F238E27FC236}">
                <a16:creationId xmlns:a16="http://schemas.microsoft.com/office/drawing/2014/main" id="{82C87F6A-B56A-4BB6-A7DA-E971978941A9}"/>
              </a:ext>
            </a:extLst>
          </p:cNvPr>
          <p:cNvPicPr>
            <a:picLocks noGrp="1" noRot="1" noChangeAspect="1"/>
          </p:cNvPicPr>
          <p:nvPr>
            <p:ph idx="1"/>
            <a:videoFile r:link="rId1"/>
          </p:nvPr>
        </p:nvPicPr>
        <p:blipFill>
          <a:blip r:embed="rId3"/>
          <a:stretch>
            <a:fillRect/>
          </a:stretch>
        </p:blipFill>
        <p:spPr>
          <a:xfrm>
            <a:off x="149906" y="281555"/>
            <a:ext cx="8209642" cy="6359071"/>
          </a:xfrm>
        </p:spPr>
      </p:pic>
    </p:spTree>
    <p:extLst>
      <p:ext uri="{BB962C8B-B14F-4D97-AF65-F5344CB8AC3E}">
        <p14:creationId xmlns:p14="http://schemas.microsoft.com/office/powerpoint/2010/main" val="4116985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 name="Group 3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33" name="Oval 3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35" name="Freeform: Shape 3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3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4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4">
              <a:alphaModFix amt="6000"/>
            </a:blip>
            <a:srcRect/>
            <a:tile tx="0" ty="0" sx="100000" sy="100000" flip="none" algn="tl"/>
          </a:blipFill>
          <a:ln w="9525" cap="flat">
            <a:noFill/>
            <a:prstDash val="solid"/>
            <a:miter/>
          </a:ln>
        </p:spPr>
        <p:txBody>
          <a:bodyPr rtlCol="0" anchor="ctr"/>
          <a:lstStyle/>
          <a:p>
            <a:r>
              <a:rPr lang="en-US" dirty="0"/>
              <a:t>            https://</a:t>
            </a:r>
            <a:r>
              <a:rPr lang="en-US" dirty="0" err="1"/>
              <a:t>www.youtube.com</a:t>
            </a:r>
            <a:r>
              <a:rPr lang="en-US" dirty="0"/>
              <a:t>/</a:t>
            </a:r>
            <a:r>
              <a:rPr lang="en-US" dirty="0" err="1"/>
              <a:t>watch?v</a:t>
            </a:r>
            <a:r>
              <a:rPr lang="en-US" dirty="0"/>
              <a:t>=q1VfQ9czSUA</a:t>
            </a:r>
          </a:p>
        </p:txBody>
      </p:sp>
      <p:sp>
        <p:nvSpPr>
          <p:cNvPr id="3" name="Content Placeholder 2">
            <a:extLst>
              <a:ext uri="{FF2B5EF4-FFF2-40B4-BE49-F238E27FC236}">
                <a16:creationId xmlns:a16="http://schemas.microsoft.com/office/drawing/2014/main" id="{3F5443B8-C8E6-4307-A0D3-B953FC55B5AA}"/>
              </a:ext>
            </a:extLst>
          </p:cNvPr>
          <p:cNvSpPr>
            <a:spLocks noGrp="1"/>
          </p:cNvSpPr>
          <p:nvPr>
            <p:ph idx="1"/>
          </p:nvPr>
        </p:nvSpPr>
        <p:spPr>
          <a:xfrm>
            <a:off x="620940" y="2431541"/>
            <a:ext cx="4717679" cy="450053"/>
          </a:xfrm>
        </p:spPr>
        <p:txBody>
          <a:bodyPr vert="horz" lIns="91440" tIns="45720" rIns="91440" bIns="45720" rtlCol="0" anchor="t">
            <a:normAutofit lnSpcReduction="10000"/>
          </a:bodyPr>
          <a:lstStyle/>
          <a:p>
            <a:pPr marL="0" indent="0">
              <a:lnSpc>
                <a:spcPct val="150000"/>
              </a:lnSpc>
              <a:buNone/>
            </a:pPr>
            <a:r>
              <a:rPr lang="en-US" sz="1800" dirty="0"/>
              <a:t>         So powerful (Tanto </a:t>
            </a:r>
            <a:r>
              <a:rPr lang="en-US" sz="1800" dirty="0" err="1"/>
              <a:t>Potente</a:t>
            </a:r>
            <a:r>
              <a:rPr lang="en-US" sz="1800" dirty="0"/>
              <a:t>) by </a:t>
            </a:r>
            <a:r>
              <a:rPr lang="en-US" sz="1800" dirty="0" err="1"/>
              <a:t>Naim</a:t>
            </a:r>
            <a:endParaRPr lang="en-US" sz="1800" dirty="0"/>
          </a:p>
        </p:txBody>
      </p:sp>
      <p:pic>
        <p:nvPicPr>
          <p:cNvPr id="2" name="Online Media 1" title="&quot;So Powerful (Tanto Potente)&quot; by Naim">
            <a:hlinkClick r:id="" action="ppaction://media"/>
            <a:extLst>
              <a:ext uri="{FF2B5EF4-FFF2-40B4-BE49-F238E27FC236}">
                <a16:creationId xmlns:a16="http://schemas.microsoft.com/office/drawing/2014/main" id="{61071740-D773-4359-A088-C33CD524A9A6}"/>
              </a:ext>
            </a:extLst>
          </p:cNvPr>
          <p:cNvPicPr>
            <a:picLocks noRot="1" noChangeAspect="1"/>
          </p:cNvPicPr>
          <p:nvPr>
            <a:videoFile r:link="rId1"/>
          </p:nvPr>
        </p:nvPicPr>
        <p:blipFill>
          <a:blip r:embed="rId5"/>
          <a:stretch>
            <a:fillRect/>
          </a:stretch>
        </p:blipFill>
        <p:spPr>
          <a:xfrm>
            <a:off x="194474" y="615304"/>
            <a:ext cx="9823416" cy="5550230"/>
          </a:xfrm>
          <a:prstGeom prst="rect">
            <a:avLst/>
          </a:prstGeom>
        </p:spPr>
      </p:pic>
    </p:spTree>
    <p:extLst>
      <p:ext uri="{BB962C8B-B14F-4D97-AF65-F5344CB8AC3E}">
        <p14:creationId xmlns:p14="http://schemas.microsoft.com/office/powerpoint/2010/main" val="98399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TropicVTI">
  <a:themeElements>
    <a:clrScheme name="AnalogousFromDarkSeedLeftStep">
      <a:dk1>
        <a:srgbClr val="000000"/>
      </a:dk1>
      <a:lt1>
        <a:srgbClr val="FFFFFF"/>
      </a:lt1>
      <a:dk2>
        <a:srgbClr val="243C22"/>
      </a:dk2>
      <a:lt2>
        <a:srgbClr val="E8E3E2"/>
      </a:lt2>
      <a:accent1>
        <a:srgbClr val="4DADC3"/>
      </a:accent1>
      <a:accent2>
        <a:srgbClr val="3BB196"/>
      </a:accent2>
      <a:accent3>
        <a:srgbClr val="47B56E"/>
      </a:accent3>
      <a:accent4>
        <a:srgbClr val="42B13B"/>
      </a:accent4>
      <a:accent5>
        <a:srgbClr val="79B146"/>
      </a:accent5>
      <a:accent6>
        <a:srgbClr val="9CA838"/>
      </a:accent6>
      <a:hlink>
        <a:srgbClr val="4F9230"/>
      </a:hlink>
      <a:folHlink>
        <a:srgbClr val="7F7F7F"/>
      </a:folHlink>
    </a:clrScheme>
    <a:fontScheme name="Tropic">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opicVTI" id="{DE8751F2-0439-4D1D-A674-AFC241C9701D}" vid="{C41D9140-98E0-4A26-97C4-97FDCB8D6E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176</TotalTime>
  <Words>1818</Words>
  <Application>Microsoft Office PowerPoint</Application>
  <PresentationFormat>Widescreen</PresentationFormat>
  <Paragraphs>92</Paragraphs>
  <Slides>20</Slides>
  <Notes>2</Notes>
  <HiddenSlides>0</HiddenSlides>
  <MMClips>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Gill Sans Nova</vt:lpstr>
      <vt:lpstr>TropicVTI</vt:lpstr>
      <vt:lpstr>Power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41</cp:revision>
  <dcterms:created xsi:type="dcterms:W3CDTF">2013-07-15T20:26:40Z</dcterms:created>
  <dcterms:modified xsi:type="dcterms:W3CDTF">2021-08-11T23:10:33Z</dcterms:modified>
</cp:coreProperties>
</file>