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sldIdLst>
    <p:sldId id="256" r:id="rId2"/>
    <p:sldId id="273" r:id="rId3"/>
    <p:sldId id="257" r:id="rId4"/>
    <p:sldId id="271" r:id="rId5"/>
    <p:sldId id="258" r:id="rId6"/>
    <p:sldId id="262" r:id="rId7"/>
    <p:sldId id="259" r:id="rId8"/>
    <p:sldId id="260" r:id="rId9"/>
    <p:sldId id="263" r:id="rId10"/>
    <p:sldId id="261" r:id="rId11"/>
    <p:sldId id="272" r:id="rId12"/>
    <p:sldId id="275" r:id="rId13"/>
    <p:sldId id="264" r:id="rId14"/>
    <p:sldId id="265" r:id="rId15"/>
    <p:sldId id="266" r:id="rId16"/>
    <p:sldId id="267" r:id="rId17"/>
    <p:sldId id="268" r:id="rId18"/>
    <p:sldId id="269" r:id="rId19"/>
    <p:sldId id="270" r:id="rId20"/>
    <p:sldId id="27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0FB9A2-9CBC-46EB-A9B9-926C0716F159}" v="792" dt="2021-07-26T19:28:33.099"/>
    <p1510:client id="{DCE74FD7-18BD-4D49-80F9-C78F0C8F2F26}" v="1208" dt="2021-07-29T17:37:00.7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98" d="100"/>
          <a:sy n="98" d="100"/>
        </p:scale>
        <p:origin x="102" y="798"/>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ADYS NAY" userId="97eb4254fa17524f" providerId="Windows Live" clId="Web-{DCE74FD7-18BD-4D49-80F9-C78F0C8F2F26}"/>
    <pc:docChg chg="modSld sldOrd">
      <pc:chgData name="GLADYS NAY" userId="97eb4254fa17524f" providerId="Windows Live" clId="Web-{DCE74FD7-18BD-4D49-80F9-C78F0C8F2F26}" dt="2021-07-29T17:37:00.709" v="602" actId="20577"/>
      <pc:docMkLst>
        <pc:docMk/>
      </pc:docMkLst>
      <pc:sldChg chg="modSp">
        <pc:chgData name="GLADYS NAY" userId="97eb4254fa17524f" providerId="Windows Live" clId="Web-{DCE74FD7-18BD-4D49-80F9-C78F0C8F2F26}" dt="2021-07-29T17:37:00.709" v="602" actId="20577"/>
        <pc:sldMkLst>
          <pc:docMk/>
          <pc:sldMk cId="428237963" sldId="257"/>
        </pc:sldMkLst>
        <pc:spChg chg="mod">
          <ac:chgData name="GLADYS NAY" userId="97eb4254fa17524f" providerId="Windows Live" clId="Web-{DCE74FD7-18BD-4D49-80F9-C78F0C8F2F26}" dt="2021-07-29T17:37:00.709" v="602" actId="20577"/>
          <ac:spMkLst>
            <pc:docMk/>
            <pc:sldMk cId="428237963" sldId="257"/>
            <ac:spMk id="3" creationId="{8969F0D8-739D-4610-83F3-9DBE6ECC2EEB}"/>
          </ac:spMkLst>
        </pc:spChg>
      </pc:sldChg>
      <pc:sldChg chg="modSp">
        <pc:chgData name="GLADYS NAY" userId="97eb4254fa17524f" providerId="Windows Live" clId="Web-{DCE74FD7-18BD-4D49-80F9-C78F0C8F2F26}" dt="2021-07-29T17:33:37.532" v="591" actId="20577"/>
        <pc:sldMkLst>
          <pc:docMk/>
          <pc:sldMk cId="972112078" sldId="258"/>
        </pc:sldMkLst>
        <pc:spChg chg="mod">
          <ac:chgData name="GLADYS NAY" userId="97eb4254fa17524f" providerId="Windows Live" clId="Web-{DCE74FD7-18BD-4D49-80F9-C78F0C8F2F26}" dt="2021-07-29T17:33:37.532" v="591" actId="20577"/>
          <ac:spMkLst>
            <pc:docMk/>
            <pc:sldMk cId="972112078" sldId="258"/>
            <ac:spMk id="3" creationId="{F25D36F0-C3B2-4C30-8E4B-51A34349FD81}"/>
          </ac:spMkLst>
        </pc:spChg>
      </pc:sldChg>
      <pc:sldChg chg="modSp">
        <pc:chgData name="GLADYS NAY" userId="97eb4254fa17524f" providerId="Windows Live" clId="Web-{DCE74FD7-18BD-4D49-80F9-C78F0C8F2F26}" dt="2021-07-29T17:06:56.866" v="328" actId="20577"/>
        <pc:sldMkLst>
          <pc:docMk/>
          <pc:sldMk cId="3416901035" sldId="259"/>
        </pc:sldMkLst>
        <pc:spChg chg="mod">
          <ac:chgData name="GLADYS NAY" userId="97eb4254fa17524f" providerId="Windows Live" clId="Web-{DCE74FD7-18BD-4D49-80F9-C78F0C8F2F26}" dt="2021-07-29T17:06:56.866" v="328" actId="20577"/>
          <ac:spMkLst>
            <pc:docMk/>
            <pc:sldMk cId="3416901035" sldId="259"/>
            <ac:spMk id="3" creationId="{F25D36F0-C3B2-4C30-8E4B-51A34349FD81}"/>
          </ac:spMkLst>
        </pc:spChg>
      </pc:sldChg>
      <pc:sldChg chg="modSp">
        <pc:chgData name="GLADYS NAY" userId="97eb4254fa17524f" providerId="Windows Live" clId="Web-{DCE74FD7-18BD-4D49-80F9-C78F0C8F2F26}" dt="2021-07-29T17:35:14.847" v="599" actId="20577"/>
        <pc:sldMkLst>
          <pc:docMk/>
          <pc:sldMk cId="1716995964" sldId="260"/>
        </pc:sldMkLst>
        <pc:spChg chg="mod">
          <ac:chgData name="GLADYS NAY" userId="97eb4254fa17524f" providerId="Windows Live" clId="Web-{DCE74FD7-18BD-4D49-80F9-C78F0C8F2F26}" dt="2021-07-29T17:35:14.847" v="599" actId="20577"/>
          <ac:spMkLst>
            <pc:docMk/>
            <pc:sldMk cId="1716995964" sldId="260"/>
            <ac:spMk id="3" creationId="{F25D36F0-C3B2-4C30-8E4B-51A34349FD81}"/>
          </ac:spMkLst>
        </pc:spChg>
      </pc:sldChg>
      <pc:sldChg chg="modSp">
        <pc:chgData name="GLADYS NAY" userId="97eb4254fa17524f" providerId="Windows Live" clId="Web-{DCE74FD7-18BD-4D49-80F9-C78F0C8F2F26}" dt="2021-07-29T17:22:01.249" v="519" actId="20577"/>
        <pc:sldMkLst>
          <pc:docMk/>
          <pc:sldMk cId="643758188" sldId="261"/>
        </pc:sldMkLst>
        <pc:spChg chg="mod">
          <ac:chgData name="GLADYS NAY" userId="97eb4254fa17524f" providerId="Windows Live" clId="Web-{DCE74FD7-18BD-4D49-80F9-C78F0C8F2F26}" dt="2021-07-29T17:22:01.249" v="519" actId="20577"/>
          <ac:spMkLst>
            <pc:docMk/>
            <pc:sldMk cId="643758188" sldId="261"/>
            <ac:spMk id="3" creationId="{F25D36F0-C3B2-4C30-8E4B-51A34349FD81}"/>
          </ac:spMkLst>
        </pc:spChg>
      </pc:sldChg>
      <pc:sldChg chg="addSp modSp ord">
        <pc:chgData name="GLADYS NAY" userId="97eb4254fa17524f" providerId="Windows Live" clId="Web-{DCE74FD7-18BD-4D49-80F9-C78F0C8F2F26}" dt="2021-07-29T17:21:36.404" v="513" actId="20577"/>
        <pc:sldMkLst>
          <pc:docMk/>
          <pc:sldMk cId="2635635783" sldId="262"/>
        </pc:sldMkLst>
        <pc:spChg chg="mod">
          <ac:chgData name="GLADYS NAY" userId="97eb4254fa17524f" providerId="Windows Live" clId="Web-{DCE74FD7-18BD-4D49-80F9-C78F0C8F2F26}" dt="2021-07-29T17:21:36.404" v="513" actId="20577"/>
          <ac:spMkLst>
            <pc:docMk/>
            <pc:sldMk cId="2635635783" sldId="262"/>
            <ac:spMk id="3" creationId="{F25D36F0-C3B2-4C30-8E4B-51A34349FD81}"/>
          </ac:spMkLst>
        </pc:spChg>
        <pc:picChg chg="add mod">
          <ac:chgData name="GLADYS NAY" userId="97eb4254fa17524f" providerId="Windows Live" clId="Web-{DCE74FD7-18BD-4D49-80F9-C78F0C8F2F26}" dt="2021-07-29T17:17:58.571" v="501" actId="14100"/>
          <ac:picMkLst>
            <pc:docMk/>
            <pc:sldMk cId="2635635783" sldId="262"/>
            <ac:picMk id="2" creationId="{69A1738A-07BB-4DB7-9377-314AF607D22E}"/>
          </ac:picMkLst>
        </pc:picChg>
      </pc:sldChg>
      <pc:sldChg chg="addSp modSp">
        <pc:chgData name="GLADYS NAY" userId="97eb4254fa17524f" providerId="Windows Live" clId="Web-{DCE74FD7-18BD-4D49-80F9-C78F0C8F2F26}" dt="2021-07-29T17:20:51.372" v="509" actId="14100"/>
        <pc:sldMkLst>
          <pc:docMk/>
          <pc:sldMk cId="3785436092" sldId="263"/>
        </pc:sldMkLst>
        <pc:spChg chg="mod">
          <ac:chgData name="GLADYS NAY" userId="97eb4254fa17524f" providerId="Windows Live" clId="Web-{DCE74FD7-18BD-4D49-80F9-C78F0C8F2F26}" dt="2021-07-29T17:20:30.731" v="504" actId="20577"/>
          <ac:spMkLst>
            <pc:docMk/>
            <pc:sldMk cId="3785436092" sldId="263"/>
            <ac:spMk id="3" creationId="{F25D36F0-C3B2-4C30-8E4B-51A34349FD81}"/>
          </ac:spMkLst>
        </pc:spChg>
        <pc:picChg chg="add mod">
          <ac:chgData name="GLADYS NAY" userId="97eb4254fa17524f" providerId="Windows Live" clId="Web-{DCE74FD7-18BD-4D49-80F9-C78F0C8F2F26}" dt="2021-07-29T17:20:51.372" v="509" actId="14100"/>
          <ac:picMkLst>
            <pc:docMk/>
            <pc:sldMk cId="3785436092" sldId="263"/>
            <ac:picMk id="2" creationId="{0F8759B2-0436-415D-A3A6-A5BDBF8D43AD}"/>
          </ac:picMkLst>
        </pc:picChg>
      </pc:sldChg>
      <pc:sldChg chg="modSp">
        <pc:chgData name="GLADYS NAY" userId="97eb4254fa17524f" providerId="Windows Live" clId="Web-{DCE74FD7-18BD-4D49-80F9-C78F0C8F2F26}" dt="2021-07-29T17:22:27.703" v="523" actId="20577"/>
        <pc:sldMkLst>
          <pc:docMk/>
          <pc:sldMk cId="3548927601" sldId="264"/>
        </pc:sldMkLst>
        <pc:spChg chg="mod">
          <ac:chgData name="GLADYS NAY" userId="97eb4254fa17524f" providerId="Windows Live" clId="Web-{DCE74FD7-18BD-4D49-80F9-C78F0C8F2F26}" dt="2021-07-29T17:22:27.703" v="523" actId="20577"/>
          <ac:spMkLst>
            <pc:docMk/>
            <pc:sldMk cId="3548927601" sldId="264"/>
            <ac:spMk id="3" creationId="{F25D36F0-C3B2-4C30-8E4B-51A34349FD81}"/>
          </ac:spMkLst>
        </pc:spChg>
      </pc:sldChg>
      <pc:sldChg chg="modSp">
        <pc:chgData name="GLADYS NAY" userId="97eb4254fa17524f" providerId="Windows Live" clId="Web-{DCE74FD7-18BD-4D49-80F9-C78F0C8F2F26}" dt="2021-07-29T17:22:37.922" v="525" actId="20577"/>
        <pc:sldMkLst>
          <pc:docMk/>
          <pc:sldMk cId="1417558469" sldId="265"/>
        </pc:sldMkLst>
        <pc:spChg chg="mod">
          <ac:chgData name="GLADYS NAY" userId="97eb4254fa17524f" providerId="Windows Live" clId="Web-{DCE74FD7-18BD-4D49-80F9-C78F0C8F2F26}" dt="2021-07-29T17:22:37.922" v="525" actId="20577"/>
          <ac:spMkLst>
            <pc:docMk/>
            <pc:sldMk cId="1417558469" sldId="265"/>
            <ac:spMk id="3" creationId="{F25D36F0-C3B2-4C30-8E4B-51A34349FD81}"/>
          </ac:spMkLst>
        </pc:spChg>
      </pc:sldChg>
      <pc:sldChg chg="modSp">
        <pc:chgData name="GLADYS NAY" userId="97eb4254fa17524f" providerId="Windows Live" clId="Web-{DCE74FD7-18BD-4D49-80F9-C78F0C8F2F26}" dt="2021-07-29T17:22:52.422" v="529" actId="20577"/>
        <pc:sldMkLst>
          <pc:docMk/>
          <pc:sldMk cId="2115899446" sldId="266"/>
        </pc:sldMkLst>
        <pc:spChg chg="mod">
          <ac:chgData name="GLADYS NAY" userId="97eb4254fa17524f" providerId="Windows Live" clId="Web-{DCE74FD7-18BD-4D49-80F9-C78F0C8F2F26}" dt="2021-07-29T17:22:52.422" v="529" actId="20577"/>
          <ac:spMkLst>
            <pc:docMk/>
            <pc:sldMk cId="2115899446" sldId="266"/>
            <ac:spMk id="3" creationId="{F25D36F0-C3B2-4C30-8E4B-51A34349FD81}"/>
          </ac:spMkLst>
        </pc:spChg>
      </pc:sldChg>
      <pc:sldChg chg="modSp">
        <pc:chgData name="GLADYS NAY" userId="97eb4254fa17524f" providerId="Windows Live" clId="Web-{DCE74FD7-18BD-4D49-80F9-C78F0C8F2F26}" dt="2021-07-29T17:23:12.376" v="534" actId="20577"/>
        <pc:sldMkLst>
          <pc:docMk/>
          <pc:sldMk cId="391573412" sldId="267"/>
        </pc:sldMkLst>
        <pc:spChg chg="mod">
          <ac:chgData name="GLADYS NAY" userId="97eb4254fa17524f" providerId="Windows Live" clId="Web-{DCE74FD7-18BD-4D49-80F9-C78F0C8F2F26}" dt="2021-07-29T17:23:12.376" v="534" actId="20577"/>
          <ac:spMkLst>
            <pc:docMk/>
            <pc:sldMk cId="391573412" sldId="267"/>
            <ac:spMk id="3" creationId="{F25D36F0-C3B2-4C30-8E4B-51A34349FD81}"/>
          </ac:spMkLst>
        </pc:spChg>
      </pc:sldChg>
      <pc:sldChg chg="modSp">
        <pc:chgData name="GLADYS NAY" userId="97eb4254fa17524f" providerId="Windows Live" clId="Web-{DCE74FD7-18BD-4D49-80F9-C78F0C8F2F26}" dt="2021-07-29T17:23:18.345" v="536" actId="20577"/>
        <pc:sldMkLst>
          <pc:docMk/>
          <pc:sldMk cId="3707464498" sldId="268"/>
        </pc:sldMkLst>
        <pc:spChg chg="mod">
          <ac:chgData name="GLADYS NAY" userId="97eb4254fa17524f" providerId="Windows Live" clId="Web-{DCE74FD7-18BD-4D49-80F9-C78F0C8F2F26}" dt="2021-07-29T17:23:18.345" v="536" actId="20577"/>
          <ac:spMkLst>
            <pc:docMk/>
            <pc:sldMk cId="3707464498" sldId="268"/>
            <ac:spMk id="3" creationId="{F25D36F0-C3B2-4C30-8E4B-51A34349FD81}"/>
          </ac:spMkLst>
        </pc:spChg>
      </pc:sldChg>
      <pc:sldChg chg="modSp">
        <pc:chgData name="GLADYS NAY" userId="97eb4254fa17524f" providerId="Windows Live" clId="Web-{DCE74FD7-18BD-4D49-80F9-C78F0C8F2F26}" dt="2021-07-29T17:23:27.970" v="538" actId="20577"/>
        <pc:sldMkLst>
          <pc:docMk/>
          <pc:sldMk cId="4148485379" sldId="269"/>
        </pc:sldMkLst>
        <pc:spChg chg="mod">
          <ac:chgData name="GLADYS NAY" userId="97eb4254fa17524f" providerId="Windows Live" clId="Web-{DCE74FD7-18BD-4D49-80F9-C78F0C8F2F26}" dt="2021-07-29T17:23:27.970" v="538" actId="20577"/>
          <ac:spMkLst>
            <pc:docMk/>
            <pc:sldMk cId="4148485379" sldId="269"/>
            <ac:spMk id="3" creationId="{F25D36F0-C3B2-4C30-8E4B-51A34349FD81}"/>
          </ac:spMkLst>
        </pc:spChg>
      </pc:sldChg>
      <pc:sldChg chg="modSp">
        <pc:chgData name="GLADYS NAY" userId="97eb4254fa17524f" providerId="Windows Live" clId="Web-{DCE74FD7-18BD-4D49-80F9-C78F0C8F2F26}" dt="2021-07-29T17:23:40.908" v="542" actId="20577"/>
        <pc:sldMkLst>
          <pc:docMk/>
          <pc:sldMk cId="1969334826" sldId="270"/>
        </pc:sldMkLst>
        <pc:spChg chg="mod">
          <ac:chgData name="GLADYS NAY" userId="97eb4254fa17524f" providerId="Windows Live" clId="Web-{DCE74FD7-18BD-4D49-80F9-C78F0C8F2F26}" dt="2021-07-29T17:23:40.908" v="542" actId="20577"/>
          <ac:spMkLst>
            <pc:docMk/>
            <pc:sldMk cId="1969334826" sldId="270"/>
            <ac:spMk id="3" creationId="{F25D36F0-C3B2-4C30-8E4B-51A34349FD81}"/>
          </ac:spMkLst>
        </pc:spChg>
      </pc:sldChg>
      <pc:sldChg chg="modSp">
        <pc:chgData name="GLADYS NAY" userId="97eb4254fa17524f" providerId="Windows Live" clId="Web-{DCE74FD7-18BD-4D49-80F9-C78F0C8F2F26}" dt="2021-07-29T17:23:52.877" v="544" actId="20577"/>
        <pc:sldMkLst>
          <pc:docMk/>
          <pc:sldMk cId="3022834931" sldId="271"/>
        </pc:sldMkLst>
        <pc:spChg chg="mod">
          <ac:chgData name="GLADYS NAY" userId="97eb4254fa17524f" providerId="Windows Live" clId="Web-{DCE74FD7-18BD-4D49-80F9-C78F0C8F2F26}" dt="2021-07-29T17:23:52.877" v="544" actId="20577"/>
          <ac:spMkLst>
            <pc:docMk/>
            <pc:sldMk cId="3022834931" sldId="271"/>
            <ac:spMk id="3" creationId="{F25D36F0-C3B2-4C30-8E4B-51A34349FD81}"/>
          </ac:spMkLst>
        </pc:spChg>
      </pc:sldChg>
      <pc:sldChg chg="addSp modSp">
        <pc:chgData name="GLADYS NAY" userId="97eb4254fa17524f" providerId="Windows Live" clId="Web-{DCE74FD7-18BD-4D49-80F9-C78F0C8F2F26}" dt="2021-07-29T17:29:36.635" v="579" actId="20577"/>
        <pc:sldMkLst>
          <pc:docMk/>
          <pc:sldMk cId="3713616512" sldId="273"/>
        </pc:sldMkLst>
        <pc:spChg chg="mod">
          <ac:chgData name="GLADYS NAY" userId="97eb4254fa17524f" providerId="Windows Live" clId="Web-{DCE74FD7-18BD-4D49-80F9-C78F0C8F2F26}" dt="2021-07-29T17:29:36.635" v="579" actId="20577"/>
          <ac:spMkLst>
            <pc:docMk/>
            <pc:sldMk cId="3713616512" sldId="273"/>
            <ac:spMk id="3" creationId="{F25D36F0-C3B2-4C30-8E4B-51A34349FD81}"/>
          </ac:spMkLst>
        </pc:spChg>
        <pc:picChg chg="add mod">
          <ac:chgData name="GLADYS NAY" userId="97eb4254fa17524f" providerId="Windows Live" clId="Web-{DCE74FD7-18BD-4D49-80F9-C78F0C8F2F26}" dt="2021-07-29T17:28:31.806" v="551" actId="14100"/>
          <ac:picMkLst>
            <pc:docMk/>
            <pc:sldMk cId="3713616512" sldId="273"/>
            <ac:picMk id="2" creationId="{AB98E84A-F612-4E72-B245-B3133DCDFCE2}"/>
          </ac:picMkLst>
        </pc:picChg>
      </pc:sldChg>
    </pc:docChg>
  </pc:docChgLst>
  <pc:docChgLst>
    <pc:chgData name="GLADYS NAY" userId="97eb4254fa17524f" providerId="Windows Live" clId="Web-{8B0FB9A2-9CBC-46EB-A9B9-926C0716F159}"/>
    <pc:docChg chg="addSld modSld addMainMaster delMainMaster">
      <pc:chgData name="GLADYS NAY" userId="97eb4254fa17524f" providerId="Windows Live" clId="Web-{8B0FB9A2-9CBC-46EB-A9B9-926C0716F159}" dt="2021-07-26T19:28:33.099" v="407" actId="20577"/>
      <pc:docMkLst>
        <pc:docMk/>
      </pc:docMkLst>
      <pc:sldChg chg="addSp delSp modSp mod setBg modClrScheme chgLayout">
        <pc:chgData name="GLADYS NAY" userId="97eb4254fa17524f" providerId="Windows Live" clId="Web-{8B0FB9A2-9CBC-46EB-A9B9-926C0716F159}" dt="2021-07-26T19:05:21.680" v="8" actId="20577"/>
        <pc:sldMkLst>
          <pc:docMk/>
          <pc:sldMk cId="109857222" sldId="256"/>
        </pc:sldMkLst>
        <pc:spChg chg="mod">
          <ac:chgData name="GLADYS NAY" userId="97eb4254fa17524f" providerId="Windows Live" clId="Web-{8B0FB9A2-9CBC-46EB-A9B9-926C0716F159}" dt="2021-07-26T19:05:21.680" v="8" actId="20577"/>
          <ac:spMkLst>
            <pc:docMk/>
            <pc:sldMk cId="109857222" sldId="256"/>
            <ac:spMk id="2" creationId="{00000000-0000-0000-0000-000000000000}"/>
          </ac:spMkLst>
        </pc:spChg>
        <pc:spChg chg="del mod">
          <ac:chgData name="GLADYS NAY" userId="97eb4254fa17524f" providerId="Windows Live" clId="Web-{8B0FB9A2-9CBC-46EB-A9B9-926C0716F159}" dt="2021-07-26T19:04:28.210" v="1"/>
          <ac:spMkLst>
            <pc:docMk/>
            <pc:sldMk cId="109857222" sldId="256"/>
            <ac:spMk id="3" creationId="{00000000-0000-0000-0000-000000000000}"/>
          </ac:spMkLst>
        </pc:spChg>
        <pc:spChg chg="add">
          <ac:chgData name="GLADYS NAY" userId="97eb4254fa17524f" providerId="Windows Live" clId="Web-{8B0FB9A2-9CBC-46EB-A9B9-926C0716F159}" dt="2021-07-26T19:04:19.428" v="0"/>
          <ac:spMkLst>
            <pc:docMk/>
            <pc:sldMk cId="109857222" sldId="256"/>
            <ac:spMk id="9" creationId="{BA6285CA-6AFA-4F27-AFB5-1B32CDE09B1A}"/>
          </ac:spMkLst>
        </pc:spChg>
        <pc:spChg chg="add">
          <ac:chgData name="GLADYS NAY" userId="97eb4254fa17524f" providerId="Windows Live" clId="Web-{8B0FB9A2-9CBC-46EB-A9B9-926C0716F159}" dt="2021-07-26T19:04:19.428" v="0"/>
          <ac:spMkLst>
            <pc:docMk/>
            <pc:sldMk cId="109857222" sldId="256"/>
            <ac:spMk id="11" creationId="{AF152BFE-7BA8-4007-AD9C-F4DC95E437EE}"/>
          </ac:spMkLst>
        </pc:spChg>
        <pc:spChg chg="add">
          <ac:chgData name="GLADYS NAY" userId="97eb4254fa17524f" providerId="Windows Live" clId="Web-{8B0FB9A2-9CBC-46EB-A9B9-926C0716F159}" dt="2021-07-26T19:04:19.428" v="0"/>
          <ac:spMkLst>
            <pc:docMk/>
            <pc:sldMk cId="109857222" sldId="256"/>
            <ac:spMk id="13" creationId="{26796024-DF17-4BB3-BF28-01E168A3C548}"/>
          </ac:spMkLst>
        </pc:spChg>
        <pc:spChg chg="add">
          <ac:chgData name="GLADYS NAY" userId="97eb4254fa17524f" providerId="Windows Live" clId="Web-{8B0FB9A2-9CBC-46EB-A9B9-926C0716F159}" dt="2021-07-26T19:04:19.428" v="0"/>
          <ac:spMkLst>
            <pc:docMk/>
            <pc:sldMk cId="109857222" sldId="256"/>
            <ac:spMk id="15" creationId="{7BCC6446-8462-4A63-9B6F-8F57EC40F648}"/>
          </ac:spMkLst>
        </pc:spChg>
        <pc:grpChg chg="add">
          <ac:chgData name="GLADYS NAY" userId="97eb4254fa17524f" providerId="Windows Live" clId="Web-{8B0FB9A2-9CBC-46EB-A9B9-926C0716F159}" dt="2021-07-26T19:04:19.428" v="0"/>
          <ac:grpSpMkLst>
            <pc:docMk/>
            <pc:sldMk cId="109857222" sldId="256"/>
            <ac:grpSpMk id="17" creationId="{8118ECEF-CA6A-4CB6-BCA5-59B2DB40C4AB}"/>
          </ac:grpSpMkLst>
        </pc:grpChg>
        <pc:picChg chg="add">
          <ac:chgData name="GLADYS NAY" userId="97eb4254fa17524f" providerId="Windows Live" clId="Web-{8B0FB9A2-9CBC-46EB-A9B9-926C0716F159}" dt="2021-07-26T19:04:19.428" v="0"/>
          <ac:picMkLst>
            <pc:docMk/>
            <pc:sldMk cId="109857222" sldId="256"/>
            <ac:picMk id="4" creationId="{3832B523-622C-4267-A4C5-CF9AF5764255}"/>
          </ac:picMkLst>
        </pc:picChg>
      </pc:sldChg>
      <pc:sldChg chg="delSp modSp new">
        <pc:chgData name="GLADYS NAY" userId="97eb4254fa17524f" providerId="Windows Live" clId="Web-{8B0FB9A2-9CBC-46EB-A9B9-926C0716F159}" dt="2021-07-26T19:13:22.039" v="205" actId="20577"/>
        <pc:sldMkLst>
          <pc:docMk/>
          <pc:sldMk cId="428237963" sldId="257"/>
        </pc:sldMkLst>
        <pc:spChg chg="del">
          <ac:chgData name="GLADYS NAY" userId="97eb4254fa17524f" providerId="Windows Live" clId="Web-{8B0FB9A2-9CBC-46EB-A9B9-926C0716F159}" dt="2021-07-26T19:05:35.868" v="10"/>
          <ac:spMkLst>
            <pc:docMk/>
            <pc:sldMk cId="428237963" sldId="257"/>
            <ac:spMk id="2" creationId="{49318DE7-8B1E-4D64-B765-D48ED3ED0F13}"/>
          </ac:spMkLst>
        </pc:spChg>
        <pc:spChg chg="mod">
          <ac:chgData name="GLADYS NAY" userId="97eb4254fa17524f" providerId="Windows Live" clId="Web-{8B0FB9A2-9CBC-46EB-A9B9-926C0716F159}" dt="2021-07-26T19:13:22.039" v="205" actId="20577"/>
          <ac:spMkLst>
            <pc:docMk/>
            <pc:sldMk cId="428237963" sldId="257"/>
            <ac:spMk id="3" creationId="{8969F0D8-739D-4610-83F3-9DBE6ECC2EEB}"/>
          </ac:spMkLst>
        </pc:spChg>
      </pc:sldChg>
      <pc:sldChg chg="delSp modSp new">
        <pc:chgData name="GLADYS NAY" userId="97eb4254fa17524f" providerId="Windows Live" clId="Web-{8B0FB9A2-9CBC-46EB-A9B9-926C0716F159}" dt="2021-07-26T19:25:34.140" v="357" actId="20577"/>
        <pc:sldMkLst>
          <pc:docMk/>
          <pc:sldMk cId="972112078" sldId="258"/>
        </pc:sldMkLst>
        <pc:spChg chg="del">
          <ac:chgData name="GLADYS NAY" userId="97eb4254fa17524f" providerId="Windows Live" clId="Web-{8B0FB9A2-9CBC-46EB-A9B9-926C0716F159}" dt="2021-07-26T19:13:34.368" v="207"/>
          <ac:spMkLst>
            <pc:docMk/>
            <pc:sldMk cId="972112078" sldId="258"/>
            <ac:spMk id="2" creationId="{74EA0BBF-1919-4F02-A02B-95BD71B11BA4}"/>
          </ac:spMkLst>
        </pc:spChg>
        <pc:spChg chg="mod">
          <ac:chgData name="GLADYS NAY" userId="97eb4254fa17524f" providerId="Windows Live" clId="Web-{8B0FB9A2-9CBC-46EB-A9B9-926C0716F159}" dt="2021-07-26T19:25:34.140" v="357" actId="20577"/>
          <ac:spMkLst>
            <pc:docMk/>
            <pc:sldMk cId="972112078" sldId="258"/>
            <ac:spMk id="3" creationId="{F25D36F0-C3B2-4C30-8E4B-51A34349FD81}"/>
          </ac:spMkLst>
        </pc:spChg>
      </pc:sldChg>
      <pc:sldChg chg="modSp add replId">
        <pc:chgData name="GLADYS NAY" userId="97eb4254fa17524f" providerId="Windows Live" clId="Web-{8B0FB9A2-9CBC-46EB-A9B9-926C0716F159}" dt="2021-07-26T19:26:22.689" v="363" actId="20577"/>
        <pc:sldMkLst>
          <pc:docMk/>
          <pc:sldMk cId="3416901035" sldId="259"/>
        </pc:sldMkLst>
        <pc:spChg chg="mod">
          <ac:chgData name="GLADYS NAY" userId="97eb4254fa17524f" providerId="Windows Live" clId="Web-{8B0FB9A2-9CBC-46EB-A9B9-926C0716F159}" dt="2021-07-26T19:26:22.689" v="363" actId="20577"/>
          <ac:spMkLst>
            <pc:docMk/>
            <pc:sldMk cId="3416901035" sldId="259"/>
            <ac:spMk id="3" creationId="{F25D36F0-C3B2-4C30-8E4B-51A34349FD81}"/>
          </ac:spMkLst>
        </pc:spChg>
      </pc:sldChg>
      <pc:sldChg chg="modSp add replId">
        <pc:chgData name="GLADYS NAY" userId="97eb4254fa17524f" providerId="Windows Live" clId="Web-{8B0FB9A2-9CBC-46EB-A9B9-926C0716F159}" dt="2021-07-26T19:28:33.099" v="407" actId="20577"/>
        <pc:sldMkLst>
          <pc:docMk/>
          <pc:sldMk cId="1716995964" sldId="260"/>
        </pc:sldMkLst>
        <pc:spChg chg="mod">
          <ac:chgData name="GLADYS NAY" userId="97eb4254fa17524f" providerId="Windows Live" clId="Web-{8B0FB9A2-9CBC-46EB-A9B9-926C0716F159}" dt="2021-07-26T19:28:33.099" v="407" actId="20577"/>
          <ac:spMkLst>
            <pc:docMk/>
            <pc:sldMk cId="1716995964" sldId="260"/>
            <ac:spMk id="3" creationId="{F25D36F0-C3B2-4C30-8E4B-51A34349FD81}"/>
          </ac:spMkLst>
        </pc:spChg>
      </pc:sldChg>
      <pc:sldChg chg="modSp add replId">
        <pc:chgData name="GLADYS NAY" userId="97eb4254fa17524f" providerId="Windows Live" clId="Web-{8B0FB9A2-9CBC-46EB-A9B9-926C0716F159}" dt="2021-07-26T19:28:30.786" v="406" actId="20577"/>
        <pc:sldMkLst>
          <pc:docMk/>
          <pc:sldMk cId="643758188" sldId="261"/>
        </pc:sldMkLst>
        <pc:spChg chg="mod">
          <ac:chgData name="GLADYS NAY" userId="97eb4254fa17524f" providerId="Windows Live" clId="Web-{8B0FB9A2-9CBC-46EB-A9B9-926C0716F159}" dt="2021-07-26T19:28:30.786" v="406" actId="20577"/>
          <ac:spMkLst>
            <pc:docMk/>
            <pc:sldMk cId="643758188" sldId="261"/>
            <ac:spMk id="3" creationId="{F25D36F0-C3B2-4C30-8E4B-51A34349FD81}"/>
          </ac:spMkLst>
        </pc:spChg>
      </pc:sldChg>
      <pc:sldChg chg="modSp add replId">
        <pc:chgData name="GLADYS NAY" userId="97eb4254fa17524f" providerId="Windows Live" clId="Web-{8B0FB9A2-9CBC-46EB-A9B9-926C0716F159}" dt="2021-07-26T19:28:28.630" v="405" actId="20577"/>
        <pc:sldMkLst>
          <pc:docMk/>
          <pc:sldMk cId="2635635783" sldId="262"/>
        </pc:sldMkLst>
        <pc:spChg chg="mod">
          <ac:chgData name="GLADYS NAY" userId="97eb4254fa17524f" providerId="Windows Live" clId="Web-{8B0FB9A2-9CBC-46EB-A9B9-926C0716F159}" dt="2021-07-26T19:28:28.630" v="405" actId="20577"/>
          <ac:spMkLst>
            <pc:docMk/>
            <pc:sldMk cId="2635635783" sldId="262"/>
            <ac:spMk id="3" creationId="{F25D36F0-C3B2-4C30-8E4B-51A34349FD81}"/>
          </ac:spMkLst>
        </pc:spChg>
      </pc:sldChg>
      <pc:sldChg chg="modSp add replId">
        <pc:chgData name="GLADYS NAY" userId="97eb4254fa17524f" providerId="Windows Live" clId="Web-{8B0FB9A2-9CBC-46EB-A9B9-926C0716F159}" dt="2021-07-26T19:28:25.052" v="403" actId="20577"/>
        <pc:sldMkLst>
          <pc:docMk/>
          <pc:sldMk cId="3785436092" sldId="263"/>
        </pc:sldMkLst>
        <pc:spChg chg="mod">
          <ac:chgData name="GLADYS NAY" userId="97eb4254fa17524f" providerId="Windows Live" clId="Web-{8B0FB9A2-9CBC-46EB-A9B9-926C0716F159}" dt="2021-07-26T19:28:25.052" v="403" actId="20577"/>
          <ac:spMkLst>
            <pc:docMk/>
            <pc:sldMk cId="3785436092" sldId="263"/>
            <ac:spMk id="3" creationId="{F25D36F0-C3B2-4C30-8E4B-51A34349FD81}"/>
          </ac:spMkLst>
        </pc:spChg>
      </pc:sldChg>
      <pc:sldChg chg="modSp add replId">
        <pc:chgData name="GLADYS NAY" userId="97eb4254fa17524f" providerId="Windows Live" clId="Web-{8B0FB9A2-9CBC-46EB-A9B9-926C0716F159}" dt="2021-07-26T19:28:19.442" v="401" actId="20577"/>
        <pc:sldMkLst>
          <pc:docMk/>
          <pc:sldMk cId="3548927601" sldId="264"/>
        </pc:sldMkLst>
        <pc:spChg chg="mod">
          <ac:chgData name="GLADYS NAY" userId="97eb4254fa17524f" providerId="Windows Live" clId="Web-{8B0FB9A2-9CBC-46EB-A9B9-926C0716F159}" dt="2021-07-26T19:28:19.442" v="401" actId="20577"/>
          <ac:spMkLst>
            <pc:docMk/>
            <pc:sldMk cId="3548927601" sldId="264"/>
            <ac:spMk id="3" creationId="{F25D36F0-C3B2-4C30-8E4B-51A34349FD81}"/>
          </ac:spMkLst>
        </pc:spChg>
      </pc:sldChg>
      <pc:sldChg chg="add replId">
        <pc:chgData name="GLADYS NAY" userId="97eb4254fa17524f" providerId="Windows Live" clId="Web-{8B0FB9A2-9CBC-46EB-A9B9-926C0716F159}" dt="2021-07-26T19:27:03.456" v="369"/>
        <pc:sldMkLst>
          <pc:docMk/>
          <pc:sldMk cId="1417558469" sldId="265"/>
        </pc:sldMkLst>
      </pc:sldChg>
      <pc:sldChg chg="modSp add replId">
        <pc:chgData name="GLADYS NAY" userId="97eb4254fa17524f" providerId="Windows Live" clId="Web-{8B0FB9A2-9CBC-46EB-A9B9-926C0716F159}" dt="2021-07-26T19:28:16.817" v="400" actId="20577"/>
        <pc:sldMkLst>
          <pc:docMk/>
          <pc:sldMk cId="2115899446" sldId="266"/>
        </pc:sldMkLst>
        <pc:spChg chg="mod">
          <ac:chgData name="GLADYS NAY" userId="97eb4254fa17524f" providerId="Windows Live" clId="Web-{8B0FB9A2-9CBC-46EB-A9B9-926C0716F159}" dt="2021-07-26T19:28:16.817" v="400" actId="20577"/>
          <ac:spMkLst>
            <pc:docMk/>
            <pc:sldMk cId="2115899446" sldId="266"/>
            <ac:spMk id="3" creationId="{F25D36F0-C3B2-4C30-8E4B-51A34349FD81}"/>
          </ac:spMkLst>
        </pc:spChg>
      </pc:sldChg>
      <pc:sldChg chg="modSp add replId">
        <pc:chgData name="GLADYS NAY" userId="97eb4254fa17524f" providerId="Windows Live" clId="Web-{8B0FB9A2-9CBC-46EB-A9B9-926C0716F159}" dt="2021-07-26T19:28:12.723" v="398" actId="20577"/>
        <pc:sldMkLst>
          <pc:docMk/>
          <pc:sldMk cId="391573412" sldId="267"/>
        </pc:sldMkLst>
        <pc:spChg chg="mod">
          <ac:chgData name="GLADYS NAY" userId="97eb4254fa17524f" providerId="Windows Live" clId="Web-{8B0FB9A2-9CBC-46EB-A9B9-926C0716F159}" dt="2021-07-26T19:28:12.723" v="398" actId="20577"/>
          <ac:spMkLst>
            <pc:docMk/>
            <pc:sldMk cId="391573412" sldId="267"/>
            <ac:spMk id="3" creationId="{F25D36F0-C3B2-4C30-8E4B-51A34349FD81}"/>
          </ac:spMkLst>
        </pc:spChg>
      </pc:sldChg>
      <pc:sldChg chg="modSp add replId">
        <pc:chgData name="GLADYS NAY" userId="97eb4254fa17524f" providerId="Windows Live" clId="Web-{8B0FB9A2-9CBC-46EB-A9B9-926C0716F159}" dt="2021-07-26T19:28:07.551" v="396" actId="20577"/>
        <pc:sldMkLst>
          <pc:docMk/>
          <pc:sldMk cId="3707464498" sldId="268"/>
        </pc:sldMkLst>
        <pc:spChg chg="mod">
          <ac:chgData name="GLADYS NAY" userId="97eb4254fa17524f" providerId="Windows Live" clId="Web-{8B0FB9A2-9CBC-46EB-A9B9-926C0716F159}" dt="2021-07-26T19:28:07.551" v="396" actId="20577"/>
          <ac:spMkLst>
            <pc:docMk/>
            <pc:sldMk cId="3707464498" sldId="268"/>
            <ac:spMk id="3" creationId="{F25D36F0-C3B2-4C30-8E4B-51A34349FD81}"/>
          </ac:spMkLst>
        </pc:spChg>
      </pc:sldChg>
      <pc:sldChg chg="modSp add replId">
        <pc:chgData name="GLADYS NAY" userId="97eb4254fa17524f" providerId="Windows Live" clId="Web-{8B0FB9A2-9CBC-46EB-A9B9-926C0716F159}" dt="2021-07-26T19:28:04.223" v="394" actId="20577"/>
        <pc:sldMkLst>
          <pc:docMk/>
          <pc:sldMk cId="4148485379" sldId="269"/>
        </pc:sldMkLst>
        <pc:spChg chg="mod">
          <ac:chgData name="GLADYS NAY" userId="97eb4254fa17524f" providerId="Windows Live" clId="Web-{8B0FB9A2-9CBC-46EB-A9B9-926C0716F159}" dt="2021-07-26T19:28:04.223" v="394" actId="20577"/>
          <ac:spMkLst>
            <pc:docMk/>
            <pc:sldMk cId="4148485379" sldId="269"/>
            <ac:spMk id="3" creationId="{F25D36F0-C3B2-4C30-8E4B-51A34349FD81}"/>
          </ac:spMkLst>
        </pc:spChg>
      </pc:sldChg>
      <pc:sldChg chg="modSp add replId">
        <pc:chgData name="GLADYS NAY" userId="97eb4254fa17524f" providerId="Windows Live" clId="Web-{8B0FB9A2-9CBC-46EB-A9B9-926C0716F159}" dt="2021-07-26T19:27:59.254" v="392" actId="20577"/>
        <pc:sldMkLst>
          <pc:docMk/>
          <pc:sldMk cId="1969334826" sldId="270"/>
        </pc:sldMkLst>
        <pc:spChg chg="mod">
          <ac:chgData name="GLADYS NAY" userId="97eb4254fa17524f" providerId="Windows Live" clId="Web-{8B0FB9A2-9CBC-46EB-A9B9-926C0716F159}" dt="2021-07-26T19:27:59.254" v="392" actId="20577"/>
          <ac:spMkLst>
            <pc:docMk/>
            <pc:sldMk cId="1969334826" sldId="270"/>
            <ac:spMk id="3" creationId="{F25D36F0-C3B2-4C30-8E4B-51A34349FD81}"/>
          </ac:spMkLst>
        </pc:spChg>
      </pc:sldChg>
      <pc:sldChg chg="modSp add replId">
        <pc:chgData name="GLADYS NAY" userId="97eb4254fa17524f" providerId="Windows Live" clId="Web-{8B0FB9A2-9CBC-46EB-A9B9-926C0716F159}" dt="2021-07-26T19:27:51.973" v="390" actId="20577"/>
        <pc:sldMkLst>
          <pc:docMk/>
          <pc:sldMk cId="3022834931" sldId="271"/>
        </pc:sldMkLst>
        <pc:spChg chg="mod">
          <ac:chgData name="GLADYS NAY" userId="97eb4254fa17524f" providerId="Windows Live" clId="Web-{8B0FB9A2-9CBC-46EB-A9B9-926C0716F159}" dt="2021-07-26T19:27:51.973" v="390" actId="20577"/>
          <ac:spMkLst>
            <pc:docMk/>
            <pc:sldMk cId="3022834931" sldId="271"/>
            <ac:spMk id="3" creationId="{F25D36F0-C3B2-4C30-8E4B-51A34349FD81}"/>
          </ac:spMkLst>
        </pc:spChg>
      </pc:sldChg>
      <pc:sldChg chg="modSp add replId">
        <pc:chgData name="GLADYS NAY" userId="97eb4254fa17524f" providerId="Windows Live" clId="Web-{8B0FB9A2-9CBC-46EB-A9B9-926C0716F159}" dt="2021-07-26T19:27:48.223" v="388" actId="20577"/>
        <pc:sldMkLst>
          <pc:docMk/>
          <pc:sldMk cId="3062587484" sldId="272"/>
        </pc:sldMkLst>
        <pc:spChg chg="mod">
          <ac:chgData name="GLADYS NAY" userId="97eb4254fa17524f" providerId="Windows Live" clId="Web-{8B0FB9A2-9CBC-46EB-A9B9-926C0716F159}" dt="2021-07-26T19:27:48.223" v="388" actId="20577"/>
          <ac:spMkLst>
            <pc:docMk/>
            <pc:sldMk cId="3062587484" sldId="272"/>
            <ac:spMk id="3" creationId="{F25D36F0-C3B2-4C30-8E4B-51A34349FD81}"/>
          </ac:spMkLst>
        </pc:spChg>
      </pc:sldChg>
      <pc:sldChg chg="modSp add replId">
        <pc:chgData name="GLADYS NAY" userId="97eb4254fa17524f" providerId="Windows Live" clId="Web-{8B0FB9A2-9CBC-46EB-A9B9-926C0716F159}" dt="2021-07-26T19:27:41.207" v="385" actId="20577"/>
        <pc:sldMkLst>
          <pc:docMk/>
          <pc:sldMk cId="3713616512" sldId="273"/>
        </pc:sldMkLst>
        <pc:spChg chg="mod">
          <ac:chgData name="GLADYS NAY" userId="97eb4254fa17524f" providerId="Windows Live" clId="Web-{8B0FB9A2-9CBC-46EB-A9B9-926C0716F159}" dt="2021-07-26T19:27:41.207" v="385" actId="20577"/>
          <ac:spMkLst>
            <pc:docMk/>
            <pc:sldMk cId="3713616512" sldId="273"/>
            <ac:spMk id="3" creationId="{F25D36F0-C3B2-4C30-8E4B-51A34349FD81}"/>
          </ac:spMkLst>
        </pc:spChg>
      </pc:sldChg>
      <pc:sldChg chg="modSp add replId">
        <pc:chgData name="GLADYS NAY" userId="97eb4254fa17524f" providerId="Windows Live" clId="Web-{8B0FB9A2-9CBC-46EB-A9B9-926C0716F159}" dt="2021-07-26T19:27:38.191" v="383" actId="20577"/>
        <pc:sldMkLst>
          <pc:docMk/>
          <pc:sldMk cId="1223455346" sldId="274"/>
        </pc:sldMkLst>
        <pc:spChg chg="mod">
          <ac:chgData name="GLADYS NAY" userId="97eb4254fa17524f" providerId="Windows Live" clId="Web-{8B0FB9A2-9CBC-46EB-A9B9-926C0716F159}" dt="2021-07-26T19:27:38.191" v="383" actId="20577"/>
          <ac:spMkLst>
            <pc:docMk/>
            <pc:sldMk cId="1223455346" sldId="274"/>
            <ac:spMk id="3" creationId="{F25D36F0-C3B2-4C30-8E4B-51A34349FD81}"/>
          </ac:spMkLst>
        </pc:spChg>
      </pc:sldChg>
      <pc:sldChg chg="modSp add replId">
        <pc:chgData name="GLADYS NAY" userId="97eb4254fa17524f" providerId="Windows Live" clId="Web-{8B0FB9A2-9CBC-46EB-A9B9-926C0716F159}" dt="2021-07-26T19:27:34.535" v="381" actId="20577"/>
        <pc:sldMkLst>
          <pc:docMk/>
          <pc:sldMk cId="4128656386" sldId="275"/>
        </pc:sldMkLst>
        <pc:spChg chg="mod">
          <ac:chgData name="GLADYS NAY" userId="97eb4254fa17524f" providerId="Windows Live" clId="Web-{8B0FB9A2-9CBC-46EB-A9B9-926C0716F159}" dt="2021-07-26T19:27:34.535" v="381" actId="20577"/>
          <ac:spMkLst>
            <pc:docMk/>
            <pc:sldMk cId="4128656386" sldId="275"/>
            <ac:spMk id="3" creationId="{F25D36F0-C3B2-4C30-8E4B-51A34349FD81}"/>
          </ac:spMkLst>
        </pc:spChg>
      </pc:sldChg>
      <pc:sldMasterChg chg="del delSldLayout">
        <pc:chgData name="GLADYS NAY" userId="97eb4254fa17524f" providerId="Windows Live" clId="Web-{8B0FB9A2-9CBC-46EB-A9B9-926C0716F159}" dt="2021-07-26T19:04:19.428" v="0"/>
        <pc:sldMasterMkLst>
          <pc:docMk/>
          <pc:sldMasterMk cId="2460954070" sldId="2147483660"/>
        </pc:sldMasterMkLst>
        <pc:sldLayoutChg chg="del">
          <pc:chgData name="GLADYS NAY" userId="97eb4254fa17524f" providerId="Windows Live" clId="Web-{8B0FB9A2-9CBC-46EB-A9B9-926C0716F159}" dt="2021-07-26T19:04:19.428" v="0"/>
          <pc:sldLayoutMkLst>
            <pc:docMk/>
            <pc:sldMasterMk cId="2460954070" sldId="2147483660"/>
            <pc:sldLayoutMk cId="2385387890" sldId="2147483661"/>
          </pc:sldLayoutMkLst>
        </pc:sldLayoutChg>
        <pc:sldLayoutChg chg="del">
          <pc:chgData name="GLADYS NAY" userId="97eb4254fa17524f" providerId="Windows Live" clId="Web-{8B0FB9A2-9CBC-46EB-A9B9-926C0716F159}" dt="2021-07-26T19:04:19.428" v="0"/>
          <pc:sldLayoutMkLst>
            <pc:docMk/>
            <pc:sldMasterMk cId="2460954070" sldId="2147483660"/>
            <pc:sldLayoutMk cId="949138452" sldId="2147483662"/>
          </pc:sldLayoutMkLst>
        </pc:sldLayoutChg>
        <pc:sldLayoutChg chg="del">
          <pc:chgData name="GLADYS NAY" userId="97eb4254fa17524f" providerId="Windows Live" clId="Web-{8B0FB9A2-9CBC-46EB-A9B9-926C0716F159}" dt="2021-07-26T19:04:19.428" v="0"/>
          <pc:sldLayoutMkLst>
            <pc:docMk/>
            <pc:sldMasterMk cId="2460954070" sldId="2147483660"/>
            <pc:sldLayoutMk cId="2591524520" sldId="2147483663"/>
          </pc:sldLayoutMkLst>
        </pc:sldLayoutChg>
        <pc:sldLayoutChg chg="del">
          <pc:chgData name="GLADYS NAY" userId="97eb4254fa17524f" providerId="Windows Live" clId="Web-{8B0FB9A2-9CBC-46EB-A9B9-926C0716F159}" dt="2021-07-26T19:04:19.428" v="0"/>
          <pc:sldLayoutMkLst>
            <pc:docMk/>
            <pc:sldMasterMk cId="2460954070" sldId="2147483660"/>
            <pc:sldLayoutMk cId="1203092039" sldId="2147483664"/>
          </pc:sldLayoutMkLst>
        </pc:sldLayoutChg>
        <pc:sldLayoutChg chg="del">
          <pc:chgData name="GLADYS NAY" userId="97eb4254fa17524f" providerId="Windows Live" clId="Web-{8B0FB9A2-9CBC-46EB-A9B9-926C0716F159}" dt="2021-07-26T19:04:19.428" v="0"/>
          <pc:sldLayoutMkLst>
            <pc:docMk/>
            <pc:sldMasterMk cId="2460954070" sldId="2147483660"/>
            <pc:sldLayoutMk cId="3733172339" sldId="2147483665"/>
          </pc:sldLayoutMkLst>
        </pc:sldLayoutChg>
        <pc:sldLayoutChg chg="del">
          <pc:chgData name="GLADYS NAY" userId="97eb4254fa17524f" providerId="Windows Live" clId="Web-{8B0FB9A2-9CBC-46EB-A9B9-926C0716F159}" dt="2021-07-26T19:04:19.428" v="0"/>
          <pc:sldLayoutMkLst>
            <pc:docMk/>
            <pc:sldMasterMk cId="2460954070" sldId="2147483660"/>
            <pc:sldLayoutMk cId="3210312558" sldId="2147483666"/>
          </pc:sldLayoutMkLst>
        </pc:sldLayoutChg>
        <pc:sldLayoutChg chg="del">
          <pc:chgData name="GLADYS NAY" userId="97eb4254fa17524f" providerId="Windows Live" clId="Web-{8B0FB9A2-9CBC-46EB-A9B9-926C0716F159}" dt="2021-07-26T19:04:19.428" v="0"/>
          <pc:sldLayoutMkLst>
            <pc:docMk/>
            <pc:sldMasterMk cId="2460954070" sldId="2147483660"/>
            <pc:sldLayoutMk cId="3146388984" sldId="2147483667"/>
          </pc:sldLayoutMkLst>
        </pc:sldLayoutChg>
        <pc:sldLayoutChg chg="del">
          <pc:chgData name="GLADYS NAY" userId="97eb4254fa17524f" providerId="Windows Live" clId="Web-{8B0FB9A2-9CBC-46EB-A9B9-926C0716F159}" dt="2021-07-26T19:04:19.428" v="0"/>
          <pc:sldLayoutMkLst>
            <pc:docMk/>
            <pc:sldMasterMk cId="2460954070" sldId="2147483660"/>
            <pc:sldLayoutMk cId="3171841454" sldId="2147483668"/>
          </pc:sldLayoutMkLst>
        </pc:sldLayoutChg>
        <pc:sldLayoutChg chg="del">
          <pc:chgData name="GLADYS NAY" userId="97eb4254fa17524f" providerId="Windows Live" clId="Web-{8B0FB9A2-9CBC-46EB-A9B9-926C0716F159}" dt="2021-07-26T19:04:19.428" v="0"/>
          <pc:sldLayoutMkLst>
            <pc:docMk/>
            <pc:sldMasterMk cId="2460954070" sldId="2147483660"/>
            <pc:sldLayoutMk cId="1718958274" sldId="2147483669"/>
          </pc:sldLayoutMkLst>
        </pc:sldLayoutChg>
        <pc:sldLayoutChg chg="del">
          <pc:chgData name="GLADYS NAY" userId="97eb4254fa17524f" providerId="Windows Live" clId="Web-{8B0FB9A2-9CBC-46EB-A9B9-926C0716F159}" dt="2021-07-26T19:04:19.428" v="0"/>
          <pc:sldLayoutMkLst>
            <pc:docMk/>
            <pc:sldMasterMk cId="2460954070" sldId="2147483660"/>
            <pc:sldLayoutMk cId="2202905451" sldId="2147483670"/>
          </pc:sldLayoutMkLst>
        </pc:sldLayoutChg>
        <pc:sldLayoutChg chg="del">
          <pc:chgData name="GLADYS NAY" userId="97eb4254fa17524f" providerId="Windows Live" clId="Web-{8B0FB9A2-9CBC-46EB-A9B9-926C0716F159}" dt="2021-07-26T19:04:19.428" v="0"/>
          <pc:sldLayoutMkLst>
            <pc:docMk/>
            <pc:sldMasterMk cId="2460954070" sldId="2147483660"/>
            <pc:sldLayoutMk cId="3479445657" sldId="2147483671"/>
          </pc:sldLayoutMkLst>
        </pc:sldLayoutChg>
      </pc:sldMasterChg>
      <pc:sldMasterChg chg="add addSldLayout">
        <pc:chgData name="GLADYS NAY" userId="97eb4254fa17524f" providerId="Windows Live" clId="Web-{8B0FB9A2-9CBC-46EB-A9B9-926C0716F159}" dt="2021-07-26T19:04:19.428" v="0"/>
        <pc:sldMasterMkLst>
          <pc:docMk/>
          <pc:sldMasterMk cId="349295539" sldId="2147483711"/>
        </pc:sldMasterMkLst>
        <pc:sldLayoutChg chg="add">
          <pc:chgData name="GLADYS NAY" userId="97eb4254fa17524f" providerId="Windows Live" clId="Web-{8B0FB9A2-9CBC-46EB-A9B9-926C0716F159}" dt="2021-07-26T19:04:19.428" v="0"/>
          <pc:sldLayoutMkLst>
            <pc:docMk/>
            <pc:sldMasterMk cId="349295539" sldId="2147483711"/>
            <pc:sldLayoutMk cId="878133356" sldId="2147483700"/>
          </pc:sldLayoutMkLst>
        </pc:sldLayoutChg>
        <pc:sldLayoutChg chg="add">
          <pc:chgData name="GLADYS NAY" userId="97eb4254fa17524f" providerId="Windows Live" clId="Web-{8B0FB9A2-9CBC-46EB-A9B9-926C0716F159}" dt="2021-07-26T19:04:19.428" v="0"/>
          <pc:sldLayoutMkLst>
            <pc:docMk/>
            <pc:sldMasterMk cId="349295539" sldId="2147483711"/>
            <pc:sldLayoutMk cId="2964488670" sldId="2147483701"/>
          </pc:sldLayoutMkLst>
        </pc:sldLayoutChg>
        <pc:sldLayoutChg chg="add">
          <pc:chgData name="GLADYS NAY" userId="97eb4254fa17524f" providerId="Windows Live" clId="Web-{8B0FB9A2-9CBC-46EB-A9B9-926C0716F159}" dt="2021-07-26T19:04:19.428" v="0"/>
          <pc:sldLayoutMkLst>
            <pc:docMk/>
            <pc:sldMasterMk cId="349295539" sldId="2147483711"/>
            <pc:sldLayoutMk cId="2589063957" sldId="2147483702"/>
          </pc:sldLayoutMkLst>
        </pc:sldLayoutChg>
        <pc:sldLayoutChg chg="add">
          <pc:chgData name="GLADYS NAY" userId="97eb4254fa17524f" providerId="Windows Live" clId="Web-{8B0FB9A2-9CBC-46EB-A9B9-926C0716F159}" dt="2021-07-26T19:04:19.428" v="0"/>
          <pc:sldLayoutMkLst>
            <pc:docMk/>
            <pc:sldMasterMk cId="349295539" sldId="2147483711"/>
            <pc:sldLayoutMk cId="2293302922" sldId="2147483703"/>
          </pc:sldLayoutMkLst>
        </pc:sldLayoutChg>
        <pc:sldLayoutChg chg="add">
          <pc:chgData name="GLADYS NAY" userId="97eb4254fa17524f" providerId="Windows Live" clId="Web-{8B0FB9A2-9CBC-46EB-A9B9-926C0716F159}" dt="2021-07-26T19:04:19.428" v="0"/>
          <pc:sldLayoutMkLst>
            <pc:docMk/>
            <pc:sldMasterMk cId="349295539" sldId="2147483711"/>
            <pc:sldLayoutMk cId="1396455430" sldId="2147483704"/>
          </pc:sldLayoutMkLst>
        </pc:sldLayoutChg>
        <pc:sldLayoutChg chg="add">
          <pc:chgData name="GLADYS NAY" userId="97eb4254fa17524f" providerId="Windows Live" clId="Web-{8B0FB9A2-9CBC-46EB-A9B9-926C0716F159}" dt="2021-07-26T19:04:19.428" v="0"/>
          <pc:sldLayoutMkLst>
            <pc:docMk/>
            <pc:sldMasterMk cId="349295539" sldId="2147483711"/>
            <pc:sldLayoutMk cId="114053878" sldId="2147483705"/>
          </pc:sldLayoutMkLst>
        </pc:sldLayoutChg>
        <pc:sldLayoutChg chg="add">
          <pc:chgData name="GLADYS NAY" userId="97eb4254fa17524f" providerId="Windows Live" clId="Web-{8B0FB9A2-9CBC-46EB-A9B9-926C0716F159}" dt="2021-07-26T19:04:19.428" v="0"/>
          <pc:sldLayoutMkLst>
            <pc:docMk/>
            <pc:sldMasterMk cId="349295539" sldId="2147483711"/>
            <pc:sldLayoutMk cId="3247784602" sldId="2147483706"/>
          </pc:sldLayoutMkLst>
        </pc:sldLayoutChg>
        <pc:sldLayoutChg chg="add">
          <pc:chgData name="GLADYS NAY" userId="97eb4254fa17524f" providerId="Windows Live" clId="Web-{8B0FB9A2-9CBC-46EB-A9B9-926C0716F159}" dt="2021-07-26T19:04:19.428" v="0"/>
          <pc:sldLayoutMkLst>
            <pc:docMk/>
            <pc:sldMasterMk cId="349295539" sldId="2147483711"/>
            <pc:sldLayoutMk cId="3547886608" sldId="2147483707"/>
          </pc:sldLayoutMkLst>
        </pc:sldLayoutChg>
        <pc:sldLayoutChg chg="add">
          <pc:chgData name="GLADYS NAY" userId="97eb4254fa17524f" providerId="Windows Live" clId="Web-{8B0FB9A2-9CBC-46EB-A9B9-926C0716F159}" dt="2021-07-26T19:04:19.428" v="0"/>
          <pc:sldLayoutMkLst>
            <pc:docMk/>
            <pc:sldMasterMk cId="349295539" sldId="2147483711"/>
            <pc:sldLayoutMk cId="2574264637" sldId="2147483708"/>
          </pc:sldLayoutMkLst>
        </pc:sldLayoutChg>
        <pc:sldLayoutChg chg="add">
          <pc:chgData name="GLADYS NAY" userId="97eb4254fa17524f" providerId="Windows Live" clId="Web-{8B0FB9A2-9CBC-46EB-A9B9-926C0716F159}" dt="2021-07-26T19:04:19.428" v="0"/>
          <pc:sldLayoutMkLst>
            <pc:docMk/>
            <pc:sldMasterMk cId="349295539" sldId="2147483711"/>
            <pc:sldLayoutMk cId="2006635629" sldId="2147483709"/>
          </pc:sldLayoutMkLst>
        </pc:sldLayoutChg>
        <pc:sldLayoutChg chg="add">
          <pc:chgData name="GLADYS NAY" userId="97eb4254fa17524f" providerId="Windows Live" clId="Web-{8B0FB9A2-9CBC-46EB-A9B9-926C0716F159}" dt="2021-07-26T19:04:19.428" v="0"/>
          <pc:sldLayoutMkLst>
            <pc:docMk/>
            <pc:sldMasterMk cId="349295539" sldId="2147483711"/>
            <pc:sldLayoutMk cId="3355748169" sldId="2147483710"/>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3B052-A59B-4AE3-A89A-E7748630C15B}"/>
              </a:ext>
            </a:extLst>
          </p:cNvPr>
          <p:cNvSpPr>
            <a:spLocks noGrp="1"/>
          </p:cNvSpPr>
          <p:nvPr>
            <p:ph type="ctrTitle"/>
          </p:nvPr>
        </p:nvSpPr>
        <p:spPr>
          <a:xfrm>
            <a:off x="1524000" y="1122363"/>
            <a:ext cx="9144000" cy="2387600"/>
          </a:xfrm>
        </p:spPr>
        <p:txBody>
          <a:bodyPr anchor="b"/>
          <a:lstStyle>
            <a:lvl1pPr algn="ctr">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DA9EC4-FEA9-41D2-BE8D-F709F01D37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E155CF-52F5-4879-B7F3-D05812AC4A6D}"/>
              </a:ext>
            </a:extLst>
          </p:cNvPr>
          <p:cNvSpPr>
            <a:spLocks noGrp="1"/>
          </p:cNvSpPr>
          <p:nvPr>
            <p:ph type="dt" sz="half" idx="10"/>
          </p:nvPr>
        </p:nvSpPr>
        <p:spPr/>
        <p:txBody>
          <a:bodyPr/>
          <a:lstStyle/>
          <a:p>
            <a:fld id="{073D55F9-11A3-4523-8F38-6BA37933791A}" type="datetime1">
              <a:rPr lang="en-US" smtClean="0"/>
              <a:t>8/11/2021</a:t>
            </a:fld>
            <a:endParaRPr lang="en-US"/>
          </a:p>
        </p:txBody>
      </p:sp>
      <p:sp>
        <p:nvSpPr>
          <p:cNvPr id="5" name="Footer Placeholder 4">
            <a:extLst>
              <a:ext uri="{FF2B5EF4-FFF2-40B4-BE49-F238E27FC236}">
                <a16:creationId xmlns:a16="http://schemas.microsoft.com/office/drawing/2014/main" id="{80D053AC-61ED-4C2F-90BF-D4A9165451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138B2ED7-A198-4613-B8C9-EE02BAE24FA4}"/>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3247784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98991-AEF1-4F19-AAB8-436EAD58C282}"/>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D25B44F-E7DA-40C6-8B44-71EAB6BDFC98}"/>
              </a:ext>
            </a:extLst>
          </p:cNvPr>
          <p:cNvSpPr>
            <a:spLocks noGrp="1"/>
          </p:cNvSpPr>
          <p:nvPr>
            <p:ph idx="1"/>
          </p:nvPr>
        </p:nvSpPr>
        <p:spPr/>
        <p:txBody>
          <a:bodyPr/>
          <a:lstStyle>
            <a:lvl1pPr marL="228600" indent="-228600">
              <a:buFont typeface="Arial" panose="020B0604020202020204" pitchFamily="34" charset="0"/>
              <a:buChar char="•"/>
              <a:defRPr/>
            </a:lvl1pPr>
            <a:lvl2pPr marL="228600" indent="-228600">
              <a:buFont typeface="Arial" panose="020B0604020202020204" pitchFamily="34" charset="0"/>
              <a:buChar char="•"/>
              <a:defRPr/>
            </a:lvl2pPr>
            <a:lvl3pPr marL="228600" indent="-228600">
              <a:buFont typeface="Arial" panose="020B0604020202020204" pitchFamily="34" charset="0"/>
              <a:buChar char="•"/>
              <a:defRPr/>
            </a:lvl3pPr>
            <a:lvl4pPr marL="228600" indent="-228600">
              <a:buFont typeface="Arial" panose="020B0604020202020204" pitchFamily="34" charset="0"/>
              <a:buChar char="•"/>
              <a:defRPr/>
            </a:lvl4pPr>
            <a:lvl5pPr marL="228600" indent="-228600">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1F71817-A045-48C0-975B-CBEF88E9561E}"/>
              </a:ext>
            </a:extLst>
          </p:cNvPr>
          <p:cNvSpPr>
            <a:spLocks noGrp="1"/>
          </p:cNvSpPr>
          <p:nvPr>
            <p:ph type="dt" sz="half" idx="10"/>
          </p:nvPr>
        </p:nvSpPr>
        <p:spPr/>
        <p:txBody>
          <a:bodyPr/>
          <a:lstStyle/>
          <a:p>
            <a:fld id="{1CB9D56B-6EBE-4E5F-99D9-2A3DBDF37D0A}" type="datetime1">
              <a:rPr lang="en-US" smtClean="0"/>
              <a:t>8/11/2021</a:t>
            </a:fld>
            <a:endParaRPr lang="en-US"/>
          </a:p>
        </p:txBody>
      </p:sp>
      <p:sp>
        <p:nvSpPr>
          <p:cNvPr id="5" name="Footer Placeholder 4">
            <a:extLst>
              <a:ext uri="{FF2B5EF4-FFF2-40B4-BE49-F238E27FC236}">
                <a16:creationId xmlns:a16="http://schemas.microsoft.com/office/drawing/2014/main" id="{B61C39F0-32D4-407C-8BCA-97F2D9E500C9}"/>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99CF4459-37B2-4F87-B508-DB04D4332067}"/>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3547886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BBD03-9D57-48E9-8B43-688B72997276}"/>
              </a:ext>
            </a:extLst>
          </p:cNvPr>
          <p:cNvSpPr>
            <a:spLocks noGrp="1"/>
          </p:cNvSpPr>
          <p:nvPr>
            <p:ph type="title"/>
          </p:nvPr>
        </p:nvSpPr>
        <p:spPr>
          <a:xfrm>
            <a:off x="457200" y="1709738"/>
            <a:ext cx="10890250" cy="2852737"/>
          </a:xfrm>
        </p:spPr>
        <p:txBody>
          <a:bodyPr anchor="b"/>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83F376C-8A2F-4BE5-9669-4A6DA21B771A}"/>
              </a:ext>
            </a:extLst>
          </p:cNvPr>
          <p:cNvSpPr>
            <a:spLocks noGrp="1"/>
          </p:cNvSpPr>
          <p:nvPr>
            <p:ph type="body" idx="1"/>
          </p:nvPr>
        </p:nvSpPr>
        <p:spPr>
          <a:xfrm>
            <a:off x="457200" y="4589463"/>
            <a:ext cx="10890250" cy="1500187"/>
          </a:xfrm>
        </p:spPr>
        <p:txBody>
          <a:bodyPr/>
          <a:lstStyle>
            <a:lvl1pPr marL="0" indent="0">
              <a:buNone/>
              <a:defRPr sz="2400">
                <a:solidFill>
                  <a:srgbClr val="FFFFF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654893-212E-4450-8F7A-27256B31F9FB}"/>
              </a:ext>
            </a:extLst>
          </p:cNvPr>
          <p:cNvSpPr>
            <a:spLocks noGrp="1"/>
          </p:cNvSpPr>
          <p:nvPr>
            <p:ph type="dt" sz="half" idx="10"/>
          </p:nvPr>
        </p:nvSpPr>
        <p:spPr/>
        <p:txBody>
          <a:bodyPr/>
          <a:lstStyle/>
          <a:p>
            <a:fld id="{8C33F3CA-C7E3-432D-9282-18F13836509A}" type="datetime1">
              <a:rPr lang="en-US" smtClean="0"/>
              <a:t>8/11/2021</a:t>
            </a:fld>
            <a:endParaRPr lang="en-US" dirty="0"/>
          </a:p>
        </p:txBody>
      </p:sp>
      <p:sp>
        <p:nvSpPr>
          <p:cNvPr id="5" name="Footer Placeholder 4">
            <a:extLst>
              <a:ext uri="{FF2B5EF4-FFF2-40B4-BE49-F238E27FC236}">
                <a16:creationId xmlns:a16="http://schemas.microsoft.com/office/drawing/2014/main" id="{600E881A-3958-44A9-9EDB-D86F4E4144C0}"/>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CFEDBC4F-D9B8-4BFA-BE4F-D4B9B739D1BA}"/>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2574264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C8777-C460-4649-8822-CA943386D06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FDF69E6-1094-437B-AA7E-0E21B7136CCA}"/>
              </a:ext>
            </a:extLst>
          </p:cNvPr>
          <p:cNvSpPr>
            <a:spLocks noGrp="1"/>
          </p:cNvSpPr>
          <p:nvPr>
            <p:ph sz="half" idx="1"/>
          </p:nvPr>
        </p:nvSpPr>
        <p:spPr>
          <a:xfrm>
            <a:off x="457200" y="1825625"/>
            <a:ext cx="5562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C20BC963-4591-4BE3-AE63-4999A13C505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04D5BB-DB84-4266-9B4F-E65CCFE5B310}"/>
              </a:ext>
            </a:extLst>
          </p:cNvPr>
          <p:cNvSpPr>
            <a:spLocks noGrp="1"/>
          </p:cNvSpPr>
          <p:nvPr>
            <p:ph type="dt" sz="half" idx="10"/>
          </p:nvPr>
        </p:nvSpPr>
        <p:spPr/>
        <p:txBody>
          <a:bodyPr/>
          <a:lstStyle/>
          <a:p>
            <a:fld id="{75BE9C62-1337-40B8-BA50-E9F4861DB4BC}" type="datetime1">
              <a:rPr lang="en-US" smtClean="0"/>
              <a:t>8/11/2021</a:t>
            </a:fld>
            <a:endParaRPr lang="en-US"/>
          </a:p>
        </p:txBody>
      </p:sp>
      <p:sp>
        <p:nvSpPr>
          <p:cNvPr id="6" name="Footer Placeholder 5">
            <a:extLst>
              <a:ext uri="{FF2B5EF4-FFF2-40B4-BE49-F238E27FC236}">
                <a16:creationId xmlns:a16="http://schemas.microsoft.com/office/drawing/2014/main" id="{891A99B5-D493-4AB1-AF24-6660540D56AD}"/>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FE178D0-5F1E-43FA-B447-53501EDD17C0}"/>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20066356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C85CC-8D2B-4219-A2A4-1625A02DFE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6143C8-1CF7-440E-99A3-0527314598C6}"/>
              </a:ext>
            </a:extLst>
          </p:cNvPr>
          <p:cNvSpPr>
            <a:spLocks noGrp="1"/>
          </p:cNvSpPr>
          <p:nvPr>
            <p:ph type="body" idx="1"/>
          </p:nvPr>
        </p:nvSpPr>
        <p:spPr>
          <a:xfrm>
            <a:off x="839788" y="1820863"/>
            <a:ext cx="5157787" cy="1150937"/>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EFF5CA-4662-4430-80C7-99CD7D66C9CF}"/>
              </a:ext>
            </a:extLst>
          </p:cNvPr>
          <p:cNvSpPr>
            <a:spLocks noGrp="1"/>
          </p:cNvSpPr>
          <p:nvPr>
            <p:ph sz="half" idx="2"/>
          </p:nvPr>
        </p:nvSpPr>
        <p:spPr>
          <a:xfrm>
            <a:off x="839788" y="3101975"/>
            <a:ext cx="5157787" cy="30876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76CB5B7-DC23-41CE-872B-E25BD64F84A5}"/>
              </a:ext>
            </a:extLst>
          </p:cNvPr>
          <p:cNvSpPr>
            <a:spLocks noGrp="1"/>
          </p:cNvSpPr>
          <p:nvPr>
            <p:ph type="body" sz="quarter" idx="3"/>
          </p:nvPr>
        </p:nvSpPr>
        <p:spPr>
          <a:xfrm>
            <a:off x="6172200" y="1820863"/>
            <a:ext cx="5183188" cy="1150937"/>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F7633C-C24D-4947-979C-132B3AC405A8}"/>
              </a:ext>
            </a:extLst>
          </p:cNvPr>
          <p:cNvSpPr>
            <a:spLocks noGrp="1"/>
          </p:cNvSpPr>
          <p:nvPr>
            <p:ph sz="quarter" idx="4"/>
          </p:nvPr>
        </p:nvSpPr>
        <p:spPr>
          <a:xfrm>
            <a:off x="6172200" y="3101975"/>
            <a:ext cx="5183188" cy="30876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E8A46E1-3934-4807-900F-CA7A4D8D66B3}"/>
              </a:ext>
            </a:extLst>
          </p:cNvPr>
          <p:cNvSpPr>
            <a:spLocks noGrp="1"/>
          </p:cNvSpPr>
          <p:nvPr>
            <p:ph type="dt" sz="half" idx="10"/>
          </p:nvPr>
        </p:nvSpPr>
        <p:spPr/>
        <p:txBody>
          <a:bodyPr/>
          <a:lstStyle/>
          <a:p>
            <a:fld id="{47C195EB-2DA3-4B24-8725-19BC22A7BE50}" type="datetime1">
              <a:rPr lang="en-US" smtClean="0"/>
              <a:t>8/11/2021</a:t>
            </a:fld>
            <a:endParaRPr lang="en-US"/>
          </a:p>
        </p:txBody>
      </p:sp>
      <p:sp>
        <p:nvSpPr>
          <p:cNvPr id="8" name="Footer Placeholder 7">
            <a:extLst>
              <a:ext uri="{FF2B5EF4-FFF2-40B4-BE49-F238E27FC236}">
                <a16:creationId xmlns:a16="http://schemas.microsoft.com/office/drawing/2014/main" id="{4BC9C6EA-1549-4601-8226-E5C43469CAFE}"/>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F3658246-003D-4024-9F4B-BA3BD3FBFFBC}"/>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3355748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DD4C-BFBC-4087-B94C-4DD0690E838E}"/>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BEB9D434-8228-4C7F-B520-14121EBC903B}"/>
              </a:ext>
            </a:extLst>
          </p:cNvPr>
          <p:cNvSpPr>
            <a:spLocks noGrp="1"/>
          </p:cNvSpPr>
          <p:nvPr>
            <p:ph type="dt" sz="half" idx="10"/>
          </p:nvPr>
        </p:nvSpPr>
        <p:spPr/>
        <p:txBody>
          <a:bodyPr/>
          <a:lstStyle/>
          <a:p>
            <a:fld id="{F4E237E6-0076-4915-A5A8-B7C11FA4F374}" type="datetime1">
              <a:rPr lang="en-US" smtClean="0"/>
              <a:t>8/11/2021</a:t>
            </a:fld>
            <a:endParaRPr lang="en-US"/>
          </a:p>
        </p:txBody>
      </p:sp>
      <p:sp>
        <p:nvSpPr>
          <p:cNvPr id="4" name="Footer Placeholder 3">
            <a:extLst>
              <a:ext uri="{FF2B5EF4-FFF2-40B4-BE49-F238E27FC236}">
                <a16:creationId xmlns:a16="http://schemas.microsoft.com/office/drawing/2014/main" id="{997B89BD-A70A-48D2-A3D9-DB2C0DB123B4}"/>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B4ACF4EF-5A2A-4A47-81DF-80CB513060F6}"/>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1396455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p:txBody>
          <a:bodyPr/>
          <a:lstStyle/>
          <a:p>
            <a:fld id="{3505F58F-C0B5-422A-8E5A-6B99E5D80F0A}" type="datetime1">
              <a:rPr lang="en-US" smtClean="0"/>
              <a:t>8/11/2021</a:t>
            </a:fld>
            <a:endParaRPr lang="en-US"/>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8781333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0DAA-DDE3-4C9C-8171-385A3DAC81CF}"/>
              </a:ext>
            </a:extLst>
          </p:cNvPr>
          <p:cNvSpPr>
            <a:spLocks noGrp="1"/>
          </p:cNvSpPr>
          <p:nvPr>
            <p:ph type="title"/>
          </p:nvPr>
        </p:nvSpPr>
        <p:spPr>
          <a:xfrm>
            <a:off x="839788" y="685800"/>
            <a:ext cx="3932237" cy="1981200"/>
          </a:xfrm>
        </p:spPr>
        <p:txBody>
          <a:bodyPr anchor="b"/>
          <a:lstStyle>
            <a:lvl1pPr>
              <a:defRPr sz="4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AF73DB2-BD72-4F5E-9CA2-197343A0908A}"/>
              </a:ext>
            </a:extLst>
          </p:cNvPr>
          <p:cNvSpPr>
            <a:spLocks noGrp="1"/>
          </p:cNvSpPr>
          <p:nvPr>
            <p:ph idx="1"/>
          </p:nvPr>
        </p:nvSpPr>
        <p:spPr>
          <a:xfrm>
            <a:off x="5183188" y="685801"/>
            <a:ext cx="6172200" cy="5175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71F01536-2B0A-42A2-827E-2EB2C324A5FE}"/>
              </a:ext>
            </a:extLst>
          </p:cNvPr>
          <p:cNvSpPr>
            <a:spLocks noGrp="1"/>
          </p:cNvSpPr>
          <p:nvPr>
            <p:ph type="body" sz="half" idx="2"/>
          </p:nvPr>
        </p:nvSpPr>
        <p:spPr>
          <a:xfrm>
            <a:off x="839788" y="2971800"/>
            <a:ext cx="3932237" cy="2897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22CD09-61EF-4733-831C-5B133DAE1F4C}"/>
              </a:ext>
            </a:extLst>
          </p:cNvPr>
          <p:cNvSpPr>
            <a:spLocks noGrp="1"/>
          </p:cNvSpPr>
          <p:nvPr>
            <p:ph type="dt" sz="half" idx="10"/>
          </p:nvPr>
        </p:nvSpPr>
        <p:spPr/>
        <p:txBody>
          <a:bodyPr/>
          <a:lstStyle/>
          <a:p>
            <a:fld id="{7565E655-9687-48DF-A33F-F8824CCCB5D1}" type="datetime1">
              <a:rPr lang="en-US" smtClean="0"/>
              <a:t>8/11/2021</a:t>
            </a:fld>
            <a:endParaRPr lang="en-US"/>
          </a:p>
        </p:txBody>
      </p:sp>
      <p:sp>
        <p:nvSpPr>
          <p:cNvPr id="6" name="Footer Placeholder 5">
            <a:extLst>
              <a:ext uri="{FF2B5EF4-FFF2-40B4-BE49-F238E27FC236}">
                <a16:creationId xmlns:a16="http://schemas.microsoft.com/office/drawing/2014/main" id="{5B109FCF-96E4-4EBF-AAFB-5E9AD22A68AE}"/>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79E381A6-E580-49A4-989C-EF4A54F83B45}"/>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2964488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CFA6E-F719-4613-8815-591471E722E5}"/>
              </a:ext>
            </a:extLst>
          </p:cNvPr>
          <p:cNvSpPr>
            <a:spLocks noGrp="1"/>
          </p:cNvSpPr>
          <p:nvPr>
            <p:ph type="title"/>
          </p:nvPr>
        </p:nvSpPr>
        <p:spPr>
          <a:xfrm>
            <a:off x="839788" y="685800"/>
            <a:ext cx="3932237" cy="2209799"/>
          </a:xfrm>
        </p:spPr>
        <p:txBody>
          <a:bodyPr anchor="b"/>
          <a:lstStyle>
            <a:lvl1pPr>
              <a:defRPr sz="44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54384F3-CDE0-4329-B76D-45AAC94B04A8}"/>
              </a:ext>
            </a:extLst>
          </p:cNvPr>
          <p:cNvSpPr>
            <a:spLocks noGrp="1"/>
          </p:cNvSpPr>
          <p:nvPr>
            <p:ph type="pic" idx="1"/>
          </p:nvPr>
        </p:nvSpPr>
        <p:spPr>
          <a:xfrm>
            <a:off x="5183188" y="685801"/>
            <a:ext cx="6172200" cy="5175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79A9D7EB-40DA-460F-A48A-3E6D5E5612E7}"/>
              </a:ext>
            </a:extLst>
          </p:cNvPr>
          <p:cNvSpPr>
            <a:spLocks noGrp="1"/>
          </p:cNvSpPr>
          <p:nvPr>
            <p:ph type="body" sz="half" idx="2"/>
          </p:nvPr>
        </p:nvSpPr>
        <p:spPr>
          <a:xfrm>
            <a:off x="839788" y="2971800"/>
            <a:ext cx="3932237" cy="2897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56944C-E229-457E-868E-C48FF47DA37A}"/>
              </a:ext>
            </a:extLst>
          </p:cNvPr>
          <p:cNvSpPr>
            <a:spLocks noGrp="1"/>
          </p:cNvSpPr>
          <p:nvPr>
            <p:ph type="dt" sz="half" idx="10"/>
          </p:nvPr>
        </p:nvSpPr>
        <p:spPr/>
        <p:txBody>
          <a:bodyPr/>
          <a:lstStyle/>
          <a:p>
            <a:fld id="{B97FD56A-AAB8-4544-A495-D0645413C9E3}" type="datetime1">
              <a:rPr lang="en-US" smtClean="0"/>
              <a:t>8/11/2021</a:t>
            </a:fld>
            <a:endParaRPr lang="en-US"/>
          </a:p>
        </p:txBody>
      </p:sp>
      <p:sp>
        <p:nvSpPr>
          <p:cNvPr id="6" name="Footer Placeholder 5">
            <a:extLst>
              <a:ext uri="{FF2B5EF4-FFF2-40B4-BE49-F238E27FC236}">
                <a16:creationId xmlns:a16="http://schemas.microsoft.com/office/drawing/2014/main" id="{CC7115FE-359F-46EA-A3C8-0D18544E34AD}"/>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5165D17-3010-4FF5-9071-5CCD3E6995D6}"/>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2589063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B47DD-81F8-4128-9E50-04A9F2D3DC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6564D1-2B83-4C0F-ACBA-E91472C50A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6FA1D7D-D2EC-4ADB-9C65-191DEC82DDF4}"/>
              </a:ext>
            </a:extLst>
          </p:cNvPr>
          <p:cNvSpPr>
            <a:spLocks noGrp="1"/>
          </p:cNvSpPr>
          <p:nvPr>
            <p:ph type="dt" sz="half" idx="10"/>
          </p:nvPr>
        </p:nvSpPr>
        <p:spPr/>
        <p:txBody>
          <a:bodyPr/>
          <a:lstStyle/>
          <a:p>
            <a:fld id="{0B4E757A-3EC2-4683-9080-1A460C37C843}" type="datetime1">
              <a:rPr lang="en-US" smtClean="0"/>
              <a:t>8/11/2021</a:t>
            </a:fld>
            <a:endParaRPr lang="en-US"/>
          </a:p>
        </p:txBody>
      </p:sp>
      <p:sp>
        <p:nvSpPr>
          <p:cNvPr id="5" name="Footer Placeholder 4">
            <a:extLst>
              <a:ext uri="{FF2B5EF4-FFF2-40B4-BE49-F238E27FC236}">
                <a16:creationId xmlns:a16="http://schemas.microsoft.com/office/drawing/2014/main" id="{534CB571-86F9-474A-826A-75CC21C8832B}"/>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A1384F5F-50E6-4BB9-B848-EE2302C02ABE}"/>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2293302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3F08DF-1C0D-4F53-A3AB-95D7B55FA06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0D3BBD-C494-4E94-B189-319802A93E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3C0BD9-4BED-43D3-852F-B74B949A2287}"/>
              </a:ext>
            </a:extLst>
          </p:cNvPr>
          <p:cNvSpPr>
            <a:spLocks noGrp="1"/>
          </p:cNvSpPr>
          <p:nvPr>
            <p:ph type="dt" sz="half" idx="10"/>
          </p:nvPr>
        </p:nvSpPr>
        <p:spPr>
          <a:xfrm>
            <a:off x="523539" y="6324600"/>
            <a:ext cx="2560220" cy="365125"/>
          </a:xfrm>
        </p:spPr>
        <p:txBody>
          <a:bodyPr/>
          <a:lstStyle/>
          <a:p>
            <a:fld id="{5CC8096C-64ED-4153-A483-5C02E44AD5C3}" type="datetime1">
              <a:rPr lang="en-US" smtClean="0"/>
              <a:t>8/11/2021</a:t>
            </a:fld>
            <a:endParaRPr lang="en-US" dirty="0"/>
          </a:p>
        </p:txBody>
      </p:sp>
      <p:sp>
        <p:nvSpPr>
          <p:cNvPr id="5" name="Footer Placeholder 4">
            <a:extLst>
              <a:ext uri="{FF2B5EF4-FFF2-40B4-BE49-F238E27FC236}">
                <a16:creationId xmlns:a16="http://schemas.microsoft.com/office/drawing/2014/main" id="{BB7811DC-C725-4462-B622-DB96A8987673}"/>
              </a:ext>
            </a:extLst>
          </p:cNvPr>
          <p:cNvSpPr>
            <a:spLocks noGrp="1"/>
          </p:cNvSpPr>
          <p:nvPr>
            <p:ph type="ftr" sz="quarter" idx="11"/>
          </p:nvPr>
        </p:nvSpPr>
        <p:spPr>
          <a:xfrm>
            <a:off x="4267200" y="6319838"/>
            <a:ext cx="3982781" cy="365125"/>
          </a:xfrm>
        </p:spPr>
        <p:txBody>
          <a:bodyPr/>
          <a:lstStyle/>
          <a:p>
            <a:r>
              <a:rPr lang="en-US"/>
              <a:t>Sample Footer Text</a:t>
            </a:r>
          </a:p>
        </p:txBody>
      </p:sp>
      <p:sp>
        <p:nvSpPr>
          <p:cNvPr id="6" name="Slide Number Placeholder 5">
            <a:extLst>
              <a:ext uri="{FF2B5EF4-FFF2-40B4-BE49-F238E27FC236}">
                <a16:creationId xmlns:a16="http://schemas.microsoft.com/office/drawing/2014/main" id="{67C42D06-438F-4150-9238-E2FAEE5E28D9}"/>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1140538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5" name="Rectangle 114">
            <a:extLst>
              <a:ext uri="{FF2B5EF4-FFF2-40B4-BE49-F238E27FC236}">
                <a16:creationId xmlns:a16="http://schemas.microsoft.com/office/drawing/2014/main" id="{A4798C7F-C8CA-4799-BF37-3AB4642CDB66}"/>
              </a:ext>
            </a:extLst>
          </p:cNvPr>
          <p:cNvSpPr/>
          <p:nvPr/>
        </p:nvSpPr>
        <p:spPr>
          <a:xfrm>
            <a:off x="0" y="0"/>
            <a:ext cx="12188952"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80" name="Group 79">
            <a:extLst>
              <a:ext uri="{FF2B5EF4-FFF2-40B4-BE49-F238E27FC236}">
                <a16:creationId xmlns:a16="http://schemas.microsoft.com/office/drawing/2014/main" id="{87F0794B-55D3-4D2D-BDE7-4688ED321E42}"/>
              </a:ext>
            </a:extLst>
          </p:cNvPr>
          <p:cNvGrpSpPr/>
          <p:nvPr/>
        </p:nvGrpSpPr>
        <p:grpSpPr>
          <a:xfrm>
            <a:off x="-11413" y="0"/>
            <a:ext cx="12214827" cy="6858000"/>
            <a:chOff x="-6214" y="-1"/>
            <a:chExt cx="12214827" cy="6858000"/>
          </a:xfrm>
        </p:grpSpPr>
        <p:cxnSp>
          <p:nvCxnSpPr>
            <p:cNvPr id="81" name="Straight Connector 80">
              <a:extLst>
                <a:ext uri="{FF2B5EF4-FFF2-40B4-BE49-F238E27FC236}">
                  <a16:creationId xmlns:a16="http://schemas.microsoft.com/office/drawing/2014/main" id="{BE4C795B-1813-4CC6-B03F-8DD130BEAABD}"/>
                </a:ext>
              </a:extLst>
            </p:cNvPr>
            <p:cNvCxnSpPr>
              <a:cxnSpLocks/>
            </p:cNvCxnSpPr>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E0F4C04D-5CD8-446B-BE3D-257172E6E4CB}"/>
                </a:ext>
              </a:extLst>
            </p:cNvPr>
            <p:cNvCxnSpPr>
              <a:cxnSpLocks/>
            </p:cNvCxnSpPr>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FDDC802E-606F-4F39-84B6-90DF0FE54461}"/>
                </a:ext>
              </a:extLst>
            </p:cNvPr>
            <p:cNvCxnSpPr>
              <a:cxnSpLocks/>
            </p:cNvCxnSpPr>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2C5B0C75-0136-4A39-9AB6-0F02C4527810}"/>
                </a:ext>
              </a:extLst>
            </p:cNvPr>
            <p:cNvCxnSpPr>
              <a:cxnSpLocks/>
            </p:cNvCxnSpPr>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C5ED2B52-3D40-46DE-8B54-99A4071578D8}"/>
                </a:ext>
              </a:extLst>
            </p:cNvPr>
            <p:cNvCxnSpPr>
              <a:cxnSpLocks/>
            </p:cNvCxnSpPr>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18BCEC75-1B6B-45B2-8041-8D933FCF60F5}"/>
                </a:ext>
              </a:extLst>
            </p:cNvPr>
            <p:cNvCxnSpPr>
              <a:cxnSpLocks/>
            </p:cNvCxnSpPr>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6A2FC789-056A-43CC-807E-4262CDC3E0F5}"/>
                </a:ext>
              </a:extLst>
            </p:cNvPr>
            <p:cNvCxnSpPr>
              <a:cxnSpLocks/>
            </p:cNvCxnSpPr>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48C32FD3-76B0-40E7-89F2-E9C523210AF4}"/>
                </a:ext>
              </a:extLst>
            </p:cNvPr>
            <p:cNvCxnSpPr>
              <a:cxnSpLocks/>
            </p:cNvCxnSpPr>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B82E9447-8362-426C-840A-B6F2231F7BCC}"/>
                </a:ext>
              </a:extLst>
            </p:cNvPr>
            <p:cNvCxnSpPr>
              <a:cxnSpLocks/>
            </p:cNvCxnSpPr>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2F141DC8-83CE-4C21-A5BA-E2FFF3D866EF}"/>
                </a:ext>
              </a:extLst>
            </p:cNvPr>
            <p:cNvCxnSpPr>
              <a:cxnSpLocks/>
            </p:cNvCxnSpPr>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512A697C-ECBC-40A9-AC69-BF96A34B91AF}"/>
                </a:ext>
              </a:extLst>
            </p:cNvPr>
            <p:cNvCxnSpPr>
              <a:cxnSpLocks/>
            </p:cNvCxnSpPr>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D2E988AF-5EFB-43D3-B93F-6E4F41A2C90B}"/>
                </a:ext>
              </a:extLst>
            </p:cNvPr>
            <p:cNvCxnSpPr>
              <a:cxnSpLocks/>
            </p:cNvCxnSpPr>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B312C1B-AAE2-4A6D-ACC7-ABAA75D42854}"/>
                </a:ext>
              </a:extLst>
            </p:cNvPr>
            <p:cNvCxnSpPr>
              <a:cxnSpLocks/>
            </p:cNvCxnSpPr>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57B96146-61DA-44D6-A9DF-6DB41FCF2D80}"/>
                </a:ext>
              </a:extLst>
            </p:cNvPr>
            <p:cNvCxnSpPr>
              <a:cxnSpLocks/>
            </p:cNvCxnSpPr>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6B33F93D-4439-46EE-97C4-9CECAAFDCF60}"/>
                </a:ext>
              </a:extLst>
            </p:cNvPr>
            <p:cNvCxnSpPr>
              <a:cxnSpLocks/>
            </p:cNvCxnSpPr>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5914B275-A3D7-4BA4-B8CB-E7657100F3AD}"/>
                </a:ext>
              </a:extLst>
            </p:cNvPr>
            <p:cNvCxnSpPr>
              <a:cxnSpLocks/>
            </p:cNvCxnSpPr>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BD26EF3B-FBE7-4D57-8E01-553F50734A68}"/>
                </a:ext>
              </a:extLst>
            </p:cNvPr>
            <p:cNvCxnSpPr>
              <a:cxnSpLocks/>
            </p:cNvCxnSpPr>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6CC1E671-BA54-4B31-9A2E-8F50BC57A260}"/>
                </a:ext>
              </a:extLst>
            </p:cNvPr>
            <p:cNvCxnSpPr>
              <a:cxnSpLocks/>
            </p:cNvCxnSpPr>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A836A704-3624-4ABF-9A67-0F52C2F3EFBF}"/>
                </a:ext>
              </a:extLst>
            </p:cNvPr>
            <p:cNvCxnSpPr>
              <a:cxnSpLocks/>
            </p:cNvCxnSpPr>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5FDC385D-BA34-481F-A991-A776E0B19301}"/>
                </a:ext>
              </a:extLst>
            </p:cNvPr>
            <p:cNvCxnSpPr>
              <a:cxnSpLocks/>
            </p:cNvCxnSpPr>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F1EF033A-D8FB-416B-AE51-4E098A27D68C}"/>
                </a:ext>
              </a:extLst>
            </p:cNvPr>
            <p:cNvCxnSpPr>
              <a:cxnSpLocks/>
            </p:cNvCxnSpPr>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17C17B48-F458-4E9B-9331-56FCDC5B6AB2}"/>
                </a:ext>
              </a:extLst>
            </p:cNvPr>
            <p:cNvCxnSpPr>
              <a:cxnSpLocks/>
            </p:cNvCxnSpPr>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07E44A4B-D453-46F0-A83D-AF0B33D5C59F}"/>
                </a:ext>
              </a:extLst>
            </p:cNvPr>
            <p:cNvCxnSpPr>
              <a:cxnSpLocks/>
            </p:cNvCxnSpPr>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46BEA9F-314B-440D-AE8D-21E1252EC5A0}"/>
                </a:ext>
              </a:extLst>
            </p:cNvPr>
            <p:cNvCxnSpPr>
              <a:cxnSpLocks/>
            </p:cNvCxnSpPr>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F15EAFD0-4869-4612-ACDE-ABC703104E88}"/>
                </a:ext>
              </a:extLst>
            </p:cNvPr>
            <p:cNvCxnSpPr>
              <a:cxnSpLocks/>
            </p:cNvCxnSpPr>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A0F26706-7F23-4FF0-9CAF-F3C4F47C119D}"/>
                </a:ext>
              </a:extLst>
            </p:cNvPr>
            <p:cNvCxnSpPr>
              <a:cxnSpLocks/>
            </p:cNvCxnSpPr>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C0195A72-345A-4E88-8D71-14DB3D1B607D}"/>
                </a:ext>
              </a:extLst>
            </p:cNvPr>
            <p:cNvCxnSpPr>
              <a:cxnSpLocks/>
            </p:cNvCxnSpPr>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0DBF51A6-A3BC-49FE-BB01-E8992811774E}"/>
                </a:ext>
              </a:extLst>
            </p:cNvPr>
            <p:cNvCxnSpPr>
              <a:cxnSpLocks/>
            </p:cNvCxnSpPr>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A78DF911-744C-419B-83DC-39F270BBF41F}"/>
                </a:ext>
              </a:extLst>
            </p:cNvPr>
            <p:cNvCxnSpPr>
              <a:cxnSpLocks/>
            </p:cNvCxnSpPr>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49" name="Freeform: Shape 148">
            <a:extLst>
              <a:ext uri="{FF2B5EF4-FFF2-40B4-BE49-F238E27FC236}">
                <a16:creationId xmlns:a16="http://schemas.microsoft.com/office/drawing/2014/main" id="{216BB147-20D5-4D93-BDA5-1BC614D6A4B2}"/>
              </a:ext>
            </a:extLst>
          </p:cNvPr>
          <p:cNvSpPr/>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2" name="Title Placeholder 1">
            <a:extLst>
              <a:ext uri="{FF2B5EF4-FFF2-40B4-BE49-F238E27FC236}">
                <a16:creationId xmlns:a16="http://schemas.microsoft.com/office/drawing/2014/main" id="{41447F1F-BFA8-4A56-894B-40120132EE48}"/>
              </a:ext>
            </a:extLst>
          </p:cNvPr>
          <p:cNvSpPr>
            <a:spLocks noGrp="1"/>
          </p:cNvSpPr>
          <p:nvPr>
            <p:ph type="title"/>
          </p:nvPr>
        </p:nvSpPr>
        <p:spPr>
          <a:xfrm>
            <a:off x="457200" y="365125"/>
            <a:ext cx="10722932"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658FB99-0FA3-49F4-99A1-61919F942794}"/>
              </a:ext>
            </a:extLst>
          </p:cNvPr>
          <p:cNvSpPr>
            <a:spLocks noGrp="1"/>
          </p:cNvSpPr>
          <p:nvPr>
            <p:ph type="body" idx="1"/>
          </p:nvPr>
        </p:nvSpPr>
        <p:spPr>
          <a:xfrm>
            <a:off x="457200" y="1825625"/>
            <a:ext cx="1072293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CDCCAE5-4EB0-4174-BD15-4943899B0A29}"/>
              </a:ext>
            </a:extLst>
          </p:cNvPr>
          <p:cNvSpPr>
            <a:spLocks noGrp="1"/>
          </p:cNvSpPr>
          <p:nvPr>
            <p:ph type="dt" sz="half" idx="2"/>
          </p:nvPr>
        </p:nvSpPr>
        <p:spPr>
          <a:xfrm>
            <a:off x="457200" y="6324600"/>
            <a:ext cx="2560220" cy="365125"/>
          </a:xfrm>
          <a:prstGeom prst="rect">
            <a:avLst/>
          </a:prstGeom>
        </p:spPr>
        <p:txBody>
          <a:bodyPr vert="horz" lIns="91440" tIns="45720" rIns="91440" bIns="45720" rtlCol="0" anchor="ctr"/>
          <a:lstStyle>
            <a:lvl1pPr algn="l">
              <a:defRPr sz="900" cap="all" spc="150" baseline="0">
                <a:solidFill>
                  <a:srgbClr val="FFFFFF"/>
                </a:solidFill>
              </a:defRPr>
            </a:lvl1pPr>
          </a:lstStyle>
          <a:p>
            <a:fld id="{193BAB95-8DA7-460B-B00A-7037C8394FB0}" type="datetime1">
              <a:rPr lang="en-US" smtClean="0"/>
              <a:pPr/>
              <a:t>8/11/2021</a:t>
            </a:fld>
            <a:endParaRPr lang="en-US" dirty="0"/>
          </a:p>
        </p:txBody>
      </p:sp>
      <p:sp>
        <p:nvSpPr>
          <p:cNvPr id="5" name="Footer Placeholder 4">
            <a:extLst>
              <a:ext uri="{FF2B5EF4-FFF2-40B4-BE49-F238E27FC236}">
                <a16:creationId xmlns:a16="http://schemas.microsoft.com/office/drawing/2014/main" id="{26A4189E-43B2-4CEE-B13E-61A1FBBBD25D}"/>
              </a:ext>
            </a:extLst>
          </p:cNvPr>
          <p:cNvSpPr>
            <a:spLocks noGrp="1"/>
          </p:cNvSpPr>
          <p:nvPr>
            <p:ph type="ftr" sz="quarter" idx="3"/>
          </p:nvPr>
        </p:nvSpPr>
        <p:spPr>
          <a:xfrm>
            <a:off x="4200861" y="6319838"/>
            <a:ext cx="3982781" cy="365125"/>
          </a:xfrm>
          <a:prstGeom prst="rect">
            <a:avLst/>
          </a:prstGeom>
        </p:spPr>
        <p:txBody>
          <a:bodyPr vert="horz" lIns="91440" tIns="45720" rIns="91440" bIns="45720" rtlCol="0" anchor="ctr"/>
          <a:lstStyle>
            <a:lvl1pPr algn="ctr">
              <a:defRPr sz="900" cap="all" spc="150" baseline="0">
                <a:solidFill>
                  <a:srgbClr val="FFFFFF"/>
                </a:solidFill>
              </a:defRPr>
            </a:lvl1pPr>
          </a:lstStyle>
          <a:p>
            <a:r>
              <a:rPr lang="en-US"/>
              <a:t>Sample Footer Text</a:t>
            </a:r>
            <a:endParaRPr lang="en-US" dirty="0">
              <a:solidFill>
                <a:srgbClr val="FFFFFF"/>
              </a:solidFill>
            </a:endParaRPr>
          </a:p>
        </p:txBody>
      </p:sp>
      <p:sp>
        <p:nvSpPr>
          <p:cNvPr id="6" name="Slide Number Placeholder 5">
            <a:extLst>
              <a:ext uri="{FF2B5EF4-FFF2-40B4-BE49-F238E27FC236}">
                <a16:creationId xmlns:a16="http://schemas.microsoft.com/office/drawing/2014/main" id="{EAA0530F-0BC8-46EF-A765-DD58B5367528}"/>
              </a:ext>
            </a:extLst>
          </p:cNvPr>
          <p:cNvSpPr>
            <a:spLocks noGrp="1"/>
          </p:cNvSpPr>
          <p:nvPr>
            <p:ph type="sldNum" sz="quarter" idx="4"/>
          </p:nvPr>
        </p:nvSpPr>
        <p:spPr>
          <a:xfrm>
            <a:off x="11190806" y="6324600"/>
            <a:ext cx="799078" cy="365125"/>
          </a:xfrm>
          <a:prstGeom prst="rect">
            <a:avLst/>
          </a:prstGeom>
        </p:spPr>
        <p:txBody>
          <a:bodyPr vert="horz" lIns="91440" tIns="45720" rIns="91440" bIns="45720" rtlCol="0" anchor="ctr"/>
          <a:lstStyle>
            <a:lvl1pPr algn="ctr">
              <a:defRPr sz="900" cap="all" spc="150" baseline="0">
                <a:solidFill>
                  <a:srgbClr val="FFFFFF"/>
                </a:solidFill>
              </a:defRPr>
            </a:lvl1pPr>
          </a:lstStyle>
          <a:p>
            <a:fld id="{11A71338-8BA2-4C79-A6C5-5A8E30081D0C}" type="slidenum">
              <a:rPr lang="en-US" smtClean="0"/>
              <a:pPr/>
              <a:t>‹#›</a:t>
            </a:fld>
            <a:endParaRPr lang="en-US" dirty="0"/>
          </a:p>
        </p:txBody>
      </p:sp>
      <p:sp>
        <p:nvSpPr>
          <p:cNvPr id="77" name="Freeform: Shape 76">
            <a:extLst>
              <a:ext uri="{FF2B5EF4-FFF2-40B4-BE49-F238E27FC236}">
                <a16:creationId xmlns:a16="http://schemas.microsoft.com/office/drawing/2014/main" id="{0A253F60-DE40-4508-A37A-61331DF1DD5D}"/>
              </a:ext>
            </a:extLst>
          </p:cNvPr>
          <p:cNvSpPr/>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Tree>
    <p:extLst>
      <p:ext uri="{BB962C8B-B14F-4D97-AF65-F5344CB8AC3E}">
        <p14:creationId xmlns:p14="http://schemas.microsoft.com/office/powerpoint/2010/main" val="349295539"/>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04" r:id="rId6"/>
    <p:sldLayoutId id="2147483700" r:id="rId7"/>
    <p:sldLayoutId id="2147483701" r:id="rId8"/>
    <p:sldLayoutId id="2147483702" r:id="rId9"/>
    <p:sldLayoutId id="2147483703" r:id="rId10"/>
    <p:sldLayoutId id="2147483705" r:id="rId11"/>
  </p:sldLayoutIdLst>
  <p:hf sldNum="0" hdr="0" ftr="0" dt="0"/>
  <p:txStyles>
    <p:titleStyle>
      <a:lvl1pPr algn="l" defTabSz="914400" rtl="0" eaLnBrk="1" latinLnBrk="0" hangingPunct="1">
        <a:lnSpc>
          <a:spcPct val="90000"/>
        </a:lnSpc>
        <a:spcBef>
          <a:spcPct val="0"/>
        </a:spcBef>
        <a:buNone/>
        <a:defRPr sz="4400" kern="1200">
          <a:solidFill>
            <a:srgbClr val="FFFFFF"/>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bg1"/>
        </a:buClr>
        <a:buSzPct val="75000"/>
        <a:buFont typeface="Arial" panose="020B0604020202020204" pitchFamily="34" charset="0"/>
        <a:buChar char="•"/>
        <a:defRPr sz="2800" kern="1200">
          <a:solidFill>
            <a:srgbClr val="FFFFFF"/>
          </a:solidFill>
          <a:latin typeface="+mn-lt"/>
          <a:ea typeface="+mn-ea"/>
          <a:cs typeface="+mn-cs"/>
        </a:defRPr>
      </a:lvl1pPr>
      <a:lvl2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2400" kern="1200">
          <a:solidFill>
            <a:srgbClr val="FFFFFF"/>
          </a:solidFill>
          <a:latin typeface="+mn-lt"/>
          <a:ea typeface="+mn-ea"/>
          <a:cs typeface="+mn-cs"/>
        </a:defRPr>
      </a:lvl2pPr>
      <a:lvl3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2000" kern="1200">
          <a:solidFill>
            <a:srgbClr val="FFFFFF"/>
          </a:solidFill>
          <a:latin typeface="+mn-lt"/>
          <a:ea typeface="+mn-ea"/>
          <a:cs typeface="+mn-cs"/>
        </a:defRPr>
      </a:lvl3pPr>
      <a:lvl4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1800" kern="1200">
          <a:solidFill>
            <a:srgbClr val="FFFFFF"/>
          </a:solidFill>
          <a:latin typeface="+mn-lt"/>
          <a:ea typeface="+mn-ea"/>
          <a:cs typeface="+mn-cs"/>
        </a:defRPr>
      </a:lvl4pPr>
      <a:lvl5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18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ideo" Target="https://www.youtube.com/embed/bNS3LYfuoU0?feature=oembed"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youtu.be/zXBmkhoD1tM" TargetMode="External"/><Relationship Id="rId2" Type="http://schemas.openxmlformats.org/officeDocument/2006/relationships/slideLayout" Target="../slideLayouts/slideLayout2.xml"/><Relationship Id="rId1" Type="http://schemas.openxmlformats.org/officeDocument/2006/relationships/video" Target="https://www.youtube.com/embed/zXBmkhoD1tM?feature=oembed" TargetMode="Externa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youtu.be/PtZwN02b1bg" TargetMode="External"/><Relationship Id="rId2" Type="http://schemas.openxmlformats.org/officeDocument/2006/relationships/slideLayout" Target="../slideLayouts/slideLayout2.xml"/><Relationship Id="rId1" Type="http://schemas.openxmlformats.org/officeDocument/2006/relationships/video" Target="https://www.youtube.com/embed/PtZwN02b1bg?feature=oembed" TargetMode="External"/><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 name="Rectangle 10">
            <a:extLst>
              <a:ext uri="{FF2B5EF4-FFF2-40B4-BE49-F238E27FC236}">
                <a16:creationId xmlns:a16="http://schemas.microsoft.com/office/drawing/2014/main" id="{AF152BFE-7BA8-4007-AD9C-F4DC95E437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 name="Freeform: Shape 12">
            <a:extLst>
              <a:ext uri="{FF2B5EF4-FFF2-40B4-BE49-F238E27FC236}">
                <a16:creationId xmlns:a16="http://schemas.microsoft.com/office/drawing/2014/main" id="{26796024-DF17-4BB3-BF28-01E168A3C5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661" y="63892"/>
            <a:ext cx="2222198" cy="2133710"/>
          </a:xfrm>
          <a:custGeom>
            <a:avLst/>
            <a:gdLst>
              <a:gd name="connsiteX0" fmla="*/ 0 w 2222198"/>
              <a:gd name="connsiteY0" fmla="*/ 0 h 2133710"/>
              <a:gd name="connsiteX1" fmla="*/ 44227 w 2222198"/>
              <a:gd name="connsiteY1" fmla="*/ 2234 h 2133710"/>
              <a:gd name="connsiteX2" fmla="*/ 2193454 w 2222198"/>
              <a:gd name="connsiteY2" fmla="*/ 1945372 h 2133710"/>
              <a:gd name="connsiteX3" fmla="*/ 2222198 w 2222198"/>
              <a:gd name="connsiteY3" fmla="*/ 2133710 h 2133710"/>
              <a:gd name="connsiteX4" fmla="*/ 1394653 w 2222198"/>
              <a:gd name="connsiteY4" fmla="*/ 2133710 h 2133710"/>
              <a:gd name="connsiteX5" fmla="*/ 1391100 w 2222198"/>
              <a:gd name="connsiteY5" fmla="*/ 2110427 h 2133710"/>
              <a:gd name="connsiteX6" fmla="*/ 122376 w 2222198"/>
              <a:gd name="connsiteY6" fmla="*/ 841704 h 2133710"/>
              <a:gd name="connsiteX7" fmla="*/ 0 w 2222198"/>
              <a:gd name="connsiteY7" fmla="*/ 823027 h 2133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22198" h="2133710">
                <a:moveTo>
                  <a:pt x="0" y="0"/>
                </a:moveTo>
                <a:lnTo>
                  <a:pt x="44227" y="2234"/>
                </a:lnTo>
                <a:cubicBezTo>
                  <a:pt x="1114682" y="110944"/>
                  <a:pt x="1981368" y="908934"/>
                  <a:pt x="2193454" y="1945372"/>
                </a:cubicBezTo>
                <a:lnTo>
                  <a:pt x="2222198" y="2133710"/>
                </a:lnTo>
                <a:lnTo>
                  <a:pt x="1394653" y="2133710"/>
                </a:lnTo>
                <a:lnTo>
                  <a:pt x="1391100" y="2110427"/>
                </a:lnTo>
                <a:cubicBezTo>
                  <a:pt x="1260786" y="1473602"/>
                  <a:pt x="759202" y="972017"/>
                  <a:pt x="122376" y="841704"/>
                </a:cubicBezTo>
                <a:lnTo>
                  <a:pt x="0" y="823027"/>
                </a:lnTo>
                <a:close/>
              </a:path>
            </a:pathLst>
          </a:custGeom>
          <a:solidFill>
            <a:schemeClr val="accent1">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Right Triangle 14">
            <a:extLst>
              <a:ext uri="{FF2B5EF4-FFF2-40B4-BE49-F238E27FC236}">
                <a16:creationId xmlns:a16="http://schemas.microsoft.com/office/drawing/2014/main" id="{7BCC6446-8462-4A63-9B6F-8F57EC40F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65271" y="2673521"/>
            <a:ext cx="568289" cy="568289"/>
          </a:xfrm>
          <a:prstGeom prst="rtTriangl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8118ECEF-CA6A-4CB6-BCA5-59B2DB40C4A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8" name="Straight Connector 17">
              <a:extLst>
                <a:ext uri="{FF2B5EF4-FFF2-40B4-BE49-F238E27FC236}">
                  <a16:creationId xmlns:a16="http://schemas.microsoft.com/office/drawing/2014/main" id="{CDC2A251-C28C-4A72-BAFF-511640FB2E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DDB2429-3E01-4CD5-998D-8F5716A0987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E26953B-4BE7-4AD0-B471-088DBB23D7D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9D9ED6D-9817-4272-9FEF-E674FBCCCC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718C0DE-4596-4A70-AA4F-E678AC7FBC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8B48095-74C2-4053-872D-D3F70910C3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224D0B6-A4CB-4D98-A1DC-2770B95F9E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B39DE9C-23C1-4ABA-BD0D-B76BDC9630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9DDAAE0-966C-4350-8819-857CF524F3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EE6C021-FBD3-42F3-9A9C-69C4E71989C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02961B9-65E1-4B12-AD98-9845BC3F43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22ABFE0-D700-4FD9-9CC8-D138B29ABF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6FFF1A3-B8BF-470C-9436-D5B7818535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98B6551-FF5D-49F5-8D3E-757AEC357A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0F3BFE5-573C-42C0-94D5-E5513CCC57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57931AB-4B07-4E0E-B3E4-84E2452E0A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C4789DB-7083-4597-9FC7-6336EA0BE3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9E0B4F1D-D11A-4023-BE6B-6679ABB2B4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28633D7A-F6FC-418F-AD87-0EE148C1A0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0FC8FCC-6F69-4802-995C-903AE44162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6ABFCE7-4796-4186-8EDC-DB6CE87BC7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1935BF2-A804-46BA-940A-DDAD7888F3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ED012DA9-8D67-483A-8071-2903F2E3B2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09163DC-956E-44BE-B55A-E6C2C851DD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6CDE9FD-1880-483F-A039-BEB3AB0D374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38DDB23B-71E7-42A3-B055-5740EE14C5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7245B63-D771-461D-A625-4B49966D24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F1DF9FF-1F61-4B4F-8993-6897DE09C9C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4092F139-6734-46F3-B176-11741F1F732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453142" y="725467"/>
            <a:ext cx="5414255" cy="2784496"/>
          </a:xfrm>
        </p:spPr>
        <p:txBody>
          <a:bodyPr>
            <a:normAutofit/>
          </a:bodyPr>
          <a:lstStyle/>
          <a:p>
            <a:pPr algn="l"/>
            <a:r>
              <a:rPr lang="en-US" dirty="0">
                <a:solidFill>
                  <a:schemeClr val="tx2">
                    <a:alpha val="80000"/>
                  </a:schemeClr>
                </a:solidFill>
                <a:cs typeface="Posterama"/>
              </a:rPr>
              <a:t>Mercy</a:t>
            </a:r>
            <a:endParaRPr lang="en-US" dirty="0">
              <a:solidFill>
                <a:schemeClr val="tx2">
                  <a:alpha val="80000"/>
                </a:schemeClr>
              </a:solidFill>
            </a:endParaRPr>
          </a:p>
        </p:txBody>
      </p:sp>
      <p:pic>
        <p:nvPicPr>
          <p:cNvPr id="4" name="Picture 3" descr="Magnolia flowers with sky in the background">
            <a:extLst>
              <a:ext uri="{FF2B5EF4-FFF2-40B4-BE49-F238E27FC236}">
                <a16:creationId xmlns:a16="http://schemas.microsoft.com/office/drawing/2014/main" id="{3832B523-622C-4267-A4C5-CF9AF5764255}"/>
              </a:ext>
            </a:extLst>
          </p:cNvPr>
          <p:cNvPicPr>
            <a:picLocks noChangeAspect="1"/>
          </p:cNvPicPr>
          <p:nvPr/>
        </p:nvPicPr>
        <p:blipFill rotWithShape="1">
          <a:blip r:embed="rId2"/>
          <a:srcRect l="41561" r="6" b="6"/>
          <a:stretch/>
        </p:blipFill>
        <p:spPr>
          <a:xfrm>
            <a:off x="6189156" y="-3440"/>
            <a:ext cx="6015813" cy="6861439"/>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5D36F0-C3B2-4C30-8E4B-51A34349FD81}"/>
              </a:ext>
            </a:extLst>
          </p:cNvPr>
          <p:cNvSpPr>
            <a:spLocks noGrp="1"/>
          </p:cNvSpPr>
          <p:nvPr>
            <p:ph idx="1"/>
          </p:nvPr>
        </p:nvSpPr>
        <p:spPr>
          <a:xfrm>
            <a:off x="2255794" y="2524097"/>
            <a:ext cx="8133347" cy="904903"/>
          </a:xfrm>
        </p:spPr>
        <p:txBody>
          <a:bodyPr vert="horz" lIns="91440" tIns="45720" rIns="91440" bIns="45720" rtlCol="0" anchor="t">
            <a:normAutofit fontScale="70000" lnSpcReduction="20000"/>
          </a:bodyPr>
          <a:lstStyle/>
          <a:p>
            <a:pPr marL="0" indent="0">
              <a:buNone/>
            </a:pPr>
            <a:r>
              <a:rPr lang="en-US" dirty="0"/>
              <a:t>Aid Thou Thy Trusted Servants  - Cynthia Magnum                                 </a:t>
            </a:r>
            <a:endParaRPr lang="en-US" dirty="0">
              <a:solidFill>
                <a:schemeClr val="tx1">
                  <a:lumMod val="75000"/>
                  <a:lumOff val="25000"/>
                </a:schemeClr>
              </a:solidFill>
            </a:endParaRPr>
          </a:p>
          <a:p>
            <a:pPr marL="0" indent="0">
              <a:buNone/>
            </a:pPr>
            <a:r>
              <a:rPr lang="en-US" dirty="0">
                <a:solidFill>
                  <a:schemeClr val="tx1">
                    <a:lumMod val="75000"/>
                    <a:lumOff val="25000"/>
                  </a:schemeClr>
                </a:solidFill>
              </a:rPr>
              <a:t>https://youtu.be/bNS3LYfuoU0</a:t>
            </a:r>
          </a:p>
        </p:txBody>
      </p:sp>
      <p:pic>
        <p:nvPicPr>
          <p:cNvPr id="4" name="Online Media 3" title="Baha’i Prayer- Aid Thou Thy Trusted Servants">
            <a:hlinkClick r:id="" action="ppaction://media"/>
            <a:extLst>
              <a:ext uri="{FF2B5EF4-FFF2-40B4-BE49-F238E27FC236}">
                <a16:creationId xmlns:a16="http://schemas.microsoft.com/office/drawing/2014/main" id="{F6A10921-8621-4478-BC79-1900A72C450B}"/>
              </a:ext>
            </a:extLst>
          </p:cNvPr>
          <p:cNvPicPr>
            <a:picLocks noRot="1" noChangeAspect="1"/>
          </p:cNvPicPr>
          <p:nvPr>
            <a:videoFile r:link="rId1"/>
          </p:nvPr>
        </p:nvPicPr>
        <p:blipFill>
          <a:blip r:embed="rId3"/>
          <a:stretch>
            <a:fillRect/>
          </a:stretch>
        </p:blipFill>
        <p:spPr>
          <a:xfrm>
            <a:off x="1243548" y="687364"/>
            <a:ext cx="9704904" cy="5483271"/>
          </a:xfrm>
          <a:prstGeom prst="rect">
            <a:avLst/>
          </a:prstGeom>
        </p:spPr>
      </p:pic>
    </p:spTree>
    <p:extLst>
      <p:ext uri="{BB962C8B-B14F-4D97-AF65-F5344CB8AC3E}">
        <p14:creationId xmlns:p14="http://schemas.microsoft.com/office/powerpoint/2010/main" val="3713616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69F0D8-739D-4610-83F3-9DBE6ECC2EEB}"/>
              </a:ext>
            </a:extLst>
          </p:cNvPr>
          <p:cNvSpPr>
            <a:spLocks noGrp="1"/>
          </p:cNvSpPr>
          <p:nvPr>
            <p:ph idx="1"/>
          </p:nvPr>
        </p:nvSpPr>
        <p:spPr>
          <a:xfrm>
            <a:off x="457200" y="201362"/>
            <a:ext cx="11555116" cy="6406732"/>
          </a:xfrm>
        </p:spPr>
        <p:txBody>
          <a:bodyPr vert="horz" lIns="91440" tIns="45720" rIns="91440" bIns="45720" rtlCol="0" anchor="t">
            <a:normAutofit/>
          </a:bodyPr>
          <a:lstStyle/>
          <a:p>
            <a:pPr marL="0" indent="0">
              <a:buNone/>
            </a:pPr>
            <a:r>
              <a:rPr lang="en-US" dirty="0"/>
              <a:t>                                                          </a:t>
            </a:r>
            <a:r>
              <a:rPr lang="en-US" dirty="0">
                <a:solidFill>
                  <a:schemeClr val="tx1">
                    <a:lumMod val="75000"/>
                    <a:lumOff val="25000"/>
                  </a:schemeClr>
                </a:solidFill>
              </a:rPr>
              <a:t>1</a:t>
            </a:r>
          </a:p>
          <a:p>
            <a:pPr marL="0" indent="0">
              <a:buNone/>
            </a:pPr>
            <a:endParaRPr lang="en-US" dirty="0">
              <a:solidFill>
                <a:schemeClr val="tx1">
                  <a:lumMod val="75000"/>
                  <a:lumOff val="25000"/>
                </a:schemeClr>
              </a:solidFill>
            </a:endParaRPr>
          </a:p>
          <a:p>
            <a:pPr marL="0" indent="0">
              <a:buNone/>
            </a:pPr>
            <a:r>
              <a:rPr lang="en-US" dirty="0">
                <a:solidFill>
                  <a:schemeClr val="tx1">
                    <a:lumMod val="75000"/>
                    <a:lumOff val="25000"/>
                  </a:schemeClr>
                </a:solidFill>
              </a:rPr>
              <a:t>Praise be unto Thee, O Lord. Forgive us our sins, have mercy upon us and enable us to return unto Thee. Suffer us not to rely on aught else besides Thee, and vouchsafe unto us, through Thy bounty, that which Thou lovest and </a:t>
            </a:r>
            <a:r>
              <a:rPr lang="en-US" dirty="0" err="1">
                <a:solidFill>
                  <a:schemeClr val="tx1">
                    <a:lumMod val="75000"/>
                    <a:lumOff val="25000"/>
                  </a:schemeClr>
                </a:solidFill>
              </a:rPr>
              <a:t>desirest</a:t>
            </a:r>
            <a:r>
              <a:rPr lang="en-US" dirty="0">
                <a:solidFill>
                  <a:schemeClr val="tx1">
                    <a:lumMod val="75000"/>
                    <a:lumOff val="25000"/>
                  </a:schemeClr>
                </a:solidFill>
              </a:rPr>
              <a:t> and well beseemeth Thee. Exalt the station of them that have truly believed, and forgive them with Thy gracious forgiveness. Verily, Thou art the Help in Peril, the Self-Subsisting.</a:t>
            </a:r>
          </a:p>
          <a:p>
            <a:pPr marL="0" indent="0">
              <a:buNone/>
            </a:pPr>
            <a:r>
              <a:rPr lang="en-US" dirty="0">
                <a:solidFill>
                  <a:schemeClr val="tx1">
                    <a:lumMod val="75000"/>
                    <a:lumOff val="25000"/>
                  </a:schemeClr>
                </a:solidFill>
              </a:rPr>
              <a:t> </a:t>
            </a:r>
          </a:p>
          <a:p>
            <a:pPr marL="0" indent="0">
              <a:buNone/>
            </a:pPr>
            <a:r>
              <a:rPr lang="en-US" dirty="0">
                <a:solidFill>
                  <a:schemeClr val="tx1">
                    <a:lumMod val="75000"/>
                    <a:lumOff val="25000"/>
                  </a:schemeClr>
                </a:solidFill>
              </a:rPr>
              <a:t>- The Báb</a:t>
            </a:r>
          </a:p>
        </p:txBody>
      </p:sp>
    </p:spTree>
    <p:extLst>
      <p:ext uri="{BB962C8B-B14F-4D97-AF65-F5344CB8AC3E}">
        <p14:creationId xmlns:p14="http://schemas.microsoft.com/office/powerpoint/2010/main" val="4282379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5D36F0-C3B2-4C30-8E4B-51A34349FD81}"/>
              </a:ext>
            </a:extLst>
          </p:cNvPr>
          <p:cNvSpPr>
            <a:spLocks noGrp="1"/>
          </p:cNvSpPr>
          <p:nvPr>
            <p:ph idx="1"/>
          </p:nvPr>
        </p:nvSpPr>
        <p:spPr>
          <a:xfrm>
            <a:off x="96253" y="291599"/>
            <a:ext cx="11885984" cy="6406732"/>
          </a:xfrm>
        </p:spPr>
        <p:txBody>
          <a:bodyPr vert="horz" lIns="91440" tIns="45720" rIns="91440" bIns="45720" rtlCol="0" anchor="t">
            <a:normAutofit/>
          </a:bodyPr>
          <a:lstStyle/>
          <a:p>
            <a:pPr marL="0" indent="0">
              <a:buNone/>
            </a:pPr>
            <a:r>
              <a:rPr lang="en-US" dirty="0"/>
              <a:t>                                                          </a:t>
            </a:r>
            <a:r>
              <a:rPr lang="en-US" dirty="0">
                <a:solidFill>
                  <a:schemeClr val="tx1">
                    <a:lumMod val="85000"/>
                    <a:lumOff val="15000"/>
                  </a:schemeClr>
                </a:solidFill>
              </a:rPr>
              <a:t>2</a:t>
            </a:r>
            <a:r>
              <a:rPr lang="en-US" dirty="0"/>
              <a:t>    </a:t>
            </a:r>
            <a:endParaRPr lang="en-US" dirty="0">
              <a:solidFill>
                <a:schemeClr val="tx1">
                  <a:lumMod val="75000"/>
                  <a:lumOff val="25000"/>
                </a:schemeClr>
              </a:solidFill>
            </a:endParaRPr>
          </a:p>
          <a:p>
            <a:pPr marL="0" indent="0">
              <a:buNone/>
            </a:pPr>
            <a:r>
              <a:rPr lang="en-US" dirty="0">
                <a:solidFill>
                  <a:schemeClr val="tx1">
                    <a:lumMod val="75000"/>
                    <a:lumOff val="25000"/>
                  </a:schemeClr>
                </a:solidFill>
              </a:rPr>
              <a:t>                                            </a:t>
            </a:r>
          </a:p>
        </p:txBody>
      </p:sp>
      <p:pic>
        <p:nvPicPr>
          <p:cNvPr id="2" name="Picture 1"/>
          <p:cNvPicPr>
            <a:picLocks noChangeAspect="1"/>
          </p:cNvPicPr>
          <p:nvPr/>
        </p:nvPicPr>
        <p:blipFill>
          <a:blip r:embed="rId2"/>
          <a:stretch>
            <a:fillRect/>
          </a:stretch>
        </p:blipFill>
        <p:spPr>
          <a:xfrm>
            <a:off x="2229556" y="1016001"/>
            <a:ext cx="7193844" cy="4924778"/>
          </a:xfrm>
          <a:prstGeom prst="rect">
            <a:avLst/>
          </a:prstGeom>
        </p:spPr>
      </p:pic>
    </p:spTree>
    <p:extLst>
      <p:ext uri="{BB962C8B-B14F-4D97-AF65-F5344CB8AC3E}">
        <p14:creationId xmlns:p14="http://schemas.microsoft.com/office/powerpoint/2010/main" val="30228349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5D36F0-C3B2-4C30-8E4B-51A34349FD81}"/>
              </a:ext>
            </a:extLst>
          </p:cNvPr>
          <p:cNvSpPr>
            <a:spLocks noGrp="1"/>
          </p:cNvSpPr>
          <p:nvPr>
            <p:ph idx="1"/>
          </p:nvPr>
        </p:nvSpPr>
        <p:spPr>
          <a:xfrm>
            <a:off x="96253" y="291599"/>
            <a:ext cx="11885984" cy="6406732"/>
          </a:xfrm>
        </p:spPr>
        <p:txBody>
          <a:bodyPr vert="horz" lIns="91440" tIns="45720" rIns="91440" bIns="45720" rtlCol="0" anchor="t">
            <a:normAutofit/>
          </a:bodyPr>
          <a:lstStyle/>
          <a:p>
            <a:pPr marL="0" indent="0">
              <a:buNone/>
            </a:pPr>
            <a:r>
              <a:rPr lang="en-US" dirty="0"/>
              <a:t>                                                               </a:t>
            </a:r>
            <a:r>
              <a:rPr lang="en-US" dirty="0">
                <a:solidFill>
                  <a:schemeClr val="tx1">
                    <a:lumMod val="75000"/>
                    <a:lumOff val="25000"/>
                  </a:schemeClr>
                </a:solidFill>
              </a:rPr>
              <a:t>3                                           </a:t>
            </a:r>
          </a:p>
          <a:p>
            <a:pPr marL="0" indent="0">
              <a:buNone/>
            </a:pPr>
            <a:r>
              <a:rPr lang="en-US" dirty="0">
                <a:solidFill>
                  <a:schemeClr val="tx1">
                    <a:lumMod val="75000"/>
                    <a:lumOff val="25000"/>
                  </a:schemeClr>
                </a:solidFill>
              </a:rPr>
              <a:t>                                           O SON OF MAN!</a:t>
            </a:r>
          </a:p>
          <a:p>
            <a:pPr marL="0" indent="0">
              <a:buNone/>
            </a:pPr>
            <a:endParaRPr lang="en-US" dirty="0">
              <a:solidFill>
                <a:schemeClr val="tx1">
                  <a:lumMod val="75000"/>
                  <a:lumOff val="25000"/>
                </a:schemeClr>
              </a:solidFill>
            </a:endParaRPr>
          </a:p>
          <a:p>
            <a:pPr marL="0" indent="0">
              <a:buNone/>
            </a:pPr>
            <a:r>
              <a:rPr lang="en-US" dirty="0">
                <a:solidFill>
                  <a:schemeClr val="tx1">
                    <a:lumMod val="75000"/>
                    <a:lumOff val="25000"/>
                  </a:schemeClr>
                </a:solidFill>
              </a:rPr>
              <a:t>My calamity is My providence, outwardly it is fire and vengeance, but inwardly it is light and mercy. Hasten thereunto that thou mayest become an eternal light and an immortal spirit. This is My command unto thee, do thou observe it. </a:t>
            </a:r>
          </a:p>
          <a:p>
            <a:pPr marL="0" indent="0">
              <a:buNone/>
            </a:pPr>
            <a:endParaRPr lang="en-US" dirty="0">
              <a:solidFill>
                <a:schemeClr val="tx1">
                  <a:lumMod val="75000"/>
                  <a:lumOff val="25000"/>
                </a:schemeClr>
              </a:solidFill>
            </a:endParaRPr>
          </a:p>
          <a:p>
            <a:pPr marL="0" indent="0">
              <a:buNone/>
            </a:pPr>
            <a:r>
              <a:rPr lang="en-US" dirty="0">
                <a:solidFill>
                  <a:schemeClr val="tx1">
                    <a:lumMod val="75000"/>
                    <a:lumOff val="25000"/>
                  </a:schemeClr>
                </a:solidFill>
              </a:rPr>
              <a:t> - Bahá'u'lláh, The Hidden Words, Arabic, # 51</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972112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5D36F0-C3B2-4C30-8E4B-51A34349FD81}"/>
              </a:ext>
            </a:extLst>
          </p:cNvPr>
          <p:cNvSpPr>
            <a:spLocks noGrp="1"/>
          </p:cNvSpPr>
          <p:nvPr>
            <p:ph idx="1"/>
          </p:nvPr>
        </p:nvSpPr>
        <p:spPr>
          <a:xfrm>
            <a:off x="96253" y="291599"/>
            <a:ext cx="11885984" cy="6406732"/>
          </a:xfrm>
        </p:spPr>
        <p:txBody>
          <a:bodyPr vert="horz" lIns="91440" tIns="45720" rIns="91440" bIns="45720" rtlCol="0" anchor="t">
            <a:normAutofit/>
          </a:bodyPr>
          <a:lstStyle/>
          <a:p>
            <a:pPr marL="0" indent="0">
              <a:buNone/>
            </a:pPr>
            <a:r>
              <a:rPr lang="en-US" dirty="0"/>
              <a:t>                                                       </a:t>
            </a:r>
            <a:r>
              <a:rPr lang="en-US" dirty="0">
                <a:solidFill>
                  <a:schemeClr val="tx1">
                    <a:lumMod val="85000"/>
                    <a:lumOff val="15000"/>
                  </a:schemeClr>
                </a:solidFill>
              </a:rPr>
              <a:t>4</a:t>
            </a:r>
          </a:p>
          <a:p>
            <a:pPr marL="0" indent="0">
              <a:buNone/>
            </a:pPr>
            <a:r>
              <a:rPr lang="en-US" dirty="0"/>
              <a:t>        </a:t>
            </a:r>
            <a:endParaRPr lang="en-US" dirty="0">
              <a:solidFill>
                <a:schemeClr val="tx1">
                  <a:lumMod val="75000"/>
                  <a:lumOff val="25000"/>
                </a:schemeClr>
              </a:solidFill>
            </a:endParaRPr>
          </a:p>
          <a:p>
            <a:pPr marL="0" indent="0">
              <a:buNone/>
            </a:pPr>
            <a:r>
              <a:rPr lang="en-US" dirty="0">
                <a:solidFill>
                  <a:schemeClr val="tx1">
                    <a:lumMod val="75000"/>
                    <a:lumOff val="25000"/>
                  </a:schemeClr>
                </a:solidFill>
              </a:rPr>
              <a:t>                                            </a:t>
            </a:r>
          </a:p>
        </p:txBody>
      </p:sp>
      <p:pic>
        <p:nvPicPr>
          <p:cNvPr id="2" name="Picture 3" descr="A picture containing text&#10;&#10;Description automatically generated">
            <a:extLst>
              <a:ext uri="{FF2B5EF4-FFF2-40B4-BE49-F238E27FC236}">
                <a16:creationId xmlns:a16="http://schemas.microsoft.com/office/drawing/2014/main" id="{69A1738A-07BB-4DB7-9377-314AF607D22E}"/>
              </a:ext>
            </a:extLst>
          </p:cNvPr>
          <p:cNvPicPr>
            <a:picLocks noChangeAspect="1"/>
          </p:cNvPicPr>
          <p:nvPr/>
        </p:nvPicPr>
        <p:blipFill>
          <a:blip r:embed="rId2"/>
          <a:stretch>
            <a:fillRect/>
          </a:stretch>
        </p:blipFill>
        <p:spPr>
          <a:xfrm>
            <a:off x="3243513" y="1125454"/>
            <a:ext cx="4652210" cy="5168565"/>
          </a:xfrm>
          <a:prstGeom prst="rect">
            <a:avLst/>
          </a:prstGeom>
        </p:spPr>
      </p:pic>
    </p:spTree>
    <p:extLst>
      <p:ext uri="{BB962C8B-B14F-4D97-AF65-F5344CB8AC3E}">
        <p14:creationId xmlns:p14="http://schemas.microsoft.com/office/powerpoint/2010/main" val="2635635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5D36F0-C3B2-4C30-8E4B-51A34349FD81}"/>
              </a:ext>
            </a:extLst>
          </p:cNvPr>
          <p:cNvSpPr>
            <a:spLocks noGrp="1"/>
          </p:cNvSpPr>
          <p:nvPr>
            <p:ph idx="1"/>
          </p:nvPr>
        </p:nvSpPr>
        <p:spPr>
          <a:xfrm>
            <a:off x="96253" y="291599"/>
            <a:ext cx="11885984" cy="6406732"/>
          </a:xfrm>
        </p:spPr>
        <p:txBody>
          <a:bodyPr vert="horz" lIns="91440" tIns="45720" rIns="91440" bIns="45720" rtlCol="0" anchor="t">
            <a:normAutofit/>
          </a:bodyPr>
          <a:lstStyle/>
          <a:p>
            <a:pPr marL="0" indent="0">
              <a:buNone/>
            </a:pPr>
            <a:r>
              <a:rPr lang="en-US" dirty="0"/>
              <a:t>                                                               </a:t>
            </a:r>
            <a:r>
              <a:rPr lang="en-US" dirty="0">
                <a:solidFill>
                  <a:schemeClr val="tx1">
                    <a:lumMod val="75000"/>
                    <a:lumOff val="25000"/>
                  </a:schemeClr>
                </a:solidFill>
              </a:rPr>
              <a:t>5</a:t>
            </a:r>
          </a:p>
          <a:p>
            <a:pPr marL="0" indent="0">
              <a:buNone/>
            </a:pPr>
            <a:endParaRPr lang="en-US" dirty="0">
              <a:solidFill>
                <a:schemeClr val="tx1">
                  <a:lumMod val="75000"/>
                  <a:lumOff val="25000"/>
                </a:schemeClr>
              </a:solidFill>
            </a:endParaRPr>
          </a:p>
          <a:p>
            <a:pPr marL="0" indent="0">
              <a:buNone/>
            </a:pPr>
            <a:r>
              <a:rPr lang="en-US" dirty="0">
                <a:solidFill>
                  <a:schemeClr val="tx1">
                    <a:lumMod val="75000"/>
                    <a:lumOff val="25000"/>
                  </a:schemeClr>
                </a:solidFill>
              </a:rPr>
              <a:t>Briefly, it is not only their fellow human beings that the beloved of God must treat with mercy and compassion, rather must they show forth the utmost loving-kindness to every living creature. </a:t>
            </a:r>
          </a:p>
          <a:p>
            <a:pPr marL="0" indent="0">
              <a:buNone/>
            </a:pPr>
            <a:endParaRPr lang="en-US" dirty="0">
              <a:solidFill>
                <a:schemeClr val="tx1">
                  <a:lumMod val="75000"/>
                  <a:lumOff val="25000"/>
                </a:schemeClr>
              </a:solidFill>
            </a:endParaRPr>
          </a:p>
          <a:p>
            <a:pPr marL="0" indent="0">
              <a:buNone/>
            </a:pPr>
            <a:r>
              <a:rPr lang="en-US" dirty="0">
                <a:solidFill>
                  <a:schemeClr val="tx1">
                    <a:lumMod val="75000"/>
                    <a:lumOff val="25000"/>
                  </a:schemeClr>
                </a:solidFill>
              </a:rPr>
              <a:t>- 'Abdu'l-Bah</a:t>
            </a:r>
            <a:r>
              <a:rPr lang="en-US" dirty="0">
                <a:solidFill>
                  <a:schemeClr val="tx1">
                    <a:lumMod val="85000"/>
                    <a:lumOff val="15000"/>
                  </a:schemeClr>
                </a:solidFill>
              </a:rPr>
              <a:t>á, Selections of the Writings of 'Abdu'l-Bahá, p.158</a:t>
            </a:r>
          </a:p>
          <a:p>
            <a:pPr marL="0" indent="0">
              <a:buNone/>
            </a:pPr>
            <a:r>
              <a:rPr lang="en-US" dirty="0">
                <a:solidFill>
                  <a:schemeClr val="tx1">
                    <a:lumMod val="75000"/>
                    <a:lumOff val="25000"/>
                  </a:schemeClr>
                </a:solidFill>
              </a:rPr>
              <a:t>                                            </a:t>
            </a:r>
          </a:p>
        </p:txBody>
      </p:sp>
    </p:spTree>
    <p:extLst>
      <p:ext uri="{BB962C8B-B14F-4D97-AF65-F5344CB8AC3E}">
        <p14:creationId xmlns:p14="http://schemas.microsoft.com/office/powerpoint/2010/main" val="3416901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5D36F0-C3B2-4C30-8E4B-51A34349FD81}"/>
              </a:ext>
            </a:extLst>
          </p:cNvPr>
          <p:cNvSpPr>
            <a:spLocks noGrp="1"/>
          </p:cNvSpPr>
          <p:nvPr>
            <p:ph idx="1"/>
          </p:nvPr>
        </p:nvSpPr>
        <p:spPr>
          <a:xfrm>
            <a:off x="96253" y="291599"/>
            <a:ext cx="11885984" cy="6406732"/>
          </a:xfrm>
        </p:spPr>
        <p:txBody>
          <a:bodyPr vert="horz" lIns="91440" tIns="45720" rIns="91440" bIns="45720" rtlCol="0" anchor="t">
            <a:normAutofit/>
          </a:bodyPr>
          <a:lstStyle/>
          <a:p>
            <a:pPr marL="0" indent="0">
              <a:buNone/>
            </a:pPr>
            <a:r>
              <a:rPr lang="en-US" dirty="0"/>
              <a:t>                                                            </a:t>
            </a:r>
            <a:r>
              <a:rPr lang="en-US" dirty="0">
                <a:solidFill>
                  <a:schemeClr val="tx1">
                    <a:lumMod val="85000"/>
                    <a:lumOff val="15000"/>
                  </a:schemeClr>
                </a:solidFill>
              </a:rPr>
              <a:t>6 </a:t>
            </a:r>
          </a:p>
          <a:p>
            <a:pPr marL="0" indent="0">
              <a:buNone/>
            </a:pPr>
            <a:endParaRPr lang="en-US" dirty="0"/>
          </a:p>
          <a:p>
            <a:pPr marL="0" indent="0">
              <a:buNone/>
            </a:pPr>
            <a:endParaRPr lang="en-US" dirty="0"/>
          </a:p>
          <a:p>
            <a:pPr marL="0" indent="0">
              <a:buNone/>
            </a:pPr>
            <a:r>
              <a:rPr lang="en-US" dirty="0">
                <a:solidFill>
                  <a:schemeClr val="tx1">
                    <a:lumMod val="85000"/>
                    <a:lumOff val="15000"/>
                  </a:schemeClr>
                </a:solidFill>
              </a:rPr>
              <a:t>It is seemly that the servant should, after each prayer, supplicate God to bestow mercy and forgiveness upon his parents. </a:t>
            </a:r>
          </a:p>
          <a:p>
            <a:pPr marL="0" indent="0">
              <a:buNone/>
            </a:pPr>
            <a:endParaRPr lang="en-US" dirty="0">
              <a:solidFill>
                <a:schemeClr val="tx1">
                  <a:lumMod val="85000"/>
                  <a:lumOff val="15000"/>
                </a:schemeClr>
              </a:solidFill>
            </a:endParaRPr>
          </a:p>
          <a:p>
            <a:pPr marL="0" indent="0">
              <a:buNone/>
            </a:pPr>
            <a:r>
              <a:rPr lang="en-US" dirty="0">
                <a:solidFill>
                  <a:schemeClr val="tx1">
                    <a:lumMod val="85000"/>
                    <a:lumOff val="15000"/>
                  </a:schemeClr>
                </a:solidFill>
              </a:rPr>
              <a:t> - The Báb, Selections from the Writings of The Báb, p. 94          </a:t>
            </a:r>
            <a:r>
              <a:rPr lang="en-US" dirty="0"/>
              <a:t>     </a:t>
            </a:r>
            <a:endParaRPr lang="en-US" dirty="0">
              <a:solidFill>
                <a:schemeClr val="tx1">
                  <a:lumMod val="75000"/>
                  <a:lumOff val="25000"/>
                </a:schemeClr>
              </a:solidFill>
            </a:endParaRPr>
          </a:p>
          <a:p>
            <a:pPr marL="0" indent="0">
              <a:buNone/>
            </a:pPr>
            <a:r>
              <a:rPr lang="en-US" dirty="0">
                <a:solidFill>
                  <a:schemeClr val="tx1">
                    <a:lumMod val="75000"/>
                    <a:lumOff val="25000"/>
                  </a:schemeClr>
                </a:solidFill>
              </a:rPr>
              <a:t>                                            </a:t>
            </a:r>
          </a:p>
        </p:txBody>
      </p:sp>
    </p:spTree>
    <p:extLst>
      <p:ext uri="{BB962C8B-B14F-4D97-AF65-F5344CB8AC3E}">
        <p14:creationId xmlns:p14="http://schemas.microsoft.com/office/powerpoint/2010/main" val="1716995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5D36F0-C3B2-4C30-8E4B-51A34349FD81}"/>
              </a:ext>
            </a:extLst>
          </p:cNvPr>
          <p:cNvSpPr>
            <a:spLocks noGrp="1"/>
          </p:cNvSpPr>
          <p:nvPr>
            <p:ph idx="1"/>
          </p:nvPr>
        </p:nvSpPr>
        <p:spPr>
          <a:xfrm>
            <a:off x="96253" y="291599"/>
            <a:ext cx="11885984" cy="6406732"/>
          </a:xfrm>
        </p:spPr>
        <p:txBody>
          <a:bodyPr vert="horz" lIns="91440" tIns="45720" rIns="91440" bIns="45720" rtlCol="0" anchor="t">
            <a:normAutofit/>
          </a:bodyPr>
          <a:lstStyle/>
          <a:p>
            <a:pPr marL="0" indent="0">
              <a:buNone/>
            </a:pPr>
            <a:r>
              <a:rPr lang="en-US" dirty="0"/>
              <a:t>                                                        </a:t>
            </a:r>
            <a:r>
              <a:rPr lang="en-US" dirty="0">
                <a:solidFill>
                  <a:schemeClr val="tx1">
                    <a:lumMod val="85000"/>
                    <a:lumOff val="15000"/>
                  </a:schemeClr>
                </a:solidFill>
              </a:rPr>
              <a:t>7</a:t>
            </a:r>
          </a:p>
          <a:p>
            <a:pPr marL="0" indent="0">
              <a:buNone/>
            </a:pPr>
            <a:r>
              <a:rPr lang="en-US" dirty="0"/>
              <a:t>       </a:t>
            </a:r>
            <a:endParaRPr lang="en-US" dirty="0">
              <a:solidFill>
                <a:schemeClr val="tx1">
                  <a:lumMod val="75000"/>
                  <a:lumOff val="25000"/>
                </a:schemeClr>
              </a:solidFill>
            </a:endParaRPr>
          </a:p>
          <a:p>
            <a:pPr marL="0" indent="0">
              <a:buNone/>
            </a:pPr>
            <a:r>
              <a:rPr lang="en-US" dirty="0">
                <a:solidFill>
                  <a:schemeClr val="tx1">
                    <a:lumMod val="75000"/>
                    <a:lumOff val="25000"/>
                  </a:schemeClr>
                </a:solidFill>
              </a:rPr>
              <a:t>                                            </a:t>
            </a:r>
          </a:p>
        </p:txBody>
      </p:sp>
      <p:pic>
        <p:nvPicPr>
          <p:cNvPr id="2" name="Picture 3" descr="A picture containing diagram&#10;&#10;Description automatically generated">
            <a:extLst>
              <a:ext uri="{FF2B5EF4-FFF2-40B4-BE49-F238E27FC236}">
                <a16:creationId xmlns:a16="http://schemas.microsoft.com/office/drawing/2014/main" id="{0F8759B2-0436-415D-A3A6-A5BDBF8D43AD}"/>
              </a:ext>
            </a:extLst>
          </p:cNvPr>
          <p:cNvPicPr>
            <a:picLocks noChangeAspect="1"/>
          </p:cNvPicPr>
          <p:nvPr/>
        </p:nvPicPr>
        <p:blipFill>
          <a:blip r:embed="rId2"/>
          <a:stretch>
            <a:fillRect/>
          </a:stretch>
        </p:blipFill>
        <p:spPr>
          <a:xfrm>
            <a:off x="2558716" y="1315039"/>
            <a:ext cx="6740506" cy="4837405"/>
          </a:xfrm>
          <a:prstGeom prst="rect">
            <a:avLst/>
          </a:prstGeom>
        </p:spPr>
      </p:pic>
    </p:spTree>
    <p:extLst>
      <p:ext uri="{BB962C8B-B14F-4D97-AF65-F5344CB8AC3E}">
        <p14:creationId xmlns:p14="http://schemas.microsoft.com/office/powerpoint/2010/main" val="3785436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5D36F0-C3B2-4C30-8E4B-51A34349FD81}"/>
              </a:ext>
            </a:extLst>
          </p:cNvPr>
          <p:cNvSpPr>
            <a:spLocks noGrp="1"/>
          </p:cNvSpPr>
          <p:nvPr>
            <p:ph idx="1"/>
          </p:nvPr>
        </p:nvSpPr>
        <p:spPr>
          <a:xfrm>
            <a:off x="96253" y="291599"/>
            <a:ext cx="11885984" cy="6406732"/>
          </a:xfrm>
        </p:spPr>
        <p:txBody>
          <a:bodyPr vert="horz" lIns="91440" tIns="45720" rIns="91440" bIns="45720" rtlCol="0" anchor="t">
            <a:normAutofit/>
          </a:bodyPr>
          <a:lstStyle/>
          <a:p>
            <a:pPr marL="0" indent="0">
              <a:buNone/>
            </a:pPr>
            <a:r>
              <a:rPr lang="en-US" dirty="0"/>
              <a:t>                                                           </a:t>
            </a:r>
            <a:r>
              <a:rPr lang="en-US" dirty="0">
                <a:solidFill>
                  <a:schemeClr val="tx1">
                    <a:lumMod val="85000"/>
                    <a:lumOff val="15000"/>
                  </a:schemeClr>
                </a:solidFill>
              </a:rPr>
              <a:t>8</a:t>
            </a:r>
          </a:p>
          <a:p>
            <a:pPr marL="0" indent="0">
              <a:buNone/>
            </a:pPr>
            <a:endParaRPr lang="en-US" dirty="0">
              <a:solidFill>
                <a:schemeClr val="tx1">
                  <a:lumMod val="85000"/>
                  <a:lumOff val="15000"/>
                </a:schemeClr>
              </a:solidFill>
            </a:endParaRPr>
          </a:p>
          <a:p>
            <a:pPr marL="0" indent="0">
              <a:buNone/>
            </a:pPr>
            <a:endParaRPr lang="en-US" dirty="0">
              <a:solidFill>
                <a:schemeClr val="tx1">
                  <a:lumMod val="85000"/>
                  <a:lumOff val="15000"/>
                </a:schemeClr>
              </a:solidFill>
            </a:endParaRPr>
          </a:p>
          <a:p>
            <a:pPr marL="0" indent="0">
              <a:buNone/>
            </a:pPr>
            <a:r>
              <a:rPr lang="en-US" dirty="0">
                <a:solidFill>
                  <a:schemeClr val="tx1">
                    <a:lumMod val="85000"/>
                    <a:lumOff val="15000"/>
                  </a:schemeClr>
                </a:solidFill>
              </a:rPr>
              <a:t>O son of man! If thine eyes be turned towards mercy, forsake the things that profit thee and cleave unto that which will profit mankind. </a:t>
            </a:r>
          </a:p>
          <a:p>
            <a:pPr marL="0" indent="0">
              <a:buNone/>
            </a:pPr>
            <a:endParaRPr lang="en-US" dirty="0">
              <a:solidFill>
                <a:schemeClr val="tx1">
                  <a:lumMod val="85000"/>
                  <a:lumOff val="15000"/>
                </a:schemeClr>
              </a:solidFill>
            </a:endParaRPr>
          </a:p>
          <a:p>
            <a:pPr marL="0" indent="0">
              <a:buNone/>
            </a:pPr>
            <a:r>
              <a:rPr lang="en-US" dirty="0">
                <a:solidFill>
                  <a:schemeClr val="tx1">
                    <a:lumMod val="85000"/>
                    <a:lumOff val="15000"/>
                  </a:schemeClr>
                </a:solidFill>
              </a:rPr>
              <a:t>- Bahá'u'lláh, Tablets of Bahá'u'lláh, p. 64    </a:t>
            </a:r>
          </a:p>
          <a:p>
            <a:pPr marL="0" indent="0">
              <a:buNone/>
            </a:pPr>
            <a:r>
              <a:rPr lang="en-US" dirty="0">
                <a:solidFill>
                  <a:schemeClr val="tx1">
                    <a:lumMod val="85000"/>
                    <a:lumOff val="15000"/>
                  </a:schemeClr>
                </a:solidFill>
              </a:rPr>
              <a:t>                                            </a:t>
            </a:r>
          </a:p>
        </p:txBody>
      </p:sp>
    </p:spTree>
    <p:extLst>
      <p:ext uri="{BB962C8B-B14F-4D97-AF65-F5344CB8AC3E}">
        <p14:creationId xmlns:p14="http://schemas.microsoft.com/office/powerpoint/2010/main" val="643758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5D36F0-C3B2-4C30-8E4B-51A34349FD81}"/>
              </a:ext>
            </a:extLst>
          </p:cNvPr>
          <p:cNvSpPr>
            <a:spLocks noGrp="1"/>
          </p:cNvSpPr>
          <p:nvPr>
            <p:ph idx="1"/>
          </p:nvPr>
        </p:nvSpPr>
        <p:spPr>
          <a:xfrm>
            <a:off x="96253" y="291599"/>
            <a:ext cx="11885984" cy="6406732"/>
          </a:xfrm>
        </p:spPr>
        <p:txBody>
          <a:bodyPr vert="horz" lIns="91440" tIns="45720" rIns="91440" bIns="45720" rtlCol="0" anchor="t">
            <a:normAutofit/>
          </a:bodyPr>
          <a:lstStyle/>
          <a:p>
            <a:pPr marL="0" indent="0">
              <a:buNone/>
            </a:pPr>
            <a:r>
              <a:rPr lang="en-US" dirty="0"/>
              <a:t>                                                               </a:t>
            </a:r>
            <a:r>
              <a:rPr lang="en-US" dirty="0">
                <a:solidFill>
                  <a:schemeClr val="tx1">
                    <a:lumMod val="75000"/>
                    <a:lumOff val="25000"/>
                  </a:schemeClr>
                </a:solidFill>
              </a:rPr>
              <a:t>                                            </a:t>
            </a:r>
          </a:p>
        </p:txBody>
      </p:sp>
      <p:sp>
        <p:nvSpPr>
          <p:cNvPr id="2" name="Rectangle 1"/>
          <p:cNvSpPr/>
          <p:nvPr/>
        </p:nvSpPr>
        <p:spPr>
          <a:xfrm>
            <a:off x="1887224" y="2293350"/>
            <a:ext cx="8219127" cy="3108544"/>
          </a:xfrm>
          <a:prstGeom prst="rect">
            <a:avLst/>
          </a:prstGeom>
        </p:spPr>
        <p:txBody>
          <a:bodyPr wrap="square">
            <a:spAutoFit/>
          </a:bodyPr>
          <a:lstStyle/>
          <a:p>
            <a:r>
              <a:rPr lang="en-US" sz="2800" dirty="0">
                <a:hlinkClick r:id="rId3"/>
              </a:rPr>
              <a:t>https://youtu.be/zXBmkhoD1tM</a:t>
            </a:r>
            <a:endParaRPr lang="en-US" sz="2800" dirty="0"/>
          </a:p>
          <a:p>
            <a:endParaRPr lang="en-US" sz="2800" dirty="0"/>
          </a:p>
          <a:p>
            <a:r>
              <a:rPr lang="en-US" sz="2800" dirty="0" err="1"/>
              <a:t>Rab</a:t>
            </a:r>
            <a:r>
              <a:rPr lang="en-US" sz="2800" dirty="0"/>
              <a:t>-e-Rahim par </a:t>
            </a:r>
            <a:r>
              <a:rPr lang="en-US" sz="2800" dirty="0" err="1"/>
              <a:t>Bharosa</a:t>
            </a:r>
            <a:r>
              <a:rPr lang="en-US" sz="2800" dirty="0"/>
              <a:t> (Trust in the All-Merciful Lord)" by </a:t>
            </a:r>
            <a:r>
              <a:rPr lang="en-US" sz="2800" dirty="0" err="1"/>
              <a:t>Arman</a:t>
            </a:r>
            <a:r>
              <a:rPr lang="en-US" sz="2800" dirty="0"/>
              <a:t>, Aria &amp; Gloria</a:t>
            </a:r>
            <a:endParaRPr lang="en-US" sz="2800" b="1" dirty="0"/>
          </a:p>
          <a:p>
            <a:r>
              <a:rPr lang="en-US" sz="2800" dirty="0"/>
              <a:t> </a:t>
            </a:r>
          </a:p>
          <a:p>
            <a:endParaRPr lang="en-US" sz="2800" dirty="0"/>
          </a:p>
          <a:p>
            <a:endParaRPr lang="en-US" sz="2800" dirty="0"/>
          </a:p>
        </p:txBody>
      </p:sp>
      <p:pic>
        <p:nvPicPr>
          <p:cNvPr id="4" name="Online Media 3" title="&quot;Rab-e-Rahim par Bharosa (Trust in the All-Merciful Lord)&quot; by Arman, Aria &amp; Gloria">
            <a:hlinkClick r:id="" action="ppaction://media"/>
            <a:extLst>
              <a:ext uri="{FF2B5EF4-FFF2-40B4-BE49-F238E27FC236}">
                <a16:creationId xmlns:a16="http://schemas.microsoft.com/office/drawing/2014/main" id="{1B912FA6-E581-4C05-A0EB-EED7D99C0DC4}"/>
              </a:ext>
            </a:extLst>
          </p:cNvPr>
          <p:cNvPicPr>
            <a:picLocks noRot="1" noChangeAspect="1"/>
          </p:cNvPicPr>
          <p:nvPr>
            <a:videoFile r:link="rId1"/>
          </p:nvPr>
        </p:nvPicPr>
        <p:blipFill>
          <a:blip r:embed="rId4"/>
          <a:stretch>
            <a:fillRect/>
          </a:stretch>
        </p:blipFill>
        <p:spPr>
          <a:xfrm>
            <a:off x="1461529" y="810524"/>
            <a:ext cx="9268941" cy="5236952"/>
          </a:xfrm>
          <a:prstGeom prst="rect">
            <a:avLst/>
          </a:prstGeom>
        </p:spPr>
      </p:pic>
    </p:spTree>
    <p:extLst>
      <p:ext uri="{BB962C8B-B14F-4D97-AF65-F5344CB8AC3E}">
        <p14:creationId xmlns:p14="http://schemas.microsoft.com/office/powerpoint/2010/main" val="3062587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5D36F0-C3B2-4C30-8E4B-51A34349FD81}"/>
              </a:ext>
            </a:extLst>
          </p:cNvPr>
          <p:cNvSpPr>
            <a:spLocks noGrp="1"/>
          </p:cNvSpPr>
          <p:nvPr>
            <p:ph idx="1"/>
          </p:nvPr>
        </p:nvSpPr>
        <p:spPr>
          <a:xfrm>
            <a:off x="96253" y="291599"/>
            <a:ext cx="11885984" cy="6406732"/>
          </a:xfrm>
        </p:spPr>
        <p:txBody>
          <a:bodyPr vert="horz" lIns="91440" tIns="45720" rIns="91440" bIns="45720" rtlCol="0" anchor="t">
            <a:normAutofit/>
          </a:bodyPr>
          <a:lstStyle/>
          <a:p>
            <a:pPr marL="0" indent="0">
              <a:buNone/>
            </a:pPr>
            <a:r>
              <a:rPr lang="en-US" dirty="0"/>
              <a:t>                                                          </a:t>
            </a:r>
            <a:r>
              <a:rPr lang="en-US" dirty="0">
                <a:solidFill>
                  <a:srgbClr val="000000"/>
                </a:solidFill>
              </a:rPr>
              <a:t> 9 </a:t>
            </a:r>
            <a:r>
              <a:rPr lang="en-US" dirty="0"/>
              <a:t>   </a:t>
            </a:r>
            <a:endParaRPr lang="en-US" dirty="0">
              <a:solidFill>
                <a:schemeClr val="tx1">
                  <a:lumMod val="75000"/>
                  <a:lumOff val="25000"/>
                </a:schemeClr>
              </a:solidFill>
            </a:endParaRPr>
          </a:p>
          <a:p>
            <a:pPr marL="0" indent="0">
              <a:buNone/>
            </a:pPr>
            <a:r>
              <a:rPr lang="en-US" dirty="0">
                <a:solidFill>
                  <a:schemeClr val="tx1">
                    <a:lumMod val="75000"/>
                    <a:lumOff val="25000"/>
                  </a:schemeClr>
                </a:solidFill>
              </a:rPr>
              <a:t>                                            		</a:t>
            </a:r>
          </a:p>
        </p:txBody>
      </p:sp>
      <p:pic>
        <p:nvPicPr>
          <p:cNvPr id="2" name="Picture 1"/>
          <p:cNvPicPr>
            <a:picLocks noChangeAspect="1"/>
          </p:cNvPicPr>
          <p:nvPr/>
        </p:nvPicPr>
        <p:blipFill>
          <a:blip r:embed="rId2"/>
          <a:stretch>
            <a:fillRect/>
          </a:stretch>
        </p:blipFill>
        <p:spPr>
          <a:xfrm>
            <a:off x="3670300" y="1072444"/>
            <a:ext cx="4850071" cy="5249334"/>
          </a:xfrm>
          <a:prstGeom prst="rect">
            <a:avLst/>
          </a:prstGeom>
        </p:spPr>
      </p:pic>
    </p:spTree>
    <p:extLst>
      <p:ext uri="{BB962C8B-B14F-4D97-AF65-F5344CB8AC3E}">
        <p14:creationId xmlns:p14="http://schemas.microsoft.com/office/powerpoint/2010/main" val="4128656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5D36F0-C3B2-4C30-8E4B-51A34349FD81}"/>
              </a:ext>
            </a:extLst>
          </p:cNvPr>
          <p:cNvSpPr>
            <a:spLocks noGrp="1"/>
          </p:cNvSpPr>
          <p:nvPr>
            <p:ph idx="1"/>
          </p:nvPr>
        </p:nvSpPr>
        <p:spPr>
          <a:xfrm>
            <a:off x="96253" y="291599"/>
            <a:ext cx="11885984" cy="6406732"/>
          </a:xfrm>
        </p:spPr>
        <p:txBody>
          <a:bodyPr vert="horz" lIns="91440" tIns="45720" rIns="91440" bIns="45720" rtlCol="0" anchor="t">
            <a:normAutofit/>
          </a:bodyPr>
          <a:lstStyle/>
          <a:p>
            <a:pPr marL="0" indent="0">
              <a:buNone/>
            </a:pPr>
            <a:r>
              <a:rPr lang="en-US" dirty="0"/>
              <a:t>                                                         </a:t>
            </a:r>
            <a:r>
              <a:rPr lang="en-US" dirty="0">
                <a:solidFill>
                  <a:schemeClr val="tx1">
                    <a:lumMod val="85000"/>
                    <a:lumOff val="15000"/>
                  </a:schemeClr>
                </a:solidFill>
              </a:rPr>
              <a:t>10</a:t>
            </a:r>
            <a:r>
              <a:rPr lang="en-US" dirty="0"/>
              <a:t>     </a:t>
            </a:r>
            <a:endParaRPr lang="en-US" dirty="0">
              <a:solidFill>
                <a:schemeClr val="tx1">
                  <a:lumMod val="75000"/>
                  <a:lumOff val="25000"/>
                </a:schemeClr>
              </a:solidFill>
            </a:endParaRPr>
          </a:p>
          <a:p>
            <a:pPr marL="0" indent="0">
              <a:buNone/>
            </a:pPr>
            <a:r>
              <a:rPr lang="en-US" dirty="0">
                <a:solidFill>
                  <a:schemeClr val="tx1">
                    <a:lumMod val="75000"/>
                    <a:lumOff val="25000"/>
                  </a:schemeClr>
                </a:solidFill>
              </a:rPr>
              <a:t>     </a:t>
            </a:r>
          </a:p>
          <a:p>
            <a:pPr marL="0" indent="0">
              <a:buNone/>
            </a:pPr>
            <a:r>
              <a:rPr lang="en-US" dirty="0">
                <a:solidFill>
                  <a:schemeClr val="tx1">
                    <a:lumMod val="75000"/>
                    <a:lumOff val="25000"/>
                  </a:schemeClr>
                </a:solidFill>
              </a:rPr>
              <a:t>                                      </a:t>
            </a:r>
          </a:p>
        </p:txBody>
      </p:sp>
      <p:sp>
        <p:nvSpPr>
          <p:cNvPr id="2" name="Rectangle 1"/>
          <p:cNvSpPr/>
          <p:nvPr/>
        </p:nvSpPr>
        <p:spPr>
          <a:xfrm>
            <a:off x="692726" y="1362365"/>
            <a:ext cx="10575637" cy="3108544"/>
          </a:xfrm>
          <a:prstGeom prst="rect">
            <a:avLst/>
          </a:prstGeom>
        </p:spPr>
        <p:txBody>
          <a:bodyPr wrap="square">
            <a:spAutoFit/>
          </a:bodyPr>
          <a:lstStyle/>
          <a:p>
            <a:endParaRPr lang="en-US" sz="2800" dirty="0"/>
          </a:p>
          <a:p>
            <a:endParaRPr lang="en-US" sz="2800" dirty="0"/>
          </a:p>
          <a:p>
            <a:r>
              <a:rPr lang="en-US" sz="2800" dirty="0"/>
              <a:t>The greatness of His mercy </a:t>
            </a:r>
            <a:r>
              <a:rPr lang="en-US" sz="2800" dirty="0" err="1"/>
              <a:t>surpasseth</a:t>
            </a:r>
            <a:r>
              <a:rPr lang="en-US" sz="2800" dirty="0"/>
              <a:t> the fury of His wrath, and His grace </a:t>
            </a:r>
            <a:r>
              <a:rPr lang="en-US" sz="2800" dirty="0" err="1"/>
              <a:t>encompasseth</a:t>
            </a:r>
            <a:r>
              <a:rPr lang="en-US" sz="2800" dirty="0"/>
              <a:t> all who have been called into being and been clothed with the robe of life.</a:t>
            </a:r>
          </a:p>
          <a:p>
            <a:endParaRPr lang="en-US" sz="2800" dirty="0"/>
          </a:p>
          <a:p>
            <a:r>
              <a:rPr lang="en-US" sz="2800" dirty="0" err="1"/>
              <a:t>Bahá’u’lláh</a:t>
            </a:r>
            <a:r>
              <a:rPr lang="en-US" sz="2800" dirty="0"/>
              <a:t>, Gleanings from the Writings of </a:t>
            </a:r>
            <a:r>
              <a:rPr lang="en-US" sz="2800" dirty="0" err="1"/>
              <a:t>Bahá’u’lláh</a:t>
            </a:r>
            <a:r>
              <a:rPr lang="en-US" sz="2800" dirty="0"/>
              <a:t>, p. 130</a:t>
            </a:r>
          </a:p>
        </p:txBody>
      </p:sp>
    </p:spTree>
    <p:extLst>
      <p:ext uri="{BB962C8B-B14F-4D97-AF65-F5344CB8AC3E}">
        <p14:creationId xmlns:p14="http://schemas.microsoft.com/office/powerpoint/2010/main" val="35489276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5D36F0-C3B2-4C30-8E4B-51A34349FD81}"/>
              </a:ext>
            </a:extLst>
          </p:cNvPr>
          <p:cNvSpPr>
            <a:spLocks noGrp="1"/>
          </p:cNvSpPr>
          <p:nvPr>
            <p:ph idx="1"/>
          </p:nvPr>
        </p:nvSpPr>
        <p:spPr>
          <a:xfrm>
            <a:off x="96253" y="291599"/>
            <a:ext cx="11885984" cy="6406732"/>
          </a:xfrm>
        </p:spPr>
        <p:txBody>
          <a:bodyPr vert="horz" lIns="91440" tIns="45720" rIns="91440" bIns="45720" rtlCol="0" anchor="t">
            <a:normAutofit/>
          </a:bodyPr>
          <a:lstStyle/>
          <a:p>
            <a:pPr marL="0" indent="0">
              <a:buNone/>
            </a:pPr>
            <a:r>
              <a:rPr lang="en-US" dirty="0"/>
              <a:t>                                                          </a:t>
            </a:r>
            <a:r>
              <a:rPr lang="en-US" dirty="0">
                <a:solidFill>
                  <a:schemeClr val="tx1">
                    <a:lumMod val="85000"/>
                    <a:lumOff val="15000"/>
                  </a:schemeClr>
                </a:solidFill>
              </a:rPr>
              <a:t>11</a:t>
            </a:r>
            <a:r>
              <a:rPr lang="en-US" dirty="0"/>
              <a:t>     </a:t>
            </a:r>
            <a:endParaRPr lang="en-US" dirty="0">
              <a:solidFill>
                <a:schemeClr val="tx1">
                  <a:lumMod val="75000"/>
                  <a:lumOff val="25000"/>
                </a:schemeClr>
              </a:solidFill>
            </a:endParaRPr>
          </a:p>
          <a:p>
            <a:pPr marL="0" indent="0">
              <a:buNone/>
            </a:pPr>
            <a:r>
              <a:rPr lang="en-US" dirty="0">
                <a:solidFill>
                  <a:schemeClr val="tx1">
                    <a:lumMod val="75000"/>
                    <a:lumOff val="25000"/>
                  </a:schemeClr>
                </a:solidFill>
              </a:rPr>
              <a:t>                                            </a:t>
            </a:r>
          </a:p>
        </p:txBody>
      </p:sp>
      <p:pic>
        <p:nvPicPr>
          <p:cNvPr id="2" name="Picture 1"/>
          <p:cNvPicPr>
            <a:picLocks noChangeAspect="1"/>
          </p:cNvPicPr>
          <p:nvPr/>
        </p:nvPicPr>
        <p:blipFill>
          <a:blip r:embed="rId2"/>
          <a:stretch>
            <a:fillRect/>
          </a:stretch>
        </p:blipFill>
        <p:spPr>
          <a:xfrm>
            <a:off x="750499" y="1255888"/>
            <a:ext cx="10665746" cy="4545093"/>
          </a:xfrm>
          <a:prstGeom prst="rect">
            <a:avLst/>
          </a:prstGeom>
        </p:spPr>
      </p:pic>
    </p:spTree>
    <p:extLst>
      <p:ext uri="{BB962C8B-B14F-4D97-AF65-F5344CB8AC3E}">
        <p14:creationId xmlns:p14="http://schemas.microsoft.com/office/powerpoint/2010/main" val="14175584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5D36F0-C3B2-4C30-8E4B-51A34349FD81}"/>
              </a:ext>
            </a:extLst>
          </p:cNvPr>
          <p:cNvSpPr>
            <a:spLocks noGrp="1"/>
          </p:cNvSpPr>
          <p:nvPr>
            <p:ph idx="1"/>
          </p:nvPr>
        </p:nvSpPr>
        <p:spPr>
          <a:xfrm>
            <a:off x="96253" y="291599"/>
            <a:ext cx="11885984" cy="6406732"/>
          </a:xfrm>
        </p:spPr>
        <p:txBody>
          <a:bodyPr vert="horz" lIns="91440" tIns="45720" rIns="91440" bIns="45720" rtlCol="0" anchor="t">
            <a:normAutofit/>
          </a:bodyPr>
          <a:lstStyle/>
          <a:p>
            <a:pPr marL="0" indent="0">
              <a:buNone/>
            </a:pPr>
            <a:r>
              <a:rPr lang="en-US" dirty="0"/>
              <a:t>                                                          </a:t>
            </a:r>
            <a:r>
              <a:rPr lang="en-US" dirty="0">
                <a:solidFill>
                  <a:schemeClr val="tx1">
                    <a:lumMod val="85000"/>
                    <a:lumOff val="15000"/>
                  </a:schemeClr>
                </a:solidFill>
              </a:rPr>
              <a:t>12</a:t>
            </a:r>
            <a:r>
              <a:rPr lang="en-US" dirty="0"/>
              <a:t>          </a:t>
            </a:r>
            <a:endParaRPr lang="en-US" dirty="0">
              <a:solidFill>
                <a:schemeClr val="tx1">
                  <a:lumMod val="75000"/>
                  <a:lumOff val="25000"/>
                </a:schemeClr>
              </a:solidFill>
            </a:endParaRPr>
          </a:p>
          <a:p>
            <a:pPr marL="0" indent="0">
              <a:buNone/>
            </a:pPr>
            <a:r>
              <a:rPr lang="en-US" dirty="0">
                <a:solidFill>
                  <a:schemeClr val="tx1">
                    <a:lumMod val="75000"/>
                    <a:lumOff val="25000"/>
                  </a:schemeClr>
                </a:solidFill>
              </a:rPr>
              <a:t>                                            </a:t>
            </a:r>
          </a:p>
        </p:txBody>
      </p:sp>
      <p:sp>
        <p:nvSpPr>
          <p:cNvPr id="2" name="Rectangle 1"/>
          <p:cNvSpPr/>
          <p:nvPr/>
        </p:nvSpPr>
        <p:spPr>
          <a:xfrm>
            <a:off x="715818" y="969818"/>
            <a:ext cx="10437090" cy="4339650"/>
          </a:xfrm>
          <a:prstGeom prst="rect">
            <a:avLst/>
          </a:prstGeom>
        </p:spPr>
        <p:txBody>
          <a:bodyPr wrap="square">
            <a:spAutoFit/>
          </a:bodyPr>
          <a:lstStyle/>
          <a:p>
            <a:endParaRPr lang="en-US" sz="2800" dirty="0"/>
          </a:p>
          <a:p>
            <a:endParaRPr lang="en-US" sz="2800" dirty="0"/>
          </a:p>
          <a:p>
            <a:r>
              <a:rPr lang="en-US" sz="2800" dirty="0"/>
              <a:t>But we must always remember that our existence and everything we have or ever will have is dependent upon the Mercy of God and His Bounty, and therefore He can accept into His heaven, which is really nearness to Him, even the lowliest if He pleases. We always have the hope of receiving His Mercy if we reach out for it.</a:t>
            </a:r>
          </a:p>
          <a:p>
            <a:endParaRPr lang="en-US" sz="2400" dirty="0"/>
          </a:p>
          <a:p>
            <a:r>
              <a:rPr lang="en-US" sz="2800" dirty="0" err="1"/>
              <a:t>Shoghi</a:t>
            </a:r>
            <a:r>
              <a:rPr lang="en-US" sz="2800" dirty="0"/>
              <a:t> Effendi, Lights of Guidance, p. 209</a:t>
            </a:r>
          </a:p>
        </p:txBody>
      </p:sp>
    </p:spTree>
    <p:extLst>
      <p:ext uri="{BB962C8B-B14F-4D97-AF65-F5344CB8AC3E}">
        <p14:creationId xmlns:p14="http://schemas.microsoft.com/office/powerpoint/2010/main" val="21158994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5D36F0-C3B2-4C30-8E4B-51A34349FD81}"/>
              </a:ext>
            </a:extLst>
          </p:cNvPr>
          <p:cNvSpPr>
            <a:spLocks noGrp="1"/>
          </p:cNvSpPr>
          <p:nvPr>
            <p:ph idx="1"/>
          </p:nvPr>
        </p:nvSpPr>
        <p:spPr>
          <a:xfrm>
            <a:off x="96253" y="291599"/>
            <a:ext cx="11885984" cy="6406732"/>
          </a:xfrm>
        </p:spPr>
        <p:txBody>
          <a:bodyPr vert="horz" lIns="91440" tIns="45720" rIns="91440" bIns="45720" rtlCol="0" anchor="t">
            <a:normAutofit/>
          </a:bodyPr>
          <a:lstStyle/>
          <a:p>
            <a:pPr marL="0" indent="0">
              <a:buNone/>
            </a:pPr>
            <a:r>
              <a:rPr lang="en-US" dirty="0"/>
              <a:t>                                                         </a:t>
            </a:r>
            <a:r>
              <a:rPr lang="en-US" dirty="0">
                <a:solidFill>
                  <a:schemeClr val="tx1">
                    <a:lumMod val="85000"/>
                    <a:lumOff val="15000"/>
                  </a:schemeClr>
                </a:solidFill>
              </a:rPr>
              <a:t>13</a:t>
            </a:r>
            <a:r>
              <a:rPr lang="en-US" dirty="0"/>
              <a:t>          </a:t>
            </a:r>
            <a:endParaRPr lang="en-US" dirty="0">
              <a:solidFill>
                <a:schemeClr val="tx1">
                  <a:lumMod val="75000"/>
                  <a:lumOff val="25000"/>
                </a:schemeClr>
              </a:solidFill>
            </a:endParaRPr>
          </a:p>
          <a:p>
            <a:pPr marL="0" indent="0">
              <a:buNone/>
            </a:pPr>
            <a:r>
              <a:rPr lang="en-US" dirty="0">
                <a:solidFill>
                  <a:schemeClr val="tx1">
                    <a:lumMod val="75000"/>
                    <a:lumOff val="25000"/>
                  </a:schemeClr>
                </a:solidFill>
              </a:rPr>
              <a:t>                                            </a:t>
            </a:r>
          </a:p>
        </p:txBody>
      </p:sp>
      <p:pic>
        <p:nvPicPr>
          <p:cNvPr id="2" name="Picture 1"/>
          <p:cNvPicPr>
            <a:picLocks noChangeAspect="1"/>
          </p:cNvPicPr>
          <p:nvPr/>
        </p:nvPicPr>
        <p:blipFill>
          <a:blip r:embed="rId2"/>
          <a:stretch>
            <a:fillRect/>
          </a:stretch>
        </p:blipFill>
        <p:spPr>
          <a:xfrm>
            <a:off x="3492500" y="851388"/>
            <a:ext cx="5195455" cy="5093896"/>
          </a:xfrm>
          <a:prstGeom prst="rect">
            <a:avLst/>
          </a:prstGeom>
        </p:spPr>
      </p:pic>
    </p:spTree>
    <p:extLst>
      <p:ext uri="{BB962C8B-B14F-4D97-AF65-F5344CB8AC3E}">
        <p14:creationId xmlns:p14="http://schemas.microsoft.com/office/powerpoint/2010/main" val="3915734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5D36F0-C3B2-4C30-8E4B-51A34349FD81}"/>
              </a:ext>
            </a:extLst>
          </p:cNvPr>
          <p:cNvSpPr>
            <a:spLocks noGrp="1"/>
          </p:cNvSpPr>
          <p:nvPr>
            <p:ph idx="1"/>
          </p:nvPr>
        </p:nvSpPr>
        <p:spPr>
          <a:xfrm>
            <a:off x="96253" y="291599"/>
            <a:ext cx="11885984" cy="6406732"/>
          </a:xfrm>
        </p:spPr>
        <p:txBody>
          <a:bodyPr vert="horz" lIns="91440" tIns="45720" rIns="91440" bIns="45720" rtlCol="0" anchor="t">
            <a:normAutofit/>
          </a:bodyPr>
          <a:lstStyle/>
          <a:p>
            <a:pPr marL="0" indent="0">
              <a:buNone/>
            </a:pPr>
            <a:r>
              <a:rPr lang="en-US" dirty="0"/>
              <a:t>                                                            </a:t>
            </a:r>
            <a:r>
              <a:rPr lang="en-US" dirty="0">
                <a:solidFill>
                  <a:schemeClr val="tx1">
                    <a:lumMod val="85000"/>
                    <a:lumOff val="15000"/>
                  </a:schemeClr>
                </a:solidFill>
              </a:rPr>
              <a:t>14</a:t>
            </a:r>
            <a:r>
              <a:rPr lang="en-US" dirty="0"/>
              <a:t> </a:t>
            </a:r>
            <a:endParaRPr lang="en-US" dirty="0">
              <a:solidFill>
                <a:schemeClr val="tx1">
                  <a:lumMod val="75000"/>
                  <a:lumOff val="25000"/>
                </a:schemeClr>
              </a:solidFill>
            </a:endParaRPr>
          </a:p>
          <a:p>
            <a:pPr marL="0" indent="0">
              <a:buNone/>
            </a:pPr>
            <a:r>
              <a:rPr lang="en-US" dirty="0">
                <a:solidFill>
                  <a:schemeClr val="tx1">
                    <a:lumMod val="75000"/>
                    <a:lumOff val="25000"/>
                  </a:schemeClr>
                </a:solidFill>
              </a:rPr>
              <a:t>                                            </a:t>
            </a:r>
          </a:p>
        </p:txBody>
      </p:sp>
      <p:sp>
        <p:nvSpPr>
          <p:cNvPr id="2" name="Rectangle 1"/>
          <p:cNvSpPr/>
          <p:nvPr/>
        </p:nvSpPr>
        <p:spPr>
          <a:xfrm>
            <a:off x="1662545" y="2078183"/>
            <a:ext cx="9028546" cy="3539431"/>
          </a:xfrm>
          <a:prstGeom prst="rect">
            <a:avLst/>
          </a:prstGeom>
        </p:spPr>
        <p:txBody>
          <a:bodyPr wrap="square">
            <a:spAutoFit/>
          </a:bodyPr>
          <a:lstStyle/>
          <a:p>
            <a:r>
              <a:rPr lang="en-US" sz="2800" dirty="0"/>
              <a:t>Oh, friends of God, be living examples of justice! So that by the Mercy of God, the world may see in your actions that you manifest the attributes of justice and mercy.</a:t>
            </a:r>
          </a:p>
          <a:p>
            <a:endParaRPr lang="en-US" sz="2800" dirty="0"/>
          </a:p>
          <a:p>
            <a:r>
              <a:rPr lang="en-US" sz="2800" dirty="0">
                <a:solidFill>
                  <a:schemeClr val="tx1">
                    <a:lumMod val="75000"/>
                    <a:lumOff val="25000"/>
                  </a:schemeClr>
                </a:solidFill>
              </a:rPr>
              <a:t>- '</a:t>
            </a:r>
            <a:r>
              <a:rPr lang="en-US" sz="2800" dirty="0" err="1">
                <a:solidFill>
                  <a:schemeClr val="tx1">
                    <a:lumMod val="75000"/>
                    <a:lumOff val="25000"/>
                  </a:schemeClr>
                </a:solidFill>
              </a:rPr>
              <a:t>Abdu'l-Bah</a:t>
            </a:r>
            <a:r>
              <a:rPr lang="en-US" sz="2800" dirty="0" err="1">
                <a:solidFill>
                  <a:schemeClr val="tx1">
                    <a:lumMod val="85000"/>
                    <a:lumOff val="15000"/>
                  </a:schemeClr>
                </a:solidFill>
              </a:rPr>
              <a:t>á</a:t>
            </a:r>
            <a:r>
              <a:rPr lang="en-US" sz="2800" dirty="0">
                <a:solidFill>
                  <a:schemeClr val="tx1">
                    <a:lumMod val="85000"/>
                    <a:lumOff val="15000"/>
                  </a:schemeClr>
                </a:solidFill>
              </a:rPr>
              <a:t>, Paris Talks, Part two: 49</a:t>
            </a:r>
            <a:endParaRPr lang="en-US" sz="2800" dirty="0"/>
          </a:p>
          <a:p>
            <a:endParaRPr lang="en-US" sz="2800" dirty="0"/>
          </a:p>
          <a:p>
            <a:endParaRPr lang="en-US" sz="2800" dirty="0"/>
          </a:p>
        </p:txBody>
      </p:sp>
    </p:spTree>
    <p:extLst>
      <p:ext uri="{BB962C8B-B14F-4D97-AF65-F5344CB8AC3E}">
        <p14:creationId xmlns:p14="http://schemas.microsoft.com/office/powerpoint/2010/main" val="37074644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5D36F0-C3B2-4C30-8E4B-51A34349FD81}"/>
              </a:ext>
            </a:extLst>
          </p:cNvPr>
          <p:cNvSpPr>
            <a:spLocks noGrp="1"/>
          </p:cNvSpPr>
          <p:nvPr>
            <p:ph idx="1"/>
          </p:nvPr>
        </p:nvSpPr>
        <p:spPr>
          <a:xfrm>
            <a:off x="96253" y="291599"/>
            <a:ext cx="11885984" cy="6406732"/>
          </a:xfrm>
        </p:spPr>
        <p:txBody>
          <a:bodyPr vert="horz" lIns="91440" tIns="45720" rIns="91440" bIns="45720" rtlCol="0" anchor="t">
            <a:normAutofit/>
          </a:bodyPr>
          <a:lstStyle/>
          <a:p>
            <a:pPr marL="0" indent="0">
              <a:buNone/>
            </a:pPr>
            <a:r>
              <a:rPr lang="en-US" dirty="0"/>
              <a:t>                                                           </a:t>
            </a:r>
            <a:r>
              <a:rPr lang="en-US" dirty="0">
                <a:solidFill>
                  <a:schemeClr val="tx1">
                    <a:lumMod val="85000"/>
                    <a:lumOff val="15000"/>
                  </a:schemeClr>
                </a:solidFill>
              </a:rPr>
              <a:t>15</a:t>
            </a:r>
            <a:r>
              <a:rPr lang="en-US" dirty="0"/>
              <a:t>    </a:t>
            </a:r>
            <a:endParaRPr lang="en-US" dirty="0">
              <a:solidFill>
                <a:schemeClr val="tx1">
                  <a:lumMod val="75000"/>
                  <a:lumOff val="25000"/>
                </a:schemeClr>
              </a:solidFill>
            </a:endParaRPr>
          </a:p>
          <a:p>
            <a:pPr marL="0" indent="0">
              <a:buNone/>
            </a:pPr>
            <a:r>
              <a:rPr lang="en-US" dirty="0">
                <a:solidFill>
                  <a:schemeClr val="tx1">
                    <a:lumMod val="75000"/>
                    <a:lumOff val="25000"/>
                  </a:schemeClr>
                </a:solidFill>
              </a:rPr>
              <a:t>                                            </a:t>
            </a:r>
          </a:p>
        </p:txBody>
      </p:sp>
      <p:pic>
        <p:nvPicPr>
          <p:cNvPr id="2" name="Picture 1"/>
          <p:cNvPicPr>
            <a:picLocks noChangeAspect="1"/>
          </p:cNvPicPr>
          <p:nvPr/>
        </p:nvPicPr>
        <p:blipFill>
          <a:blip r:embed="rId2"/>
          <a:stretch>
            <a:fillRect/>
          </a:stretch>
        </p:blipFill>
        <p:spPr>
          <a:xfrm>
            <a:off x="2770333" y="1053413"/>
            <a:ext cx="6658252" cy="5685538"/>
          </a:xfrm>
          <a:prstGeom prst="rect">
            <a:avLst/>
          </a:prstGeom>
        </p:spPr>
      </p:pic>
    </p:spTree>
    <p:extLst>
      <p:ext uri="{BB962C8B-B14F-4D97-AF65-F5344CB8AC3E}">
        <p14:creationId xmlns:p14="http://schemas.microsoft.com/office/powerpoint/2010/main" val="41484853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5D36F0-C3B2-4C30-8E4B-51A34349FD81}"/>
              </a:ext>
            </a:extLst>
          </p:cNvPr>
          <p:cNvSpPr>
            <a:spLocks noGrp="1"/>
          </p:cNvSpPr>
          <p:nvPr>
            <p:ph idx="1"/>
          </p:nvPr>
        </p:nvSpPr>
        <p:spPr>
          <a:xfrm>
            <a:off x="96253" y="291599"/>
            <a:ext cx="11885984" cy="6406732"/>
          </a:xfrm>
        </p:spPr>
        <p:txBody>
          <a:bodyPr vert="horz" lIns="91440" tIns="45720" rIns="91440" bIns="45720" rtlCol="0" anchor="t">
            <a:normAutofit/>
          </a:bodyPr>
          <a:lstStyle/>
          <a:p>
            <a:pPr marL="0" indent="0">
              <a:buNone/>
            </a:pPr>
            <a:r>
              <a:rPr lang="en-US" dirty="0"/>
              <a:t>                                                             </a:t>
            </a:r>
            <a:r>
              <a:rPr lang="en-US" dirty="0">
                <a:solidFill>
                  <a:schemeClr val="tx1">
                    <a:lumMod val="85000"/>
                    <a:lumOff val="15000"/>
                  </a:schemeClr>
                </a:solidFill>
              </a:rPr>
              <a:t>16</a:t>
            </a:r>
            <a:r>
              <a:rPr lang="en-US" dirty="0"/>
              <a:t>       </a:t>
            </a:r>
            <a:endParaRPr lang="en-US" dirty="0">
              <a:solidFill>
                <a:schemeClr val="tx1">
                  <a:lumMod val="75000"/>
                  <a:lumOff val="25000"/>
                </a:schemeClr>
              </a:solidFill>
            </a:endParaRPr>
          </a:p>
          <a:p>
            <a:pPr marL="0" indent="0">
              <a:buNone/>
            </a:pPr>
            <a:r>
              <a:rPr lang="en-US" dirty="0">
                <a:solidFill>
                  <a:schemeClr val="tx1">
                    <a:lumMod val="75000"/>
                    <a:lumOff val="25000"/>
                  </a:schemeClr>
                </a:solidFill>
              </a:rPr>
              <a:t>                                            </a:t>
            </a:r>
          </a:p>
        </p:txBody>
      </p:sp>
      <p:sp>
        <p:nvSpPr>
          <p:cNvPr id="2" name="Rectangle 1"/>
          <p:cNvSpPr/>
          <p:nvPr/>
        </p:nvSpPr>
        <p:spPr>
          <a:xfrm>
            <a:off x="1016000" y="1870364"/>
            <a:ext cx="9790545" cy="3970318"/>
          </a:xfrm>
          <a:prstGeom prst="rect">
            <a:avLst/>
          </a:prstGeom>
        </p:spPr>
        <p:txBody>
          <a:bodyPr wrap="square">
            <a:spAutoFit/>
          </a:bodyPr>
          <a:lstStyle/>
          <a:p>
            <a:r>
              <a:rPr lang="en-US" sz="2800" dirty="0"/>
              <a:t>God is great! God is kind! He does not behold human shortcomings; He does not regard human weaknesses. Man is a creature of His mercy, and to His mercy He summons all.</a:t>
            </a:r>
          </a:p>
          <a:p>
            <a:endParaRPr lang="en-US" sz="2800" dirty="0"/>
          </a:p>
          <a:p>
            <a:endParaRPr lang="en-US" sz="2800" dirty="0"/>
          </a:p>
          <a:p>
            <a:r>
              <a:rPr lang="en-US" sz="2800" dirty="0">
                <a:solidFill>
                  <a:schemeClr val="tx1">
                    <a:lumMod val="75000"/>
                    <a:lumOff val="25000"/>
                  </a:schemeClr>
                </a:solidFill>
              </a:rPr>
              <a:t>- '</a:t>
            </a:r>
            <a:r>
              <a:rPr lang="en-US" sz="2800" dirty="0" err="1">
                <a:solidFill>
                  <a:schemeClr val="tx1">
                    <a:lumMod val="75000"/>
                    <a:lumOff val="25000"/>
                  </a:schemeClr>
                </a:solidFill>
              </a:rPr>
              <a:t>Abdu'l-Bah</a:t>
            </a:r>
            <a:r>
              <a:rPr lang="en-US" sz="2800" dirty="0" err="1">
                <a:solidFill>
                  <a:schemeClr val="tx1">
                    <a:lumMod val="85000"/>
                    <a:lumOff val="15000"/>
                  </a:schemeClr>
                </a:solidFill>
              </a:rPr>
              <a:t>á</a:t>
            </a:r>
            <a:r>
              <a:rPr lang="en-US" sz="2800" dirty="0">
                <a:solidFill>
                  <a:schemeClr val="tx1">
                    <a:lumMod val="85000"/>
                    <a:lumOff val="15000"/>
                  </a:schemeClr>
                </a:solidFill>
              </a:rPr>
              <a:t>, The Promulgation of Universal Peace</a:t>
            </a:r>
            <a:endParaRPr lang="en-US" sz="2800" dirty="0"/>
          </a:p>
          <a:p>
            <a:endParaRPr lang="en-US" sz="2800" dirty="0"/>
          </a:p>
          <a:p>
            <a:endParaRPr lang="en-US" sz="2800" dirty="0"/>
          </a:p>
        </p:txBody>
      </p:sp>
    </p:spTree>
    <p:extLst>
      <p:ext uri="{BB962C8B-B14F-4D97-AF65-F5344CB8AC3E}">
        <p14:creationId xmlns:p14="http://schemas.microsoft.com/office/powerpoint/2010/main" val="19693348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5D36F0-C3B2-4C30-8E4B-51A34349FD81}"/>
              </a:ext>
            </a:extLst>
          </p:cNvPr>
          <p:cNvSpPr>
            <a:spLocks noGrp="1"/>
          </p:cNvSpPr>
          <p:nvPr>
            <p:ph idx="1"/>
          </p:nvPr>
        </p:nvSpPr>
        <p:spPr>
          <a:xfrm>
            <a:off x="96253" y="291599"/>
            <a:ext cx="11885984" cy="6406732"/>
          </a:xfrm>
        </p:spPr>
        <p:txBody>
          <a:bodyPr vert="horz" lIns="91440" tIns="45720" rIns="91440" bIns="45720" rtlCol="0" anchor="t">
            <a:normAutofit/>
          </a:bodyPr>
          <a:lstStyle/>
          <a:p>
            <a:pPr marL="0" indent="0">
              <a:buNone/>
            </a:pPr>
            <a:r>
              <a:rPr lang="en-US" dirty="0"/>
              <a:t>                                                               </a:t>
            </a:r>
            <a:endParaRPr lang="en-US" dirty="0">
              <a:solidFill>
                <a:schemeClr val="tx1">
                  <a:lumMod val="75000"/>
                  <a:lumOff val="25000"/>
                </a:schemeClr>
              </a:solidFill>
            </a:endParaRPr>
          </a:p>
          <a:p>
            <a:pPr marL="0" indent="0">
              <a:buNone/>
            </a:pPr>
            <a:r>
              <a:rPr lang="en-US" dirty="0">
                <a:solidFill>
                  <a:schemeClr val="tx1">
                    <a:lumMod val="75000"/>
                    <a:lumOff val="25000"/>
                  </a:schemeClr>
                </a:solidFill>
              </a:rPr>
              <a:t>                                            </a:t>
            </a:r>
          </a:p>
        </p:txBody>
      </p:sp>
      <p:sp>
        <p:nvSpPr>
          <p:cNvPr id="2" name="Rectangle 1"/>
          <p:cNvSpPr/>
          <p:nvPr/>
        </p:nvSpPr>
        <p:spPr>
          <a:xfrm>
            <a:off x="2716192" y="1428934"/>
            <a:ext cx="7954564" cy="2677656"/>
          </a:xfrm>
          <a:prstGeom prst="rect">
            <a:avLst/>
          </a:prstGeom>
        </p:spPr>
        <p:txBody>
          <a:bodyPr wrap="square">
            <a:spAutoFit/>
          </a:bodyPr>
          <a:lstStyle/>
          <a:p>
            <a:endParaRPr lang="de-DE" sz="2800" dirty="0">
              <a:hlinkClick r:id="rId3"/>
            </a:endParaRPr>
          </a:p>
          <a:p>
            <a:endParaRPr lang="de-DE" sz="2800" dirty="0">
              <a:hlinkClick r:id="rId3"/>
            </a:endParaRPr>
          </a:p>
          <a:p>
            <a:r>
              <a:rPr lang="de-DE" sz="2800" dirty="0">
                <a:hlinkClick r:id="rId3"/>
              </a:rPr>
              <a:t>https://youtu.be/PtZwN02b1bg</a:t>
            </a:r>
            <a:endParaRPr lang="en-US" sz="2800" dirty="0"/>
          </a:p>
          <a:p>
            <a:endParaRPr lang="en-US" sz="2800" dirty="0"/>
          </a:p>
          <a:p>
            <a:r>
              <a:rPr lang="en-US" sz="2800" b="1" dirty="0"/>
              <a:t>O </a:t>
            </a:r>
            <a:r>
              <a:rPr lang="en-US" sz="2800" b="1" dirty="0" err="1"/>
              <a:t>Aalok</a:t>
            </a:r>
            <a:r>
              <a:rPr lang="en-US" sz="2800" b="1" dirty="0"/>
              <a:t> Putra </a:t>
            </a:r>
            <a:r>
              <a:rPr lang="en-US" sz="2800" b="1" dirty="0" err="1"/>
              <a:t>Agyani</a:t>
            </a:r>
            <a:r>
              <a:rPr lang="en-US" sz="2800" b="1" dirty="0"/>
              <a:t>... Baha'i prayer</a:t>
            </a:r>
            <a:r>
              <a:rPr lang="en-US" sz="2800" dirty="0"/>
              <a:t> </a:t>
            </a:r>
          </a:p>
          <a:p>
            <a:endParaRPr lang="en-US" sz="2800" dirty="0"/>
          </a:p>
        </p:txBody>
      </p:sp>
      <p:pic>
        <p:nvPicPr>
          <p:cNvPr id="4" name="Online Media 3" title="O Aalok Putra Agyani... Baha'i prayer">
            <a:hlinkClick r:id="" action="ppaction://media"/>
            <a:extLst>
              <a:ext uri="{FF2B5EF4-FFF2-40B4-BE49-F238E27FC236}">
                <a16:creationId xmlns:a16="http://schemas.microsoft.com/office/drawing/2014/main" id="{8C33815D-D5DC-43FC-BA9C-A0C42AAB4A93}"/>
              </a:ext>
            </a:extLst>
          </p:cNvPr>
          <p:cNvPicPr>
            <a:picLocks noRot="1" noChangeAspect="1"/>
          </p:cNvPicPr>
          <p:nvPr>
            <a:videoFile r:link="rId1"/>
          </p:nvPr>
        </p:nvPicPr>
        <p:blipFill>
          <a:blip r:embed="rId4"/>
          <a:stretch>
            <a:fillRect/>
          </a:stretch>
        </p:blipFill>
        <p:spPr>
          <a:xfrm>
            <a:off x="797698" y="454283"/>
            <a:ext cx="10224529" cy="5776859"/>
          </a:xfrm>
          <a:prstGeom prst="rect">
            <a:avLst/>
          </a:prstGeom>
        </p:spPr>
      </p:pic>
    </p:spTree>
    <p:extLst>
      <p:ext uri="{BB962C8B-B14F-4D97-AF65-F5344CB8AC3E}">
        <p14:creationId xmlns:p14="http://schemas.microsoft.com/office/powerpoint/2010/main" val="1223455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SineVTI">
  <a:themeElements>
    <a:clrScheme name="AnalogousFromLightSeedLeftStep">
      <a:dk1>
        <a:srgbClr val="000000"/>
      </a:dk1>
      <a:lt1>
        <a:srgbClr val="FFFFFF"/>
      </a:lt1>
      <a:dk2>
        <a:srgbClr val="381F30"/>
      </a:dk2>
      <a:lt2>
        <a:srgbClr val="E2E2E8"/>
      </a:lt2>
      <a:accent1>
        <a:srgbClr val="A3A46F"/>
      </a:accent1>
      <a:accent2>
        <a:srgbClr val="BA9B68"/>
      </a:accent2>
      <a:accent3>
        <a:srgbClr val="CD9283"/>
      </a:accent3>
      <a:accent4>
        <a:srgbClr val="C67385"/>
      </a:accent4>
      <a:accent5>
        <a:srgbClr val="CF89B5"/>
      </a:accent5>
      <a:accent6>
        <a:srgbClr val="C273C6"/>
      </a:accent6>
      <a:hlink>
        <a:srgbClr val="6C69AE"/>
      </a:hlink>
      <a:folHlink>
        <a:srgbClr val="7F7F7F"/>
      </a:folHlink>
    </a:clrScheme>
    <a:fontScheme name="Custom 49">
      <a:majorFont>
        <a:latin typeface="Posterama"/>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ineVTI" id="{8435B2A2-1BD5-4C05-93E5-3C5388B709E3}" vid="{0D704B13-63FE-4848-A298-6B7359B95653}"/>
    </a:ext>
  </a:extLst>
</a:theme>
</file>

<file path=docProps/app.xml><?xml version="1.0" encoding="utf-8"?>
<Properties xmlns="http://schemas.openxmlformats.org/officeDocument/2006/extended-properties" xmlns:vt="http://schemas.openxmlformats.org/officeDocument/2006/docPropsVTypes">
  <Template>office theme</Template>
  <TotalTime>339</TotalTime>
  <Words>2355</Words>
  <Application>Microsoft Office PowerPoint</Application>
  <PresentationFormat>Widescreen</PresentationFormat>
  <Paragraphs>88</Paragraphs>
  <Slides>20</Slides>
  <Notes>0</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Avenir Next LT Pro</vt:lpstr>
      <vt:lpstr>Posterama</vt:lpstr>
      <vt:lpstr>SineVTI</vt:lpstr>
      <vt:lpstr>Mercy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 Dunmire</cp:lastModifiedBy>
  <cp:revision>258</cp:revision>
  <dcterms:created xsi:type="dcterms:W3CDTF">2021-07-26T19:03:11Z</dcterms:created>
  <dcterms:modified xsi:type="dcterms:W3CDTF">2021-08-11T23:22:31Z</dcterms:modified>
</cp:coreProperties>
</file>