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sldIdLst>
    <p:sldId id="256" r:id="rId2"/>
    <p:sldId id="273" r:id="rId3"/>
    <p:sldId id="257" r:id="rId4"/>
    <p:sldId id="263" r:id="rId5"/>
    <p:sldId id="259" r:id="rId6"/>
    <p:sldId id="264" r:id="rId7"/>
    <p:sldId id="258" r:id="rId8"/>
    <p:sldId id="272" r:id="rId9"/>
    <p:sldId id="260" r:id="rId10"/>
    <p:sldId id="270" r:id="rId11"/>
    <p:sldId id="261" r:id="rId12"/>
    <p:sldId id="267" r:id="rId13"/>
    <p:sldId id="262" r:id="rId14"/>
    <p:sldId id="268" r:id="rId15"/>
    <p:sldId id="265" r:id="rId16"/>
    <p:sldId id="271" r:id="rId17"/>
    <p:sldId id="266" r:id="rId18"/>
    <p:sldId id="269"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4B94EA-9836-4C0D-AD7C-2FE0F2275366}" v="2425" dt="2021-04-23T16:42:32.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9D4B94EA-9836-4C0D-AD7C-2FE0F2275366}"/>
    <pc:docChg chg="addSld modSld addMainMaster delMainMaster">
      <pc:chgData name="GLADYS NAY" userId="97eb4254fa17524f" providerId="Windows Live" clId="Web-{9D4B94EA-9836-4C0D-AD7C-2FE0F2275366}" dt="2021-04-23T16:42:32.988" v="1199" actId="20577"/>
      <pc:docMkLst>
        <pc:docMk/>
      </pc:docMkLst>
      <pc:sldChg chg="addSp delSp modSp mod setBg modClrScheme chgLayout">
        <pc:chgData name="GLADYS NAY" userId="97eb4254fa17524f" providerId="Windows Live" clId="Web-{9D4B94EA-9836-4C0D-AD7C-2FE0F2275366}" dt="2021-04-23T14:44:10.059" v="7" actId="20577"/>
        <pc:sldMkLst>
          <pc:docMk/>
          <pc:sldMk cId="109857222" sldId="256"/>
        </pc:sldMkLst>
        <pc:spChg chg="mod ord">
          <ac:chgData name="GLADYS NAY" userId="97eb4254fa17524f" providerId="Windows Live" clId="Web-{9D4B94EA-9836-4C0D-AD7C-2FE0F2275366}" dt="2021-04-23T14:44:10.059" v="7" actId="20577"/>
          <ac:spMkLst>
            <pc:docMk/>
            <pc:sldMk cId="109857222" sldId="256"/>
            <ac:spMk id="2" creationId="{00000000-0000-0000-0000-000000000000}"/>
          </ac:spMkLst>
        </pc:spChg>
        <pc:spChg chg="del mod ord">
          <ac:chgData name="GLADYS NAY" userId="97eb4254fa17524f" providerId="Windows Live" clId="Web-{9D4B94EA-9836-4C0D-AD7C-2FE0F2275366}" dt="2021-04-23T14:43:57.043" v="2"/>
          <ac:spMkLst>
            <pc:docMk/>
            <pc:sldMk cId="109857222" sldId="256"/>
            <ac:spMk id="3" creationId="{00000000-0000-0000-0000-000000000000}"/>
          </ac:spMkLst>
        </pc:spChg>
        <pc:spChg chg="add">
          <ac:chgData name="GLADYS NAY" userId="97eb4254fa17524f" providerId="Windows Live" clId="Web-{9D4B94EA-9836-4C0D-AD7C-2FE0F2275366}" dt="2021-04-23T14:43:39.261" v="1"/>
          <ac:spMkLst>
            <pc:docMk/>
            <pc:sldMk cId="109857222" sldId="256"/>
            <ac:spMk id="9" creationId="{D9FB580A-BA0E-4D5E-90F4-C42767A78389}"/>
          </ac:spMkLst>
        </pc:spChg>
        <pc:spChg chg="add">
          <ac:chgData name="GLADYS NAY" userId="97eb4254fa17524f" providerId="Windows Live" clId="Web-{9D4B94EA-9836-4C0D-AD7C-2FE0F2275366}" dt="2021-04-23T14:43:39.261" v="1"/>
          <ac:spMkLst>
            <pc:docMk/>
            <pc:sldMk cId="109857222" sldId="256"/>
            <ac:spMk id="11" creationId="{C5CB530E-515E-412C-9DF1-5F8FFBD6F383}"/>
          </ac:spMkLst>
        </pc:spChg>
        <pc:spChg chg="add">
          <ac:chgData name="GLADYS NAY" userId="97eb4254fa17524f" providerId="Windows Live" clId="Web-{9D4B94EA-9836-4C0D-AD7C-2FE0F2275366}" dt="2021-04-23T14:43:39.261" v="1"/>
          <ac:spMkLst>
            <pc:docMk/>
            <pc:sldMk cId="109857222" sldId="256"/>
            <ac:spMk id="13" creationId="{712D4376-A578-4FF1-94FC-245E7A6A489F}"/>
          </ac:spMkLst>
        </pc:spChg>
        <pc:spChg chg="add">
          <ac:chgData name="GLADYS NAY" userId="97eb4254fa17524f" providerId="Windows Live" clId="Web-{9D4B94EA-9836-4C0D-AD7C-2FE0F2275366}" dt="2021-04-23T14:43:39.261" v="1"/>
          <ac:spMkLst>
            <pc:docMk/>
            <pc:sldMk cId="109857222" sldId="256"/>
            <ac:spMk id="15" creationId="{AEA7509D-F04F-40CB-A0B3-EEF16499CC9F}"/>
          </ac:spMkLst>
        </pc:spChg>
        <pc:picChg chg="add">
          <ac:chgData name="GLADYS NAY" userId="97eb4254fa17524f" providerId="Windows Live" clId="Web-{9D4B94EA-9836-4C0D-AD7C-2FE0F2275366}" dt="2021-04-23T14:43:39.261" v="1"/>
          <ac:picMkLst>
            <pc:docMk/>
            <pc:sldMk cId="109857222" sldId="256"/>
            <ac:picMk id="4" creationId="{C410D785-2810-4AEB-A054-7D477443A879}"/>
          </ac:picMkLst>
        </pc:picChg>
      </pc:sldChg>
      <pc:sldChg chg="delSp modSp new mod setBg">
        <pc:chgData name="GLADYS NAY" userId="97eb4254fa17524f" providerId="Windows Live" clId="Web-{9D4B94EA-9836-4C0D-AD7C-2FE0F2275366}" dt="2021-04-23T16:42:32.988" v="1199" actId="20577"/>
        <pc:sldMkLst>
          <pc:docMk/>
          <pc:sldMk cId="3773195040" sldId="257"/>
        </pc:sldMkLst>
        <pc:spChg chg="del">
          <ac:chgData name="GLADYS NAY" userId="97eb4254fa17524f" providerId="Windows Live" clId="Web-{9D4B94EA-9836-4C0D-AD7C-2FE0F2275366}" dt="2021-04-23T14:44:58.576" v="9"/>
          <ac:spMkLst>
            <pc:docMk/>
            <pc:sldMk cId="3773195040" sldId="257"/>
            <ac:spMk id="2" creationId="{59BB8878-B48D-4F71-803A-37BBC3337DAB}"/>
          </ac:spMkLst>
        </pc:spChg>
        <pc:spChg chg="mod">
          <ac:chgData name="GLADYS NAY" userId="97eb4254fa17524f" providerId="Windows Live" clId="Web-{9D4B94EA-9836-4C0D-AD7C-2FE0F2275366}" dt="2021-04-23T16:42:32.988" v="1199" actId="20577"/>
          <ac:spMkLst>
            <pc:docMk/>
            <pc:sldMk cId="3773195040" sldId="257"/>
            <ac:spMk id="3" creationId="{3441C851-070E-4857-B9B2-00F9DA467AF4}"/>
          </ac:spMkLst>
        </pc:spChg>
      </pc:sldChg>
      <pc:sldChg chg="modSp add replId">
        <pc:chgData name="GLADYS NAY" userId="97eb4254fa17524f" providerId="Windows Live" clId="Web-{9D4B94EA-9836-4C0D-AD7C-2FE0F2275366}" dt="2021-04-23T15:27:12.980" v="722" actId="20577"/>
        <pc:sldMkLst>
          <pc:docMk/>
          <pc:sldMk cId="2195006358" sldId="258"/>
        </pc:sldMkLst>
        <pc:spChg chg="mod">
          <ac:chgData name="GLADYS NAY" userId="97eb4254fa17524f" providerId="Windows Live" clId="Web-{9D4B94EA-9836-4C0D-AD7C-2FE0F2275366}" dt="2021-04-23T15:27:12.980" v="722" actId="20577"/>
          <ac:spMkLst>
            <pc:docMk/>
            <pc:sldMk cId="2195006358" sldId="258"/>
            <ac:spMk id="3" creationId="{3441C851-070E-4857-B9B2-00F9DA467AF4}"/>
          </ac:spMkLst>
        </pc:spChg>
      </pc:sldChg>
      <pc:sldChg chg="modSp add replId">
        <pc:chgData name="GLADYS NAY" userId="97eb4254fa17524f" providerId="Windows Live" clId="Web-{9D4B94EA-9836-4C0D-AD7C-2FE0F2275366}" dt="2021-04-23T15:27:19.605" v="724" actId="20577"/>
        <pc:sldMkLst>
          <pc:docMk/>
          <pc:sldMk cId="2899092080" sldId="259"/>
        </pc:sldMkLst>
        <pc:spChg chg="mod">
          <ac:chgData name="GLADYS NAY" userId="97eb4254fa17524f" providerId="Windows Live" clId="Web-{9D4B94EA-9836-4C0D-AD7C-2FE0F2275366}" dt="2021-04-23T15:27:19.605" v="724" actId="20577"/>
          <ac:spMkLst>
            <pc:docMk/>
            <pc:sldMk cId="2899092080" sldId="259"/>
            <ac:spMk id="3" creationId="{3441C851-070E-4857-B9B2-00F9DA467AF4}"/>
          </ac:spMkLst>
        </pc:spChg>
      </pc:sldChg>
      <pc:sldChg chg="modSp add replId">
        <pc:chgData name="GLADYS NAY" userId="97eb4254fa17524f" providerId="Windows Live" clId="Web-{9D4B94EA-9836-4C0D-AD7C-2FE0F2275366}" dt="2021-04-23T15:26:19.416" v="712" actId="20577"/>
        <pc:sldMkLst>
          <pc:docMk/>
          <pc:sldMk cId="2664323932" sldId="260"/>
        </pc:sldMkLst>
        <pc:spChg chg="mod">
          <ac:chgData name="GLADYS NAY" userId="97eb4254fa17524f" providerId="Windows Live" clId="Web-{9D4B94EA-9836-4C0D-AD7C-2FE0F2275366}" dt="2021-04-23T15:26:19.416" v="712" actId="20577"/>
          <ac:spMkLst>
            <pc:docMk/>
            <pc:sldMk cId="2664323932" sldId="260"/>
            <ac:spMk id="3" creationId="{3441C851-070E-4857-B9B2-00F9DA467AF4}"/>
          </ac:spMkLst>
        </pc:spChg>
      </pc:sldChg>
      <pc:sldChg chg="modSp add replId">
        <pc:chgData name="GLADYS NAY" userId="97eb4254fa17524f" providerId="Windows Live" clId="Web-{9D4B94EA-9836-4C0D-AD7C-2FE0F2275366}" dt="2021-04-23T15:31:29.754" v="902" actId="20577"/>
        <pc:sldMkLst>
          <pc:docMk/>
          <pc:sldMk cId="327033256" sldId="261"/>
        </pc:sldMkLst>
        <pc:spChg chg="mod">
          <ac:chgData name="GLADYS NAY" userId="97eb4254fa17524f" providerId="Windows Live" clId="Web-{9D4B94EA-9836-4C0D-AD7C-2FE0F2275366}" dt="2021-04-23T15:31:29.754" v="902" actId="20577"/>
          <ac:spMkLst>
            <pc:docMk/>
            <pc:sldMk cId="327033256" sldId="261"/>
            <ac:spMk id="3" creationId="{3441C851-070E-4857-B9B2-00F9DA467AF4}"/>
          </ac:spMkLst>
        </pc:spChg>
      </pc:sldChg>
      <pc:sldChg chg="modSp add replId">
        <pc:chgData name="GLADYS NAY" userId="97eb4254fa17524f" providerId="Windows Live" clId="Web-{9D4B94EA-9836-4C0D-AD7C-2FE0F2275366}" dt="2021-04-23T15:39:20.986" v="1142" actId="20577"/>
        <pc:sldMkLst>
          <pc:docMk/>
          <pc:sldMk cId="2914787873" sldId="262"/>
        </pc:sldMkLst>
        <pc:spChg chg="mod">
          <ac:chgData name="GLADYS NAY" userId="97eb4254fa17524f" providerId="Windows Live" clId="Web-{9D4B94EA-9836-4C0D-AD7C-2FE0F2275366}" dt="2021-04-23T15:39:20.986" v="1142" actId="20577"/>
          <ac:spMkLst>
            <pc:docMk/>
            <pc:sldMk cId="2914787873" sldId="262"/>
            <ac:spMk id="3" creationId="{3441C851-070E-4857-B9B2-00F9DA467AF4}"/>
          </ac:spMkLst>
        </pc:spChg>
      </pc:sldChg>
      <pc:sldChg chg="addSp modSp add replId">
        <pc:chgData name="GLADYS NAY" userId="97eb4254fa17524f" providerId="Windows Live" clId="Web-{9D4B94EA-9836-4C0D-AD7C-2FE0F2275366}" dt="2021-04-23T16:39:18.185" v="1193" actId="14100"/>
        <pc:sldMkLst>
          <pc:docMk/>
          <pc:sldMk cId="565139974" sldId="263"/>
        </pc:sldMkLst>
        <pc:spChg chg="mod">
          <ac:chgData name="GLADYS NAY" userId="97eb4254fa17524f" providerId="Windows Live" clId="Web-{9D4B94EA-9836-4C0D-AD7C-2FE0F2275366}" dt="2021-04-23T15:41:05.990" v="1147" actId="20577"/>
          <ac:spMkLst>
            <pc:docMk/>
            <pc:sldMk cId="565139974" sldId="263"/>
            <ac:spMk id="3" creationId="{3441C851-070E-4857-B9B2-00F9DA467AF4}"/>
          </ac:spMkLst>
        </pc:spChg>
        <pc:picChg chg="add mod">
          <ac:chgData name="GLADYS NAY" userId="97eb4254fa17524f" providerId="Windows Live" clId="Web-{9D4B94EA-9836-4C0D-AD7C-2FE0F2275366}" dt="2021-04-23T16:39:18.185" v="1193" actId="14100"/>
          <ac:picMkLst>
            <pc:docMk/>
            <pc:sldMk cId="565139974" sldId="263"/>
            <ac:picMk id="2" creationId="{647F68C4-C2CD-44CC-8F30-0CC9758C8CF7}"/>
          </ac:picMkLst>
        </pc:picChg>
      </pc:sldChg>
      <pc:sldChg chg="addSp modSp add replId">
        <pc:chgData name="GLADYS NAY" userId="97eb4254fa17524f" providerId="Windows Live" clId="Web-{9D4B94EA-9836-4C0D-AD7C-2FE0F2275366}" dt="2021-04-23T16:41:07.345" v="1198" actId="14100"/>
        <pc:sldMkLst>
          <pc:docMk/>
          <pc:sldMk cId="1484109472" sldId="264"/>
        </pc:sldMkLst>
        <pc:spChg chg="mod">
          <ac:chgData name="GLADYS NAY" userId="97eb4254fa17524f" providerId="Windows Live" clId="Web-{9D4B94EA-9836-4C0D-AD7C-2FE0F2275366}" dt="2021-04-23T15:41:16.584" v="1150" actId="20577"/>
          <ac:spMkLst>
            <pc:docMk/>
            <pc:sldMk cId="1484109472" sldId="264"/>
            <ac:spMk id="3" creationId="{3441C851-070E-4857-B9B2-00F9DA467AF4}"/>
          </ac:spMkLst>
        </pc:spChg>
        <pc:picChg chg="add mod">
          <ac:chgData name="GLADYS NAY" userId="97eb4254fa17524f" providerId="Windows Live" clId="Web-{9D4B94EA-9836-4C0D-AD7C-2FE0F2275366}" dt="2021-04-23T16:41:07.345" v="1198" actId="14100"/>
          <ac:picMkLst>
            <pc:docMk/>
            <pc:sldMk cId="1484109472" sldId="264"/>
            <ac:picMk id="2" creationId="{B3E1566C-58BA-4399-8370-24594FAA4C1F}"/>
          </ac:picMkLst>
        </pc:picChg>
      </pc:sldChg>
      <pc:sldChg chg="modSp add replId">
        <pc:chgData name="GLADYS NAY" userId="97eb4254fa17524f" providerId="Windows Live" clId="Web-{9D4B94EA-9836-4C0D-AD7C-2FE0F2275366}" dt="2021-04-23T15:41:24.318" v="1153" actId="20577"/>
        <pc:sldMkLst>
          <pc:docMk/>
          <pc:sldMk cId="2703864714" sldId="265"/>
        </pc:sldMkLst>
        <pc:spChg chg="mod">
          <ac:chgData name="GLADYS NAY" userId="97eb4254fa17524f" providerId="Windows Live" clId="Web-{9D4B94EA-9836-4C0D-AD7C-2FE0F2275366}" dt="2021-04-23T15:41:24.318" v="1153" actId="20577"/>
          <ac:spMkLst>
            <pc:docMk/>
            <pc:sldMk cId="2703864714" sldId="265"/>
            <ac:spMk id="3" creationId="{3441C851-070E-4857-B9B2-00F9DA467AF4}"/>
          </ac:spMkLst>
        </pc:spChg>
      </pc:sldChg>
      <pc:sldChg chg="modSp add replId">
        <pc:chgData name="GLADYS NAY" userId="97eb4254fa17524f" providerId="Windows Live" clId="Web-{9D4B94EA-9836-4C0D-AD7C-2FE0F2275366}" dt="2021-04-23T15:41:32.850" v="1156" actId="20577"/>
        <pc:sldMkLst>
          <pc:docMk/>
          <pc:sldMk cId="798369547" sldId="266"/>
        </pc:sldMkLst>
        <pc:spChg chg="mod">
          <ac:chgData name="GLADYS NAY" userId="97eb4254fa17524f" providerId="Windows Live" clId="Web-{9D4B94EA-9836-4C0D-AD7C-2FE0F2275366}" dt="2021-04-23T15:41:32.850" v="1156" actId="20577"/>
          <ac:spMkLst>
            <pc:docMk/>
            <pc:sldMk cId="798369547" sldId="266"/>
            <ac:spMk id="3" creationId="{3441C851-070E-4857-B9B2-00F9DA467AF4}"/>
          </ac:spMkLst>
        </pc:spChg>
      </pc:sldChg>
      <pc:sldChg chg="modSp add replId">
        <pc:chgData name="GLADYS NAY" userId="97eb4254fa17524f" providerId="Windows Live" clId="Web-{9D4B94EA-9836-4C0D-AD7C-2FE0F2275366}" dt="2021-04-23T15:41:38.600" v="1159" actId="20577"/>
        <pc:sldMkLst>
          <pc:docMk/>
          <pc:sldMk cId="3217902275" sldId="267"/>
        </pc:sldMkLst>
        <pc:spChg chg="mod">
          <ac:chgData name="GLADYS NAY" userId="97eb4254fa17524f" providerId="Windows Live" clId="Web-{9D4B94EA-9836-4C0D-AD7C-2FE0F2275366}" dt="2021-04-23T15:41:38.600" v="1159" actId="20577"/>
          <ac:spMkLst>
            <pc:docMk/>
            <pc:sldMk cId="3217902275" sldId="267"/>
            <ac:spMk id="3" creationId="{3441C851-070E-4857-B9B2-00F9DA467AF4}"/>
          </ac:spMkLst>
        </pc:spChg>
      </pc:sldChg>
      <pc:sldChg chg="modSp add replId">
        <pc:chgData name="GLADYS NAY" userId="97eb4254fa17524f" providerId="Windows Live" clId="Web-{9D4B94EA-9836-4C0D-AD7C-2FE0F2275366}" dt="2021-04-23T15:41:45.991" v="1162" actId="20577"/>
        <pc:sldMkLst>
          <pc:docMk/>
          <pc:sldMk cId="1891905404" sldId="268"/>
        </pc:sldMkLst>
        <pc:spChg chg="mod">
          <ac:chgData name="GLADYS NAY" userId="97eb4254fa17524f" providerId="Windows Live" clId="Web-{9D4B94EA-9836-4C0D-AD7C-2FE0F2275366}" dt="2021-04-23T15:41:45.991" v="1162" actId="20577"/>
          <ac:spMkLst>
            <pc:docMk/>
            <pc:sldMk cId="1891905404" sldId="268"/>
            <ac:spMk id="3" creationId="{3441C851-070E-4857-B9B2-00F9DA467AF4}"/>
          </ac:spMkLst>
        </pc:spChg>
      </pc:sldChg>
      <pc:sldChg chg="modSp add replId">
        <pc:chgData name="GLADYS NAY" userId="97eb4254fa17524f" providerId="Windows Live" clId="Web-{9D4B94EA-9836-4C0D-AD7C-2FE0F2275366}" dt="2021-04-23T15:41:58.866" v="1167" actId="20577"/>
        <pc:sldMkLst>
          <pc:docMk/>
          <pc:sldMk cId="4142024285" sldId="269"/>
        </pc:sldMkLst>
        <pc:spChg chg="mod">
          <ac:chgData name="GLADYS NAY" userId="97eb4254fa17524f" providerId="Windows Live" clId="Web-{9D4B94EA-9836-4C0D-AD7C-2FE0F2275366}" dt="2021-04-23T15:41:58.866" v="1167" actId="20577"/>
          <ac:spMkLst>
            <pc:docMk/>
            <pc:sldMk cId="4142024285" sldId="269"/>
            <ac:spMk id="3" creationId="{3441C851-070E-4857-B9B2-00F9DA467AF4}"/>
          </ac:spMkLst>
        </pc:spChg>
      </pc:sldChg>
      <pc:sldChg chg="modSp add replId">
        <pc:chgData name="GLADYS NAY" userId="97eb4254fa17524f" providerId="Windows Live" clId="Web-{9D4B94EA-9836-4C0D-AD7C-2FE0F2275366}" dt="2021-04-23T15:42:06.257" v="1170" actId="20577"/>
        <pc:sldMkLst>
          <pc:docMk/>
          <pc:sldMk cId="210178781" sldId="270"/>
        </pc:sldMkLst>
        <pc:spChg chg="mod">
          <ac:chgData name="GLADYS NAY" userId="97eb4254fa17524f" providerId="Windows Live" clId="Web-{9D4B94EA-9836-4C0D-AD7C-2FE0F2275366}" dt="2021-04-23T15:42:06.257" v="1170" actId="20577"/>
          <ac:spMkLst>
            <pc:docMk/>
            <pc:sldMk cId="210178781" sldId="270"/>
            <ac:spMk id="3" creationId="{3441C851-070E-4857-B9B2-00F9DA467AF4}"/>
          </ac:spMkLst>
        </pc:spChg>
      </pc:sldChg>
      <pc:sldChg chg="modSp add replId">
        <pc:chgData name="GLADYS NAY" userId="97eb4254fa17524f" providerId="Windows Live" clId="Web-{9D4B94EA-9836-4C0D-AD7C-2FE0F2275366}" dt="2021-04-23T15:42:37.414" v="1172" actId="20577"/>
        <pc:sldMkLst>
          <pc:docMk/>
          <pc:sldMk cId="388314857" sldId="271"/>
        </pc:sldMkLst>
        <pc:spChg chg="mod">
          <ac:chgData name="GLADYS NAY" userId="97eb4254fa17524f" providerId="Windows Live" clId="Web-{9D4B94EA-9836-4C0D-AD7C-2FE0F2275366}" dt="2021-04-23T15:42:37.414" v="1172" actId="20577"/>
          <ac:spMkLst>
            <pc:docMk/>
            <pc:sldMk cId="388314857" sldId="271"/>
            <ac:spMk id="3" creationId="{3441C851-070E-4857-B9B2-00F9DA467AF4}"/>
          </ac:spMkLst>
        </pc:spChg>
      </pc:sldChg>
      <pc:sldChg chg="modSp add replId">
        <pc:chgData name="GLADYS NAY" userId="97eb4254fa17524f" providerId="Windows Live" clId="Web-{9D4B94EA-9836-4C0D-AD7C-2FE0F2275366}" dt="2021-04-23T15:42:40.539" v="1175" actId="20577"/>
        <pc:sldMkLst>
          <pc:docMk/>
          <pc:sldMk cId="3021680252" sldId="272"/>
        </pc:sldMkLst>
        <pc:spChg chg="mod">
          <ac:chgData name="GLADYS NAY" userId="97eb4254fa17524f" providerId="Windows Live" clId="Web-{9D4B94EA-9836-4C0D-AD7C-2FE0F2275366}" dt="2021-04-23T15:42:40.539" v="1175" actId="20577"/>
          <ac:spMkLst>
            <pc:docMk/>
            <pc:sldMk cId="3021680252" sldId="272"/>
            <ac:spMk id="3" creationId="{3441C851-070E-4857-B9B2-00F9DA467AF4}"/>
          </ac:spMkLst>
        </pc:spChg>
      </pc:sldChg>
      <pc:sldChg chg="addSp modSp add replId">
        <pc:chgData name="GLADYS NAY" userId="97eb4254fa17524f" providerId="Windows Live" clId="Web-{9D4B94EA-9836-4C0D-AD7C-2FE0F2275366}" dt="2021-04-23T16:33:42.049" v="1187" actId="20577"/>
        <pc:sldMkLst>
          <pc:docMk/>
          <pc:sldMk cId="2894339075" sldId="273"/>
        </pc:sldMkLst>
        <pc:spChg chg="mod">
          <ac:chgData name="GLADYS NAY" userId="97eb4254fa17524f" providerId="Windows Live" clId="Web-{9D4B94EA-9836-4C0D-AD7C-2FE0F2275366}" dt="2021-04-23T16:33:42.049" v="1187" actId="20577"/>
          <ac:spMkLst>
            <pc:docMk/>
            <pc:sldMk cId="2894339075" sldId="273"/>
            <ac:spMk id="3" creationId="{3441C851-070E-4857-B9B2-00F9DA467AF4}"/>
          </ac:spMkLst>
        </pc:spChg>
        <pc:picChg chg="add mod">
          <ac:chgData name="GLADYS NAY" userId="97eb4254fa17524f" providerId="Windows Live" clId="Web-{9D4B94EA-9836-4C0D-AD7C-2FE0F2275366}" dt="2021-04-23T15:45:54.483" v="1184" actId="14100"/>
          <ac:picMkLst>
            <pc:docMk/>
            <pc:sldMk cId="2894339075" sldId="273"/>
            <ac:picMk id="2" creationId="{65AA8D58-51B3-404D-95C4-B44563FF4ED3}"/>
          </ac:picMkLst>
        </pc:picChg>
      </pc:sldChg>
      <pc:sldMasterChg chg="del delSldLayout">
        <pc:chgData name="GLADYS NAY" userId="97eb4254fa17524f" providerId="Windows Live" clId="Web-{9D4B94EA-9836-4C0D-AD7C-2FE0F2275366}" dt="2021-04-23T14:43:22.839" v="0"/>
        <pc:sldMasterMkLst>
          <pc:docMk/>
          <pc:sldMasterMk cId="2460954070" sldId="2147483660"/>
        </pc:sldMasterMkLst>
        <pc:sldLayoutChg chg="del">
          <pc:chgData name="GLADYS NAY" userId="97eb4254fa17524f" providerId="Windows Live" clId="Web-{9D4B94EA-9836-4C0D-AD7C-2FE0F2275366}" dt="2021-04-23T14:43:22.839" v="0"/>
          <pc:sldLayoutMkLst>
            <pc:docMk/>
            <pc:sldMasterMk cId="2460954070" sldId="2147483660"/>
            <pc:sldLayoutMk cId="2385387890" sldId="2147483661"/>
          </pc:sldLayoutMkLst>
        </pc:sldLayoutChg>
        <pc:sldLayoutChg chg="del">
          <pc:chgData name="GLADYS NAY" userId="97eb4254fa17524f" providerId="Windows Live" clId="Web-{9D4B94EA-9836-4C0D-AD7C-2FE0F2275366}" dt="2021-04-23T14:43:22.839" v="0"/>
          <pc:sldLayoutMkLst>
            <pc:docMk/>
            <pc:sldMasterMk cId="2460954070" sldId="2147483660"/>
            <pc:sldLayoutMk cId="949138452" sldId="2147483662"/>
          </pc:sldLayoutMkLst>
        </pc:sldLayoutChg>
        <pc:sldLayoutChg chg="del">
          <pc:chgData name="GLADYS NAY" userId="97eb4254fa17524f" providerId="Windows Live" clId="Web-{9D4B94EA-9836-4C0D-AD7C-2FE0F2275366}" dt="2021-04-23T14:43:22.839" v="0"/>
          <pc:sldLayoutMkLst>
            <pc:docMk/>
            <pc:sldMasterMk cId="2460954070" sldId="2147483660"/>
            <pc:sldLayoutMk cId="2591524520" sldId="2147483663"/>
          </pc:sldLayoutMkLst>
        </pc:sldLayoutChg>
        <pc:sldLayoutChg chg="del">
          <pc:chgData name="GLADYS NAY" userId="97eb4254fa17524f" providerId="Windows Live" clId="Web-{9D4B94EA-9836-4C0D-AD7C-2FE0F2275366}" dt="2021-04-23T14:43:22.839" v="0"/>
          <pc:sldLayoutMkLst>
            <pc:docMk/>
            <pc:sldMasterMk cId="2460954070" sldId="2147483660"/>
            <pc:sldLayoutMk cId="1203092039" sldId="2147483664"/>
          </pc:sldLayoutMkLst>
        </pc:sldLayoutChg>
        <pc:sldLayoutChg chg="del">
          <pc:chgData name="GLADYS NAY" userId="97eb4254fa17524f" providerId="Windows Live" clId="Web-{9D4B94EA-9836-4C0D-AD7C-2FE0F2275366}" dt="2021-04-23T14:43:22.839" v="0"/>
          <pc:sldLayoutMkLst>
            <pc:docMk/>
            <pc:sldMasterMk cId="2460954070" sldId="2147483660"/>
            <pc:sldLayoutMk cId="3733172339" sldId="2147483665"/>
          </pc:sldLayoutMkLst>
        </pc:sldLayoutChg>
        <pc:sldLayoutChg chg="del">
          <pc:chgData name="GLADYS NAY" userId="97eb4254fa17524f" providerId="Windows Live" clId="Web-{9D4B94EA-9836-4C0D-AD7C-2FE0F2275366}" dt="2021-04-23T14:43:22.839" v="0"/>
          <pc:sldLayoutMkLst>
            <pc:docMk/>
            <pc:sldMasterMk cId="2460954070" sldId="2147483660"/>
            <pc:sldLayoutMk cId="3210312558" sldId="2147483666"/>
          </pc:sldLayoutMkLst>
        </pc:sldLayoutChg>
        <pc:sldLayoutChg chg="del">
          <pc:chgData name="GLADYS NAY" userId="97eb4254fa17524f" providerId="Windows Live" clId="Web-{9D4B94EA-9836-4C0D-AD7C-2FE0F2275366}" dt="2021-04-23T14:43:22.839" v="0"/>
          <pc:sldLayoutMkLst>
            <pc:docMk/>
            <pc:sldMasterMk cId="2460954070" sldId="2147483660"/>
            <pc:sldLayoutMk cId="3146388984" sldId="2147483667"/>
          </pc:sldLayoutMkLst>
        </pc:sldLayoutChg>
        <pc:sldLayoutChg chg="del">
          <pc:chgData name="GLADYS NAY" userId="97eb4254fa17524f" providerId="Windows Live" clId="Web-{9D4B94EA-9836-4C0D-AD7C-2FE0F2275366}" dt="2021-04-23T14:43:22.839" v="0"/>
          <pc:sldLayoutMkLst>
            <pc:docMk/>
            <pc:sldMasterMk cId="2460954070" sldId="2147483660"/>
            <pc:sldLayoutMk cId="3171841454" sldId="2147483668"/>
          </pc:sldLayoutMkLst>
        </pc:sldLayoutChg>
        <pc:sldLayoutChg chg="del">
          <pc:chgData name="GLADYS NAY" userId="97eb4254fa17524f" providerId="Windows Live" clId="Web-{9D4B94EA-9836-4C0D-AD7C-2FE0F2275366}" dt="2021-04-23T14:43:22.839" v="0"/>
          <pc:sldLayoutMkLst>
            <pc:docMk/>
            <pc:sldMasterMk cId="2460954070" sldId="2147483660"/>
            <pc:sldLayoutMk cId="1718958274" sldId="2147483669"/>
          </pc:sldLayoutMkLst>
        </pc:sldLayoutChg>
        <pc:sldLayoutChg chg="del">
          <pc:chgData name="GLADYS NAY" userId="97eb4254fa17524f" providerId="Windows Live" clId="Web-{9D4B94EA-9836-4C0D-AD7C-2FE0F2275366}" dt="2021-04-23T14:43:22.839" v="0"/>
          <pc:sldLayoutMkLst>
            <pc:docMk/>
            <pc:sldMasterMk cId="2460954070" sldId="2147483660"/>
            <pc:sldLayoutMk cId="2202905451" sldId="2147483670"/>
          </pc:sldLayoutMkLst>
        </pc:sldLayoutChg>
        <pc:sldLayoutChg chg="del">
          <pc:chgData name="GLADYS NAY" userId="97eb4254fa17524f" providerId="Windows Live" clId="Web-{9D4B94EA-9836-4C0D-AD7C-2FE0F2275366}" dt="2021-04-23T14:43:22.839" v="0"/>
          <pc:sldLayoutMkLst>
            <pc:docMk/>
            <pc:sldMasterMk cId="2460954070" sldId="2147483660"/>
            <pc:sldLayoutMk cId="3479445657" sldId="2147483671"/>
          </pc:sldLayoutMkLst>
        </pc:sldLayoutChg>
      </pc:sldMasterChg>
      <pc:sldMasterChg chg="add del addSldLayout delSldLayout modSldLayout">
        <pc:chgData name="GLADYS NAY" userId="97eb4254fa17524f" providerId="Windows Live" clId="Web-{9D4B94EA-9836-4C0D-AD7C-2FE0F2275366}" dt="2021-04-23T14:43:39.261" v="1"/>
        <pc:sldMasterMkLst>
          <pc:docMk/>
          <pc:sldMasterMk cId="375723345" sldId="2147483672"/>
        </pc:sldMasterMkLst>
        <pc:sldLayoutChg chg="add del mod replId">
          <pc:chgData name="GLADYS NAY" userId="97eb4254fa17524f" providerId="Windows Live" clId="Web-{9D4B94EA-9836-4C0D-AD7C-2FE0F2275366}" dt="2021-04-23T14:43:39.261" v="1"/>
          <pc:sldLayoutMkLst>
            <pc:docMk/>
            <pc:sldMasterMk cId="375723345" sldId="2147483672"/>
            <pc:sldLayoutMk cId="518493048" sldId="2147483673"/>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3589491198" sldId="2147483674"/>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2987261561" sldId="2147483675"/>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3628721349" sldId="2147483676"/>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618530357" sldId="2147483677"/>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4246624965" sldId="2147483678"/>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2811259599" sldId="2147483679"/>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576634887" sldId="2147483680"/>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1256895860" sldId="2147483681"/>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2046467900" sldId="2147483682"/>
          </pc:sldLayoutMkLst>
        </pc:sldLayoutChg>
        <pc:sldLayoutChg chg="add del mod replId">
          <pc:chgData name="GLADYS NAY" userId="97eb4254fa17524f" providerId="Windows Live" clId="Web-{9D4B94EA-9836-4C0D-AD7C-2FE0F2275366}" dt="2021-04-23T14:43:39.261" v="1"/>
          <pc:sldLayoutMkLst>
            <pc:docMk/>
            <pc:sldMasterMk cId="375723345" sldId="2147483672"/>
            <pc:sldLayoutMk cId="866771677" sldId="2147483683"/>
          </pc:sldLayoutMkLst>
        </pc:sldLayoutChg>
      </pc:sldMasterChg>
      <pc:sldMasterChg chg="add addSldLayout">
        <pc:chgData name="GLADYS NAY" userId="97eb4254fa17524f" providerId="Windows Live" clId="Web-{9D4B94EA-9836-4C0D-AD7C-2FE0F2275366}" dt="2021-04-23T14:43:39.261" v="1"/>
        <pc:sldMasterMkLst>
          <pc:docMk/>
          <pc:sldMasterMk cId="3328947096" sldId="2147483723"/>
        </pc:sldMasterMkLst>
        <pc:sldLayoutChg chg="add">
          <pc:chgData name="GLADYS NAY" userId="97eb4254fa17524f" providerId="Windows Live" clId="Web-{9D4B94EA-9836-4C0D-AD7C-2FE0F2275366}" dt="2021-04-23T14:43:39.261" v="1"/>
          <pc:sldLayoutMkLst>
            <pc:docMk/>
            <pc:sldMasterMk cId="3328947096" sldId="2147483723"/>
            <pc:sldLayoutMk cId="3876820569" sldId="2147483712"/>
          </pc:sldLayoutMkLst>
        </pc:sldLayoutChg>
        <pc:sldLayoutChg chg="add">
          <pc:chgData name="GLADYS NAY" userId="97eb4254fa17524f" providerId="Windows Live" clId="Web-{9D4B94EA-9836-4C0D-AD7C-2FE0F2275366}" dt="2021-04-23T14:43:39.261" v="1"/>
          <pc:sldLayoutMkLst>
            <pc:docMk/>
            <pc:sldMasterMk cId="3328947096" sldId="2147483723"/>
            <pc:sldLayoutMk cId="1268532276" sldId="2147483713"/>
          </pc:sldLayoutMkLst>
        </pc:sldLayoutChg>
        <pc:sldLayoutChg chg="add">
          <pc:chgData name="GLADYS NAY" userId="97eb4254fa17524f" providerId="Windows Live" clId="Web-{9D4B94EA-9836-4C0D-AD7C-2FE0F2275366}" dt="2021-04-23T14:43:39.261" v="1"/>
          <pc:sldLayoutMkLst>
            <pc:docMk/>
            <pc:sldMasterMk cId="3328947096" sldId="2147483723"/>
            <pc:sldLayoutMk cId="3410429838" sldId="2147483714"/>
          </pc:sldLayoutMkLst>
        </pc:sldLayoutChg>
        <pc:sldLayoutChg chg="add">
          <pc:chgData name="GLADYS NAY" userId="97eb4254fa17524f" providerId="Windows Live" clId="Web-{9D4B94EA-9836-4C0D-AD7C-2FE0F2275366}" dt="2021-04-23T14:43:39.261" v="1"/>
          <pc:sldLayoutMkLst>
            <pc:docMk/>
            <pc:sldMasterMk cId="3328947096" sldId="2147483723"/>
            <pc:sldLayoutMk cId="3931823609" sldId="2147483715"/>
          </pc:sldLayoutMkLst>
        </pc:sldLayoutChg>
        <pc:sldLayoutChg chg="add">
          <pc:chgData name="GLADYS NAY" userId="97eb4254fa17524f" providerId="Windows Live" clId="Web-{9D4B94EA-9836-4C0D-AD7C-2FE0F2275366}" dt="2021-04-23T14:43:39.261" v="1"/>
          <pc:sldLayoutMkLst>
            <pc:docMk/>
            <pc:sldMasterMk cId="3328947096" sldId="2147483723"/>
            <pc:sldLayoutMk cId="324198644" sldId="2147483716"/>
          </pc:sldLayoutMkLst>
        </pc:sldLayoutChg>
        <pc:sldLayoutChg chg="add">
          <pc:chgData name="GLADYS NAY" userId="97eb4254fa17524f" providerId="Windows Live" clId="Web-{9D4B94EA-9836-4C0D-AD7C-2FE0F2275366}" dt="2021-04-23T14:43:39.261" v="1"/>
          <pc:sldLayoutMkLst>
            <pc:docMk/>
            <pc:sldMasterMk cId="3328947096" sldId="2147483723"/>
            <pc:sldLayoutMk cId="892690320" sldId="2147483717"/>
          </pc:sldLayoutMkLst>
        </pc:sldLayoutChg>
        <pc:sldLayoutChg chg="add">
          <pc:chgData name="GLADYS NAY" userId="97eb4254fa17524f" providerId="Windows Live" clId="Web-{9D4B94EA-9836-4C0D-AD7C-2FE0F2275366}" dt="2021-04-23T14:43:39.261" v="1"/>
          <pc:sldLayoutMkLst>
            <pc:docMk/>
            <pc:sldMasterMk cId="3328947096" sldId="2147483723"/>
            <pc:sldLayoutMk cId="1751907358" sldId="2147483718"/>
          </pc:sldLayoutMkLst>
        </pc:sldLayoutChg>
        <pc:sldLayoutChg chg="add">
          <pc:chgData name="GLADYS NAY" userId="97eb4254fa17524f" providerId="Windows Live" clId="Web-{9D4B94EA-9836-4C0D-AD7C-2FE0F2275366}" dt="2021-04-23T14:43:39.261" v="1"/>
          <pc:sldLayoutMkLst>
            <pc:docMk/>
            <pc:sldMasterMk cId="3328947096" sldId="2147483723"/>
            <pc:sldLayoutMk cId="1552407049" sldId="2147483719"/>
          </pc:sldLayoutMkLst>
        </pc:sldLayoutChg>
        <pc:sldLayoutChg chg="add">
          <pc:chgData name="GLADYS NAY" userId="97eb4254fa17524f" providerId="Windows Live" clId="Web-{9D4B94EA-9836-4C0D-AD7C-2FE0F2275366}" dt="2021-04-23T14:43:39.261" v="1"/>
          <pc:sldLayoutMkLst>
            <pc:docMk/>
            <pc:sldMasterMk cId="3328947096" sldId="2147483723"/>
            <pc:sldLayoutMk cId="2737375301" sldId="2147483720"/>
          </pc:sldLayoutMkLst>
        </pc:sldLayoutChg>
        <pc:sldLayoutChg chg="add">
          <pc:chgData name="GLADYS NAY" userId="97eb4254fa17524f" providerId="Windows Live" clId="Web-{9D4B94EA-9836-4C0D-AD7C-2FE0F2275366}" dt="2021-04-23T14:43:39.261" v="1"/>
          <pc:sldLayoutMkLst>
            <pc:docMk/>
            <pc:sldMasterMk cId="3328947096" sldId="2147483723"/>
            <pc:sldLayoutMk cId="3459952476" sldId="2147483721"/>
          </pc:sldLayoutMkLst>
        </pc:sldLayoutChg>
        <pc:sldLayoutChg chg="add">
          <pc:chgData name="GLADYS NAY" userId="97eb4254fa17524f" providerId="Windows Live" clId="Web-{9D4B94EA-9836-4C0D-AD7C-2FE0F2275366}" dt="2021-04-23T14:43:39.261" v="1"/>
          <pc:sldLayoutMkLst>
            <pc:docMk/>
            <pc:sldMasterMk cId="3328947096" sldId="2147483723"/>
            <pc:sldLayoutMk cId="2293281583" sldId="214748372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82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9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690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907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240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375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95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820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532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0429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8/11/2021</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281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8/11/2021</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332894709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12" r:id="rId8"/>
    <p:sldLayoutId id="2147483713" r:id="rId9"/>
    <p:sldLayoutId id="2147483714"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XTTAVlhUtqg?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8EwRGTznuw0?feature=oembe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CB2ObFp0THk?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FB580A-BA0E-4D5E-90F4-C42767A78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56275" y="3655371"/>
            <a:ext cx="9679449" cy="1463136"/>
          </a:xfrm>
        </p:spPr>
        <p:txBody>
          <a:bodyPr anchor="b">
            <a:normAutofit/>
          </a:bodyPr>
          <a:lstStyle/>
          <a:p>
            <a:r>
              <a:rPr lang="en-US">
                <a:solidFill>
                  <a:schemeClr val="bg1"/>
                </a:solidFill>
              </a:rPr>
              <a:t>IMMORTALITY</a:t>
            </a:r>
          </a:p>
        </p:txBody>
      </p:sp>
      <p:pic>
        <p:nvPicPr>
          <p:cNvPr id="4" name="Picture 3" descr="Colorized light photo effects">
            <a:extLst>
              <a:ext uri="{FF2B5EF4-FFF2-40B4-BE49-F238E27FC236}">
                <a16:creationId xmlns:a16="http://schemas.microsoft.com/office/drawing/2014/main" id="{C410D785-2810-4AEB-A054-7D477443A879}"/>
              </a:ext>
            </a:extLst>
          </p:cNvPr>
          <p:cNvPicPr>
            <a:picLocks noChangeAspect="1"/>
          </p:cNvPicPr>
          <p:nvPr/>
        </p:nvPicPr>
        <p:blipFill rotWithShape="1">
          <a:blip r:embed="rId2"/>
          <a:srcRect t="28531" r="-2" b="39421"/>
          <a:stretch/>
        </p:blipFill>
        <p:spPr>
          <a:xfrm>
            <a:off x="20" y="820991"/>
            <a:ext cx="12191980" cy="2608009"/>
          </a:xfrm>
          <a:prstGeom prst="rect">
            <a:avLst/>
          </a:prstGeom>
        </p:spPr>
      </p:pic>
      <p:sp>
        <p:nvSpPr>
          <p:cNvPr id="11" name="!!plus graphic">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381391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3" name="!!dot graphic">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404320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4558353"/>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1785551" y="1343237"/>
            <a:ext cx="5257800" cy="1696525"/>
          </a:xfrm>
        </p:spPr>
        <p:txBody>
          <a:bodyPr vert="horz" lIns="91440" tIns="45720" rIns="91440" bIns="45720" rtlCol="0" anchor="t">
            <a:normAutofit/>
          </a:bodyPr>
          <a:lstStyle/>
          <a:p>
            <a:pPr marL="0" indent="0">
              <a:buNone/>
            </a:pPr>
            <a:r>
              <a:rPr lang="en-US" dirty="0"/>
              <a:t>                                                    </a:t>
            </a:r>
          </a:p>
          <a:p>
            <a:pPr marL="0" indent="0">
              <a:buNone/>
            </a:pPr>
            <a:r>
              <a:rPr lang="en-US" dirty="0"/>
              <a:t>https://youtu.be/XTTAVlhUtqg</a:t>
            </a:r>
          </a:p>
          <a:p>
            <a:pPr marL="0" indent="0">
              <a:buNone/>
            </a:pPr>
            <a:endParaRPr lang="en-US" dirty="0"/>
          </a:p>
        </p:txBody>
      </p:sp>
      <p:pic>
        <p:nvPicPr>
          <p:cNvPr id="4" name="Online Media 3" title="&quot;Free Thyself&quot; by Modison Magagula &amp; Friends">
            <a:hlinkClick r:id="" action="ppaction://media"/>
            <a:extLst>
              <a:ext uri="{FF2B5EF4-FFF2-40B4-BE49-F238E27FC236}">
                <a16:creationId xmlns:a16="http://schemas.microsoft.com/office/drawing/2014/main" id="{65773588-2EB9-459B-A8B7-8721C8A70808}"/>
              </a:ext>
            </a:extLst>
          </p:cNvPr>
          <p:cNvPicPr>
            <a:picLocks noRot="1" noChangeAspect="1"/>
          </p:cNvPicPr>
          <p:nvPr>
            <a:videoFile r:link="rId1"/>
          </p:nvPr>
        </p:nvPicPr>
        <p:blipFill>
          <a:blip r:embed="rId3"/>
          <a:stretch>
            <a:fillRect/>
          </a:stretch>
        </p:blipFill>
        <p:spPr>
          <a:xfrm>
            <a:off x="797144" y="435146"/>
            <a:ext cx="10597712" cy="5987707"/>
          </a:xfrm>
          <a:prstGeom prst="rect">
            <a:avLst/>
          </a:prstGeom>
        </p:spPr>
      </p:pic>
    </p:spTree>
    <p:extLst>
      <p:ext uri="{BB962C8B-B14F-4D97-AF65-F5344CB8AC3E}">
        <p14:creationId xmlns:p14="http://schemas.microsoft.com/office/powerpoint/2010/main" val="289433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a:t>
            </a:r>
          </a:p>
          <a:p>
            <a:pPr marL="0" indent="0">
              <a:buNone/>
            </a:pPr>
            <a:r>
              <a:rPr lang="en-US" dirty="0"/>
              <a:t>  O my </a:t>
            </a:r>
            <a:r>
              <a:rPr lang="en-US" dirty="0" err="1"/>
              <a:t>God!O</a:t>
            </a:r>
            <a:r>
              <a:rPr lang="en-US" dirty="0"/>
              <a:t> Thou forgiver of sins, </a:t>
            </a:r>
            <a:r>
              <a:rPr lang="en-US" dirty="0" err="1"/>
              <a:t>bestower</a:t>
            </a:r>
            <a:r>
              <a:rPr lang="en-US" dirty="0"/>
              <a:t> of gifts, dispeller of afflictions! </a:t>
            </a:r>
          </a:p>
          <a:p>
            <a:pPr marL="0" indent="0">
              <a:buNone/>
            </a:pPr>
            <a:r>
              <a:rPr lang="en-US" dirty="0"/>
              <a:t>  Verily, I beseech Thee to forgive the sins of such as have abandoned the physical garment and have ascended to the spiritual world.</a:t>
            </a:r>
          </a:p>
          <a:p>
            <a:pPr marL="0" indent="0">
              <a:buNone/>
            </a:pPr>
            <a:r>
              <a:rPr lang="en-US" dirty="0"/>
              <a:t>  O my Lord! Purify them from trespasses, dispel their sorrows, and change their darkness into light. Cause them to enter the garden of happiness, cleanse them with the most pure water, and grant them to behold thy splendors on the loftiest mount.</a:t>
            </a:r>
          </a:p>
          <a:p>
            <a:pPr marL="0" indent="0">
              <a:buNone/>
            </a:pPr>
            <a:r>
              <a:rPr lang="en-US" dirty="0"/>
              <a:t> -  '</a:t>
            </a:r>
            <a:r>
              <a:rPr lang="en-US" dirty="0" err="1"/>
              <a:t>Abdu'l-Bahá</a:t>
            </a:r>
            <a:endParaRPr lang="en-US" dirty="0"/>
          </a:p>
        </p:txBody>
      </p:sp>
    </p:spTree>
    <p:extLst>
      <p:ext uri="{BB962C8B-B14F-4D97-AF65-F5344CB8AC3E}">
        <p14:creationId xmlns:p14="http://schemas.microsoft.com/office/powerpoint/2010/main" val="3773195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2</a:t>
            </a:r>
          </a:p>
          <a:p>
            <a:pPr marL="0" indent="0">
              <a:buNone/>
            </a:pPr>
            <a:endParaRPr lang="en-US" dirty="0"/>
          </a:p>
          <a:p>
            <a:pPr marL="0" indent="0">
              <a:buNone/>
            </a:pPr>
            <a:endParaRPr lang="en-US" dirty="0"/>
          </a:p>
        </p:txBody>
      </p:sp>
      <p:pic>
        <p:nvPicPr>
          <p:cNvPr id="2" name="Picture 3" descr="Text&#10;&#10;Description automatically generated">
            <a:extLst>
              <a:ext uri="{FF2B5EF4-FFF2-40B4-BE49-F238E27FC236}">
                <a16:creationId xmlns:a16="http://schemas.microsoft.com/office/drawing/2014/main" id="{647F68C4-C2CD-44CC-8F30-0CC9758C8CF7}"/>
              </a:ext>
            </a:extLst>
          </p:cNvPr>
          <p:cNvPicPr>
            <a:picLocks noChangeAspect="1"/>
          </p:cNvPicPr>
          <p:nvPr/>
        </p:nvPicPr>
        <p:blipFill>
          <a:blip r:embed="rId2"/>
          <a:stretch>
            <a:fillRect/>
          </a:stretch>
        </p:blipFill>
        <p:spPr>
          <a:xfrm>
            <a:off x="3709499" y="1487366"/>
            <a:ext cx="4626462" cy="4020037"/>
          </a:xfrm>
          <a:prstGeom prst="rect">
            <a:avLst/>
          </a:prstGeom>
        </p:spPr>
      </p:pic>
    </p:spTree>
    <p:extLst>
      <p:ext uri="{BB962C8B-B14F-4D97-AF65-F5344CB8AC3E}">
        <p14:creationId xmlns:p14="http://schemas.microsoft.com/office/powerpoint/2010/main" val="565139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3</a:t>
            </a:r>
          </a:p>
          <a:p>
            <a:pPr marL="0" indent="0">
              <a:buNone/>
            </a:pPr>
            <a:endParaRPr lang="en-US" dirty="0"/>
          </a:p>
          <a:p>
            <a:pPr marL="0" indent="0">
              <a:buNone/>
            </a:pPr>
            <a:endParaRPr lang="en-US" dirty="0"/>
          </a:p>
          <a:p>
            <a:pPr marL="0" indent="0">
              <a:buNone/>
            </a:pPr>
            <a:endParaRPr lang="en-US" dirty="0"/>
          </a:p>
          <a:p>
            <a:pPr marL="0" indent="0">
              <a:buNone/>
            </a:pPr>
            <a:r>
              <a:rPr lang="en-US" dirty="0"/>
              <a:t> Death </a:t>
            </a:r>
            <a:r>
              <a:rPr lang="en-US" dirty="0" err="1"/>
              <a:t>proffereth</a:t>
            </a:r>
            <a:r>
              <a:rPr lang="en-US" dirty="0"/>
              <a:t> unto every confident believer the cup that is life indeed. It bestoweth joy, and is the bearer of gladness. It conferreth the gift of everlasting life. </a:t>
            </a:r>
          </a:p>
          <a:p>
            <a:pPr marL="0" indent="0">
              <a:buNone/>
            </a:pPr>
            <a:endParaRPr lang="en-US" dirty="0"/>
          </a:p>
          <a:p>
            <a:pPr marL="0" indent="0">
              <a:buNone/>
            </a:pPr>
            <a:r>
              <a:rPr lang="en-US" dirty="0"/>
              <a:t> - </a:t>
            </a:r>
            <a:r>
              <a:rPr lang="en-US" dirty="0" err="1"/>
              <a:t>Baha'u'lláh</a:t>
            </a:r>
            <a:endParaRPr lang="en-US" dirty="0"/>
          </a:p>
          <a:p>
            <a:pPr marL="0" indent="0">
              <a:buNone/>
            </a:pPr>
            <a:endParaRPr lang="en-US" dirty="0"/>
          </a:p>
        </p:txBody>
      </p:sp>
    </p:spTree>
    <p:extLst>
      <p:ext uri="{BB962C8B-B14F-4D97-AF65-F5344CB8AC3E}">
        <p14:creationId xmlns:p14="http://schemas.microsoft.com/office/powerpoint/2010/main" val="2899092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4</a:t>
            </a:r>
          </a:p>
          <a:p>
            <a:pPr marL="0" indent="0">
              <a:buNone/>
            </a:pPr>
            <a:endParaRPr lang="en-US" dirty="0"/>
          </a:p>
          <a:p>
            <a:pPr marL="0" indent="0">
              <a:buNone/>
            </a:pPr>
            <a:endParaRPr lang="en-US" dirty="0"/>
          </a:p>
        </p:txBody>
      </p:sp>
      <p:pic>
        <p:nvPicPr>
          <p:cNvPr id="2" name="Picture 3" descr="A picture containing text, person, person&#10;&#10;Description automatically generated">
            <a:extLst>
              <a:ext uri="{FF2B5EF4-FFF2-40B4-BE49-F238E27FC236}">
                <a16:creationId xmlns:a16="http://schemas.microsoft.com/office/drawing/2014/main" id="{B3E1566C-58BA-4399-8370-24594FAA4C1F}"/>
              </a:ext>
            </a:extLst>
          </p:cNvPr>
          <p:cNvPicPr>
            <a:picLocks noChangeAspect="1"/>
          </p:cNvPicPr>
          <p:nvPr/>
        </p:nvPicPr>
        <p:blipFill>
          <a:blip r:embed="rId2"/>
          <a:stretch>
            <a:fillRect/>
          </a:stretch>
        </p:blipFill>
        <p:spPr>
          <a:xfrm>
            <a:off x="3044093" y="1399443"/>
            <a:ext cx="5810737" cy="4293576"/>
          </a:xfrm>
          <a:prstGeom prst="rect">
            <a:avLst/>
          </a:prstGeom>
        </p:spPr>
      </p:pic>
    </p:spTree>
    <p:extLst>
      <p:ext uri="{BB962C8B-B14F-4D97-AF65-F5344CB8AC3E}">
        <p14:creationId xmlns:p14="http://schemas.microsoft.com/office/powerpoint/2010/main" val="148410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5</a:t>
            </a:r>
          </a:p>
          <a:p>
            <a:pPr marL="0" indent="0">
              <a:buNone/>
            </a:pPr>
            <a:r>
              <a:rPr lang="en-US" dirty="0"/>
              <a:t>  And now concerning thy question regarding the soul of man after death. Know thou of a truth that the soul, after its separation from the body, will continue to progress until it attaineth the presence of God, in a state and condition which neither the revolution of ages and centuries, nor the changes and chances of this world, can alter. It will endure as long as the Kingdom of God, His sovereignty, His dominion and power will endure. It will manifest the signs of God and His attributes, and will reveal His loving kindness and bounty.</a:t>
            </a:r>
          </a:p>
          <a:p>
            <a:pPr marL="0" indent="0">
              <a:buNone/>
            </a:pPr>
            <a:endParaRPr lang="en-US" dirty="0"/>
          </a:p>
          <a:p>
            <a:pPr marL="0" indent="0">
              <a:buNone/>
            </a:pPr>
            <a:r>
              <a:rPr lang="en-US" dirty="0"/>
              <a:t> - </a:t>
            </a:r>
            <a:r>
              <a:rPr lang="en-US" dirty="0" err="1"/>
              <a:t>Baha'u'lláh</a:t>
            </a:r>
            <a:r>
              <a:rPr lang="en-US" dirty="0"/>
              <a:t>, Gleanings, p.176</a:t>
            </a:r>
          </a:p>
        </p:txBody>
      </p:sp>
    </p:spTree>
    <p:extLst>
      <p:ext uri="{BB962C8B-B14F-4D97-AF65-F5344CB8AC3E}">
        <p14:creationId xmlns:p14="http://schemas.microsoft.com/office/powerpoint/2010/main" val="219500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a:t>
            </a:r>
          </a:p>
          <a:p>
            <a:pPr marL="0" indent="0">
              <a:buNone/>
            </a:pPr>
            <a:r>
              <a:rPr lang="en-US" dirty="0"/>
              <a:t>						6</a:t>
            </a:r>
          </a:p>
          <a:p>
            <a:pPr marL="0" indent="0">
              <a:buNone/>
            </a:pPr>
            <a:endParaRPr lang="en-US" dirty="0"/>
          </a:p>
          <a:p>
            <a:pPr marL="0" indent="0">
              <a:buNone/>
            </a:pPr>
            <a:r>
              <a:rPr lang="en-US" dirty="0"/>
              <a:t>	Any thing with the power to make you laugh </a:t>
            </a:r>
          </a:p>
          <a:p>
            <a:pPr marL="0" indent="0">
              <a:buNone/>
            </a:pPr>
            <a:r>
              <a:rPr lang="en-US" dirty="0"/>
              <a:t>	over thirty years later isn’t a waste of time. </a:t>
            </a:r>
          </a:p>
          <a:p>
            <a:pPr marL="0" indent="0">
              <a:buNone/>
            </a:pPr>
            <a:r>
              <a:rPr lang="en-US" dirty="0"/>
              <a:t>	I think something like that is very close to immortality.</a:t>
            </a:r>
          </a:p>
          <a:p>
            <a:pPr marL="0" indent="0">
              <a:buNone/>
            </a:pPr>
            <a:r>
              <a:rPr lang="en-US" dirty="0"/>
              <a:t>	</a:t>
            </a:r>
          </a:p>
          <a:p>
            <a:pPr marL="0" indent="0">
              <a:buNone/>
            </a:pPr>
            <a:r>
              <a:rPr lang="en-US" dirty="0"/>
              <a:t>	</a:t>
            </a:r>
            <a:r>
              <a:rPr lang="en-US" sz="2000" dirty="0"/>
              <a:t>Stephen King</a:t>
            </a:r>
          </a:p>
        </p:txBody>
      </p:sp>
    </p:spTree>
    <p:extLst>
      <p:ext uri="{BB962C8B-B14F-4D97-AF65-F5344CB8AC3E}">
        <p14:creationId xmlns:p14="http://schemas.microsoft.com/office/powerpoint/2010/main" val="302168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7</a:t>
            </a:r>
          </a:p>
          <a:p>
            <a:pPr marL="0" indent="0">
              <a:buNone/>
            </a:pPr>
            <a:endParaRPr lang="en-US" dirty="0"/>
          </a:p>
          <a:p>
            <a:pPr marL="0" indent="0">
              <a:buNone/>
            </a:pPr>
            <a:r>
              <a:rPr lang="en-US" dirty="0"/>
              <a:t>  Concerning the future life what </a:t>
            </a:r>
            <a:r>
              <a:rPr lang="en-US" dirty="0" err="1"/>
              <a:t>Baha'u'lláh</a:t>
            </a:r>
            <a:r>
              <a:rPr lang="en-US" dirty="0"/>
              <a:t> says is that the soul will continue to ascend through many worlds. What those worlds are and what their nature is we cannot know. The same way that the child in the matrix cannot know this world so we cannot know what the other world is going to be. </a:t>
            </a:r>
          </a:p>
          <a:p>
            <a:pPr marL="0" indent="0">
              <a:buNone/>
            </a:pPr>
            <a:endParaRPr lang="en-US" dirty="0"/>
          </a:p>
          <a:p>
            <a:pPr marL="0" indent="0">
              <a:buNone/>
            </a:pPr>
            <a:r>
              <a:rPr lang="en-US" dirty="0"/>
              <a:t> - From a letter written on behalf of the Guardian to an individual believer, 1932: National </a:t>
            </a:r>
            <a:r>
              <a:rPr lang="en-US" dirty="0" err="1"/>
              <a:t>Bahá'í</a:t>
            </a:r>
            <a:r>
              <a:rPr lang="en-US" dirty="0"/>
              <a:t> review, No. 92, p.6. September 1975</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64323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a:t>
            </a:r>
          </a:p>
          <a:p>
            <a:pPr marL="0" indent="0">
              <a:buNone/>
            </a:pPr>
            <a:endParaRPr lang="en-US" dirty="0"/>
          </a:p>
        </p:txBody>
      </p:sp>
      <p:sp>
        <p:nvSpPr>
          <p:cNvPr id="2" name="TextBox 1"/>
          <p:cNvSpPr txBox="1"/>
          <p:nvPr/>
        </p:nvSpPr>
        <p:spPr>
          <a:xfrm>
            <a:off x="3438074" y="3004973"/>
            <a:ext cx="7322415" cy="1200329"/>
          </a:xfrm>
          <a:prstGeom prst="rect">
            <a:avLst/>
          </a:prstGeom>
          <a:noFill/>
        </p:spPr>
        <p:txBody>
          <a:bodyPr wrap="square" rtlCol="0">
            <a:spAutoFit/>
          </a:bodyPr>
          <a:lstStyle/>
          <a:p>
            <a:r>
              <a:rPr lang="en-US" dirty="0"/>
              <a:t>https://</a:t>
            </a:r>
            <a:r>
              <a:rPr lang="en-US" dirty="0" err="1"/>
              <a:t>www.youtube.com</a:t>
            </a:r>
            <a:r>
              <a:rPr lang="en-US" dirty="0"/>
              <a:t>/</a:t>
            </a:r>
            <a:r>
              <a:rPr lang="en-US" dirty="0" err="1"/>
              <a:t>watch?v</a:t>
            </a:r>
            <a:r>
              <a:rPr lang="en-US" dirty="0"/>
              <a:t>=8EwRGTznuw0</a:t>
            </a:r>
          </a:p>
          <a:p>
            <a:r>
              <a:rPr lang="en-US" dirty="0"/>
              <a:t> </a:t>
            </a:r>
            <a:endParaRPr lang="en-US" b="1" dirty="0"/>
          </a:p>
          <a:p>
            <a:r>
              <a:rPr lang="en-US" dirty="0"/>
              <a:t>Baha’i prayer in Hindi- Remover of every Anguish-The Bab</a:t>
            </a:r>
          </a:p>
          <a:p>
            <a:endParaRPr lang="en-US" dirty="0"/>
          </a:p>
        </p:txBody>
      </p:sp>
      <p:pic>
        <p:nvPicPr>
          <p:cNvPr id="4" name="Online Media 3" title="Bahai Prayer in Hindi - Remover of Every Anguish - The Báb">
            <a:hlinkClick r:id="" action="ppaction://media"/>
            <a:extLst>
              <a:ext uri="{FF2B5EF4-FFF2-40B4-BE49-F238E27FC236}">
                <a16:creationId xmlns:a16="http://schemas.microsoft.com/office/drawing/2014/main" id="{C15BB7F5-806D-4ED5-A196-F45338A8000D}"/>
              </a:ext>
            </a:extLst>
          </p:cNvPr>
          <p:cNvPicPr>
            <a:picLocks noRot="1" noChangeAspect="1"/>
          </p:cNvPicPr>
          <p:nvPr>
            <a:videoFile r:link="rId1"/>
          </p:nvPr>
        </p:nvPicPr>
        <p:blipFill>
          <a:blip r:embed="rId3"/>
          <a:stretch>
            <a:fillRect/>
          </a:stretch>
        </p:blipFill>
        <p:spPr>
          <a:xfrm>
            <a:off x="1228096" y="678634"/>
            <a:ext cx="9735807" cy="5500731"/>
          </a:xfrm>
          <a:prstGeom prst="rect">
            <a:avLst/>
          </a:prstGeom>
        </p:spPr>
      </p:pic>
    </p:spTree>
    <p:extLst>
      <p:ext uri="{BB962C8B-B14F-4D97-AF65-F5344CB8AC3E}">
        <p14:creationId xmlns:p14="http://schemas.microsoft.com/office/powerpoint/2010/main" val="21017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8</a:t>
            </a:r>
          </a:p>
          <a:p>
            <a:pPr marL="0" indent="0">
              <a:buNone/>
            </a:pPr>
            <a:endParaRPr lang="en-US" dirty="0"/>
          </a:p>
          <a:p>
            <a:pPr marL="0" indent="0">
              <a:buNone/>
            </a:pPr>
            <a:r>
              <a:rPr lang="en-US" dirty="0"/>
              <a:t> The progress of the soul does not come to an end with death. It rather starts along a new line. Baha'u'lláh teaches that great and far-reaching possibilities await the soul in the other world. Spiritual progress in that realm is infinite, and no man, while on this earth, can visualize its full extent. </a:t>
            </a:r>
          </a:p>
          <a:p>
            <a:pPr marL="0" indent="0">
              <a:buNone/>
            </a:pPr>
            <a:endParaRPr lang="en-US" dirty="0"/>
          </a:p>
          <a:p>
            <a:pPr marL="0" indent="0">
              <a:buNone/>
            </a:pPr>
            <a:r>
              <a:rPr lang="en-US" dirty="0"/>
              <a:t> - From a letter written on behalf of the Guardian to an individual believer, May 22, 1935</a:t>
            </a:r>
          </a:p>
          <a:p>
            <a:pPr marL="0" indent="0">
              <a:buNone/>
            </a:pPr>
            <a:endParaRPr lang="en-US" dirty="0"/>
          </a:p>
        </p:txBody>
      </p:sp>
    </p:spTree>
    <p:extLst>
      <p:ext uri="{BB962C8B-B14F-4D97-AF65-F5344CB8AC3E}">
        <p14:creationId xmlns:p14="http://schemas.microsoft.com/office/powerpoint/2010/main" val="32703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9</a:t>
            </a:r>
          </a:p>
          <a:p>
            <a:pPr marL="0" indent="0">
              <a:buNone/>
            </a:pPr>
            <a:endParaRPr lang="en-US" dirty="0"/>
          </a:p>
          <a:p>
            <a:pPr marL="0" indent="0">
              <a:buNone/>
            </a:pPr>
            <a:endParaRPr lang="en-US" dirty="0"/>
          </a:p>
        </p:txBody>
      </p:sp>
      <p:pic>
        <p:nvPicPr>
          <p:cNvPr id="2" name="Picture 1"/>
          <p:cNvPicPr>
            <a:picLocks noChangeAspect="1"/>
          </p:cNvPicPr>
          <p:nvPr/>
        </p:nvPicPr>
        <p:blipFill>
          <a:blip r:embed="rId2"/>
          <a:stretch>
            <a:fillRect/>
          </a:stretch>
        </p:blipFill>
        <p:spPr>
          <a:xfrm>
            <a:off x="3649360" y="1016000"/>
            <a:ext cx="5514233" cy="4868333"/>
          </a:xfrm>
          <a:prstGeom prst="rect">
            <a:avLst/>
          </a:prstGeom>
        </p:spPr>
      </p:pic>
    </p:spTree>
    <p:extLst>
      <p:ext uri="{BB962C8B-B14F-4D97-AF65-F5344CB8AC3E}">
        <p14:creationId xmlns:p14="http://schemas.microsoft.com/office/powerpoint/2010/main" val="3217902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10</a:t>
            </a:r>
          </a:p>
          <a:p>
            <a:pPr marL="0" indent="0">
              <a:buNone/>
            </a:pPr>
            <a:endParaRPr lang="en-US" dirty="0"/>
          </a:p>
          <a:p>
            <a:pPr marL="0" indent="0">
              <a:buNone/>
            </a:pPr>
            <a:r>
              <a:rPr lang="en-US" dirty="0"/>
              <a:t>...the souls of the children of the Kingdom, after their separation from the body, ascend unto the realm of everlasting life. But if ye ask as to the place, know ye that the world of existence is a single world, although its stations are various and distinct. For example, the mineral life occupieth its own plane, but a mineral entity is without any awareness at all of the vegetable kingdom. </a:t>
            </a:r>
          </a:p>
          <a:p>
            <a:pPr marL="0" indent="0">
              <a:buNone/>
            </a:pPr>
            <a:endParaRPr lang="en-US" dirty="0"/>
          </a:p>
          <a:p>
            <a:pPr marL="0" indent="0">
              <a:buNone/>
            </a:pPr>
            <a:r>
              <a:rPr lang="en-US" dirty="0"/>
              <a:t> - '</a:t>
            </a:r>
            <a:r>
              <a:rPr lang="en-US" dirty="0" err="1"/>
              <a:t>Abdu'l-Bahá</a:t>
            </a:r>
            <a:r>
              <a:rPr lang="en-US" dirty="0"/>
              <a:t>, Selections from the Writings of '</a:t>
            </a:r>
            <a:r>
              <a:rPr lang="en-US" dirty="0" err="1"/>
              <a:t>Abdu'l-Bahá</a:t>
            </a:r>
            <a:r>
              <a:rPr lang="en-US" dirty="0"/>
              <a:t>, pp. 193-194</a:t>
            </a:r>
          </a:p>
        </p:txBody>
      </p:sp>
    </p:spTree>
    <p:extLst>
      <p:ext uri="{BB962C8B-B14F-4D97-AF65-F5344CB8AC3E}">
        <p14:creationId xmlns:p14="http://schemas.microsoft.com/office/powerpoint/2010/main" val="2914787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11</a:t>
            </a:r>
          </a:p>
          <a:p>
            <a:pPr marL="0" indent="0">
              <a:buNone/>
            </a:pPr>
            <a:endParaRPr lang="en-US" dirty="0"/>
          </a:p>
          <a:p>
            <a:pPr marL="0" indent="0">
              <a:buNone/>
            </a:pPr>
            <a:endParaRPr lang="en-US" dirty="0"/>
          </a:p>
        </p:txBody>
      </p:sp>
      <p:sp>
        <p:nvSpPr>
          <p:cNvPr id="4" name="Rectangle 3"/>
          <p:cNvSpPr/>
          <p:nvPr/>
        </p:nvSpPr>
        <p:spPr>
          <a:xfrm>
            <a:off x="2427111" y="2828836"/>
            <a:ext cx="8113889" cy="1508105"/>
          </a:xfrm>
          <a:prstGeom prst="rect">
            <a:avLst/>
          </a:prstGeom>
        </p:spPr>
        <p:txBody>
          <a:bodyPr wrap="square">
            <a:spAutoFit/>
          </a:bodyPr>
          <a:lstStyle/>
          <a:p>
            <a:r>
              <a:rPr lang="en-US" sz="2800" dirty="0"/>
              <a:t>“The body is mortal, but the person dwelling in the body is immortal and immeasurable.”</a:t>
            </a:r>
          </a:p>
          <a:p>
            <a:r>
              <a:rPr lang="en-US" dirty="0"/>
              <a:t> </a:t>
            </a:r>
          </a:p>
          <a:p>
            <a:r>
              <a:rPr lang="en-US" dirty="0"/>
              <a:t>-Bhagavad Gita</a:t>
            </a:r>
          </a:p>
        </p:txBody>
      </p:sp>
    </p:spTree>
    <p:extLst>
      <p:ext uri="{BB962C8B-B14F-4D97-AF65-F5344CB8AC3E}">
        <p14:creationId xmlns:p14="http://schemas.microsoft.com/office/powerpoint/2010/main" val="1891905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12</a:t>
            </a:r>
          </a:p>
          <a:p>
            <a:pPr marL="0" indent="0">
              <a:buNone/>
            </a:pPr>
            <a:endParaRPr lang="en-US" dirty="0"/>
          </a:p>
          <a:p>
            <a:pPr marL="0" indent="0">
              <a:buNone/>
            </a:pPr>
            <a:endParaRPr lang="en-US" dirty="0"/>
          </a:p>
        </p:txBody>
      </p:sp>
      <p:sp>
        <p:nvSpPr>
          <p:cNvPr id="2" name="Rectangle 1"/>
          <p:cNvSpPr/>
          <p:nvPr/>
        </p:nvSpPr>
        <p:spPr>
          <a:xfrm>
            <a:off x="1425223" y="1538112"/>
            <a:ext cx="8988778" cy="4647427"/>
          </a:xfrm>
          <a:prstGeom prst="rect">
            <a:avLst/>
          </a:prstGeom>
        </p:spPr>
        <p:txBody>
          <a:bodyPr wrap="square">
            <a:spAutoFit/>
          </a:bodyPr>
          <a:lstStyle/>
          <a:p>
            <a:r>
              <a:rPr lang="en-US" sz="2800" dirty="0"/>
              <a:t>All creation, whether of the mineral, vegetable or animal kingdom, is compelled to obey the law of motion; it must either ascend or descend. But with the human soul, there is no decline. Its only movement is towards perfection; growth and progress alone constitute the motion of the soul.</a:t>
            </a:r>
          </a:p>
          <a:p>
            <a:r>
              <a:rPr lang="en-US" sz="2800" dirty="0"/>
              <a:t> </a:t>
            </a:r>
          </a:p>
          <a:p>
            <a:r>
              <a:rPr lang="en-US" sz="3600" dirty="0"/>
              <a:t> </a:t>
            </a:r>
            <a:r>
              <a:rPr lang="en-US" sz="2000" dirty="0"/>
              <a:t>'</a:t>
            </a:r>
            <a:r>
              <a:rPr lang="en-US" sz="2000" dirty="0" err="1"/>
              <a:t>Abdu'l-Bahá</a:t>
            </a:r>
            <a:r>
              <a:rPr lang="en-US" sz="2000" dirty="0"/>
              <a:t>, Paris Talks</a:t>
            </a:r>
          </a:p>
          <a:p>
            <a:endParaRPr lang="en-US" sz="3600" dirty="0"/>
          </a:p>
          <a:p>
            <a:endParaRPr lang="en-US" sz="2800" dirty="0"/>
          </a:p>
        </p:txBody>
      </p:sp>
    </p:spTree>
    <p:extLst>
      <p:ext uri="{BB962C8B-B14F-4D97-AF65-F5344CB8AC3E}">
        <p14:creationId xmlns:p14="http://schemas.microsoft.com/office/powerpoint/2010/main" val="2703864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13</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2610556" y="1326445"/>
            <a:ext cx="6985000" cy="4769556"/>
          </a:xfrm>
          <a:prstGeom prst="rect">
            <a:avLst/>
          </a:prstGeom>
        </p:spPr>
      </p:pic>
    </p:spTree>
    <p:extLst>
      <p:ext uri="{BB962C8B-B14F-4D97-AF65-F5344CB8AC3E}">
        <p14:creationId xmlns:p14="http://schemas.microsoft.com/office/powerpoint/2010/main" val="38831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14</a:t>
            </a:r>
          </a:p>
          <a:p>
            <a:pPr marL="0" indent="0">
              <a:buNone/>
            </a:pPr>
            <a:endParaRPr lang="en-US" dirty="0"/>
          </a:p>
          <a:p>
            <a:pPr marL="0" indent="0">
              <a:buNone/>
            </a:pPr>
            <a:endParaRPr lang="en-US" dirty="0"/>
          </a:p>
        </p:txBody>
      </p:sp>
      <p:sp>
        <p:nvSpPr>
          <p:cNvPr id="2" name="Rectangle 1"/>
          <p:cNvSpPr/>
          <p:nvPr/>
        </p:nvSpPr>
        <p:spPr>
          <a:xfrm>
            <a:off x="900283" y="1171222"/>
            <a:ext cx="10388605" cy="5232202"/>
          </a:xfrm>
          <a:prstGeom prst="rect">
            <a:avLst/>
          </a:prstGeom>
        </p:spPr>
        <p:txBody>
          <a:bodyPr wrap="square">
            <a:spAutoFit/>
          </a:bodyPr>
          <a:lstStyle/>
          <a:p>
            <a:endParaRPr lang="en-US" sz="2800" dirty="0"/>
          </a:p>
          <a:p>
            <a:r>
              <a:rPr lang="en-US" sz="2800" dirty="0"/>
              <a:t>In all religions the belief exists that the soul survives the death of the body. Intercessions are sent up for the beloved dead, prayers are said for their progress and for the forgiveness of their sins. If the soul perished with the body all this would have no meaning. Further, if it were not possible for the soul to advance towards perfection after it had been released from the body, of what avail are all these loving prayers, of devotion?</a:t>
            </a:r>
          </a:p>
          <a:p>
            <a:endParaRPr lang="en-US" sz="2800" dirty="0"/>
          </a:p>
          <a:p>
            <a:r>
              <a:rPr lang="en-US" sz="2800" dirty="0"/>
              <a:t> </a:t>
            </a:r>
            <a:r>
              <a:rPr lang="en-US" sz="2000" dirty="0"/>
              <a:t>'</a:t>
            </a:r>
            <a:r>
              <a:rPr lang="en-US" sz="2000" dirty="0" err="1"/>
              <a:t>Abdu'l-Bahá</a:t>
            </a:r>
            <a:r>
              <a:rPr lang="en-US" sz="2000" dirty="0"/>
              <a:t>, Paris Talks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798369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15</a:t>
            </a:r>
          </a:p>
          <a:p>
            <a:pPr marL="0" indent="0">
              <a:buNone/>
            </a:pPr>
            <a:endParaRPr lang="en-US" dirty="0"/>
          </a:p>
          <a:p>
            <a:pPr marL="0" indent="0">
              <a:buNone/>
            </a:pPr>
            <a:endParaRPr lang="en-US" dirty="0"/>
          </a:p>
        </p:txBody>
      </p:sp>
      <p:sp>
        <p:nvSpPr>
          <p:cNvPr id="2" name="Rectangle 1"/>
          <p:cNvSpPr/>
          <p:nvPr/>
        </p:nvSpPr>
        <p:spPr>
          <a:xfrm>
            <a:off x="1749778" y="2201333"/>
            <a:ext cx="8523111" cy="2831544"/>
          </a:xfrm>
          <a:prstGeom prst="rect">
            <a:avLst/>
          </a:prstGeom>
        </p:spPr>
        <p:txBody>
          <a:bodyPr wrap="square">
            <a:spAutoFit/>
          </a:bodyPr>
          <a:lstStyle/>
          <a:p>
            <a:r>
              <a:rPr lang="en-US" sz="2800" dirty="0"/>
              <a:t>Surely goodness and mercy shall follow me all the days of my life: and I will dwell in the house of the </a:t>
            </a:r>
            <a:r>
              <a:rPr lang="en-US" sz="2800" cap="all" dirty="0"/>
              <a:t>LORD</a:t>
            </a:r>
            <a:r>
              <a:rPr lang="en-US" sz="2800" dirty="0"/>
              <a:t> for ever.</a:t>
            </a:r>
          </a:p>
          <a:p>
            <a:endParaRPr lang="en-US" sz="2800" dirty="0"/>
          </a:p>
          <a:p>
            <a:r>
              <a:rPr lang="en-US" sz="2000" dirty="0"/>
              <a:t>Psalm 23:6</a:t>
            </a:r>
          </a:p>
          <a:p>
            <a:endParaRPr lang="en-US" sz="2800" dirty="0"/>
          </a:p>
          <a:p>
            <a:r>
              <a:rPr lang="en-US" dirty="0"/>
              <a:t> </a:t>
            </a:r>
          </a:p>
        </p:txBody>
      </p:sp>
    </p:spTree>
    <p:extLst>
      <p:ext uri="{BB962C8B-B14F-4D97-AF65-F5344CB8AC3E}">
        <p14:creationId xmlns:p14="http://schemas.microsoft.com/office/powerpoint/2010/main" val="4142024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C851-070E-4857-B9B2-00F9DA467AF4}"/>
              </a:ext>
            </a:extLst>
          </p:cNvPr>
          <p:cNvSpPr>
            <a:spLocks noGrp="1"/>
          </p:cNvSpPr>
          <p:nvPr>
            <p:ph idx="1"/>
          </p:nvPr>
        </p:nvSpPr>
        <p:spPr>
          <a:xfrm>
            <a:off x="838200" y="272318"/>
            <a:ext cx="10515600" cy="6305183"/>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endParaRPr lang="en-US" dirty="0"/>
          </a:p>
        </p:txBody>
      </p:sp>
      <p:sp>
        <p:nvSpPr>
          <p:cNvPr id="2" name="Rectangle 1"/>
          <p:cNvSpPr/>
          <p:nvPr/>
        </p:nvSpPr>
        <p:spPr>
          <a:xfrm>
            <a:off x="2617273" y="2447350"/>
            <a:ext cx="6526727" cy="1569660"/>
          </a:xfrm>
          <a:prstGeom prst="rect">
            <a:avLst/>
          </a:prstGeom>
        </p:spPr>
        <p:txBody>
          <a:bodyPr wrap="square">
            <a:spAutoFit/>
          </a:bodyPr>
          <a:lstStyle/>
          <a:p>
            <a:r>
              <a:rPr lang="en-US" sz="2000" dirty="0"/>
              <a:t>https://</a:t>
            </a:r>
            <a:r>
              <a:rPr lang="en-US" sz="2000" dirty="0" err="1"/>
              <a:t>www.youtube.com</a:t>
            </a:r>
            <a:r>
              <a:rPr lang="en-US" sz="2000" dirty="0"/>
              <a:t>/</a:t>
            </a:r>
            <a:r>
              <a:rPr lang="en-US" sz="2000" dirty="0" err="1"/>
              <a:t>watch?v</a:t>
            </a:r>
            <a:r>
              <a:rPr lang="en-US" sz="2000" dirty="0"/>
              <a:t>=CB2ObFp0THk</a:t>
            </a:r>
          </a:p>
          <a:p>
            <a:r>
              <a:rPr lang="en-US" sz="2000" dirty="0" err="1"/>
              <a:t>Homay</a:t>
            </a:r>
            <a:r>
              <a:rPr lang="en-US" sz="2000" dirty="0"/>
              <a:t>-E-</a:t>
            </a:r>
            <a:r>
              <a:rPr lang="en-US" sz="2000" dirty="0" err="1"/>
              <a:t>Eshgh</a:t>
            </a:r>
            <a:r>
              <a:rPr lang="en-US" sz="2000" dirty="0"/>
              <a:t>, </a:t>
            </a:r>
            <a:r>
              <a:rPr lang="en-US" sz="2000" dirty="0" err="1"/>
              <a:t>Shidan</a:t>
            </a:r>
            <a:r>
              <a:rPr lang="en-US" sz="2000" dirty="0"/>
              <a:t> and </a:t>
            </a:r>
            <a:r>
              <a:rPr lang="en-US" sz="2000" dirty="0" err="1"/>
              <a:t>Shadi</a:t>
            </a:r>
            <a:r>
              <a:rPr lang="en-US" sz="2000" dirty="0"/>
              <a:t> </a:t>
            </a:r>
            <a:r>
              <a:rPr lang="en-US" sz="2000" dirty="0" err="1"/>
              <a:t>Toloui</a:t>
            </a:r>
            <a:r>
              <a:rPr lang="en-US" sz="2000" dirty="0"/>
              <a:t> Wallace</a:t>
            </a:r>
          </a:p>
          <a:p>
            <a:r>
              <a:rPr lang="en-US" sz="2000" dirty="0"/>
              <a:t> </a:t>
            </a:r>
          </a:p>
          <a:p>
            <a:endParaRPr lang="en-US" dirty="0"/>
          </a:p>
          <a:p>
            <a:endParaRPr lang="en-US" dirty="0"/>
          </a:p>
        </p:txBody>
      </p:sp>
      <p:pic>
        <p:nvPicPr>
          <p:cNvPr id="4" name="Online Media 3" title="Homay-E-Eshgh">
            <a:hlinkClick r:id="" action="ppaction://media"/>
            <a:extLst>
              <a:ext uri="{FF2B5EF4-FFF2-40B4-BE49-F238E27FC236}">
                <a16:creationId xmlns:a16="http://schemas.microsoft.com/office/drawing/2014/main" id="{14EE9030-4B09-4048-B89F-2EA05C315B2D}"/>
              </a:ext>
            </a:extLst>
          </p:cNvPr>
          <p:cNvPicPr>
            <a:picLocks noRot="1" noChangeAspect="1"/>
          </p:cNvPicPr>
          <p:nvPr>
            <a:videoFile r:link="rId1"/>
          </p:nvPr>
        </p:nvPicPr>
        <p:blipFill>
          <a:blip r:embed="rId3"/>
          <a:stretch>
            <a:fillRect/>
          </a:stretch>
        </p:blipFill>
        <p:spPr>
          <a:xfrm>
            <a:off x="2254114" y="547586"/>
            <a:ext cx="7683771" cy="5762828"/>
          </a:xfrm>
          <a:prstGeom prst="rect">
            <a:avLst/>
          </a:prstGeom>
        </p:spPr>
      </p:pic>
    </p:spTree>
    <p:extLst>
      <p:ext uri="{BB962C8B-B14F-4D97-AF65-F5344CB8AC3E}">
        <p14:creationId xmlns:p14="http://schemas.microsoft.com/office/powerpoint/2010/main" val="226820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GradientVTI">
  <a:themeElements>
    <a:clrScheme name="Office Theme">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emplate>office theme</Template>
  <TotalTime>152</TotalTime>
  <Words>1777</Words>
  <Application>Microsoft Office PowerPoint</Application>
  <PresentationFormat>Widescreen</PresentationFormat>
  <Paragraphs>76</Paragraphs>
  <Slides>19</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Univers</vt:lpstr>
      <vt:lpstr>GradientVTI</vt:lpstr>
      <vt:lpstr>IMMORTALITY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237</cp:revision>
  <dcterms:created xsi:type="dcterms:W3CDTF">2021-04-23T14:18:33Z</dcterms:created>
  <dcterms:modified xsi:type="dcterms:W3CDTF">2021-08-11T23:18:37Z</dcterms:modified>
</cp:coreProperties>
</file>