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947" r:id="rId1"/>
  </p:sldMasterIdLst>
  <p:sldIdLst>
    <p:sldId id="257" r:id="rId2"/>
    <p:sldId id="260" r:id="rId3"/>
    <p:sldId id="259" r:id="rId4"/>
    <p:sldId id="258" r:id="rId5"/>
    <p:sldId id="261" r:id="rId6"/>
    <p:sldId id="262" r:id="rId7"/>
    <p:sldId id="264" r:id="rId8"/>
    <p:sldId id="263" r:id="rId9"/>
    <p:sldId id="266" r:id="rId10"/>
    <p:sldId id="268" r:id="rId11"/>
    <p:sldId id="267" r:id="rId12"/>
    <p:sldId id="269" r:id="rId13"/>
    <p:sldId id="271" r:id="rId14"/>
    <p:sldId id="273" r:id="rId15"/>
    <p:sldId id="270" r:id="rId16"/>
    <p:sldId id="277" r:id="rId17"/>
    <p:sldId id="275" r:id="rId18"/>
    <p:sldId id="276" r:id="rId19"/>
    <p:sldId id="272" r:id="rId2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5C94BAC-202A-4A00-A7C4-0C4504C28673}" v="945" dt="2021-05-26T20:05:31.054"/>
    <p1510:client id="{B4501C3B-384A-4D2A-8E7F-C8CA3F66279F}" v="484" dt="2021-05-28T17:39:56.29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13" d="100"/>
          <a:sy n="113" d="100"/>
        </p:scale>
        <p:origin x="318"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DE1A06-8754-4870-9E44-E39BADAD984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527F020-BBC3-49BB-91C2-5B2CBD64B3C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67C0C22-EBDA-4130-87AE-CB28BC19B077}"/>
              </a:ext>
            </a:extLst>
          </p:cNvPr>
          <p:cNvSpPr>
            <a:spLocks noGrp="1"/>
          </p:cNvSpPr>
          <p:nvPr>
            <p:ph type="dt" sz="half" idx="10"/>
          </p:nvPr>
        </p:nvSpPr>
        <p:spPr/>
        <p:txBody>
          <a:bodyPr/>
          <a:lstStyle/>
          <a:p>
            <a:fld id="{82EDB8D0-98ED-4B86-9D5F-E61ADC70144D}" type="datetimeFigureOut">
              <a:rPr lang="en-US" smtClean="0"/>
              <a:t>6/11/2021</a:t>
            </a:fld>
            <a:endParaRPr lang="en-US"/>
          </a:p>
        </p:txBody>
      </p:sp>
      <p:sp>
        <p:nvSpPr>
          <p:cNvPr id="5" name="Footer Placeholder 4">
            <a:extLst>
              <a:ext uri="{FF2B5EF4-FFF2-40B4-BE49-F238E27FC236}">
                <a16:creationId xmlns:a16="http://schemas.microsoft.com/office/drawing/2014/main" id="{E2A419A8-07CA-4A4C-AEC2-C40D4D50AFA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9FA7B86-E610-42EA-B4DC-C2F447785273}"/>
              </a:ext>
            </a:extLst>
          </p:cNvPr>
          <p:cNvSpPr>
            <a:spLocks noGrp="1"/>
          </p:cNvSpPr>
          <p:nvPr>
            <p:ph type="sldNum" sz="quarter" idx="12"/>
          </p:nvPr>
        </p:nvSpPr>
        <p:spPr/>
        <p:txBody>
          <a:bodyPr/>
          <a:lstStyle/>
          <a:p>
            <a:fld id="{4854181D-6920-4594-9A5D-6CE56DC9F8B2}" type="slidenum">
              <a:rPr lang="en-US" smtClean="0"/>
              <a:t>‹#›</a:t>
            </a:fld>
            <a:endParaRPr lang="en-US"/>
          </a:p>
        </p:txBody>
      </p:sp>
      <p:sp>
        <p:nvSpPr>
          <p:cNvPr id="7" name="Freeform: Shape 6">
            <a:extLst>
              <a:ext uri="{FF2B5EF4-FFF2-40B4-BE49-F238E27FC236}">
                <a16:creationId xmlns:a16="http://schemas.microsoft.com/office/drawing/2014/main" id="{8A7BA06D-B3FF-4E91-8639-B4569AE3AA23}"/>
              </a:ext>
            </a:extLst>
          </p:cNvPr>
          <p:cNvSpPr/>
          <p:nvPr/>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Arc 7">
            <a:extLst>
              <a:ext uri="{FF2B5EF4-FFF2-40B4-BE49-F238E27FC236}">
                <a16:creationId xmlns:a16="http://schemas.microsoft.com/office/drawing/2014/main" id="{2B30C86D-5A07-48BC-9C9D-6F9A2DB1E9E1}"/>
              </a:ext>
            </a:extLst>
          </p:cNvPr>
          <p:cNvSpPr/>
          <p:nvPr/>
        </p:nvSpPr>
        <p:spPr>
          <a:xfrm rot="10800000" flipV="1">
            <a:off x="555710" y="106482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65955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9FF209-11EE-4A3F-9685-A155FECD0DC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A47AF11-F208-4FDA-9E19-D6CA3472134E}"/>
              </a:ext>
            </a:extLst>
          </p:cNvPr>
          <p:cNvSpPr>
            <a:spLocks noGrp="1"/>
          </p:cNvSpPr>
          <p:nvPr>
            <p:ph idx="1"/>
          </p:nvPr>
        </p:nvSpPr>
        <p:spPr>
          <a:xfrm>
            <a:off x="838200" y="1825625"/>
            <a:ext cx="10515600" cy="385974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6E82FA1-02B7-467E-9F16-D178149407C5}"/>
              </a:ext>
            </a:extLst>
          </p:cNvPr>
          <p:cNvSpPr>
            <a:spLocks noGrp="1"/>
          </p:cNvSpPr>
          <p:nvPr>
            <p:ph type="dt" sz="half" idx="10"/>
          </p:nvPr>
        </p:nvSpPr>
        <p:spPr/>
        <p:txBody>
          <a:bodyPr/>
          <a:lstStyle/>
          <a:p>
            <a:fld id="{82EDB8D0-98ED-4B86-9D5F-E61ADC70144D}" type="datetimeFigureOut">
              <a:rPr lang="en-US" smtClean="0"/>
              <a:t>6/11/2021</a:t>
            </a:fld>
            <a:endParaRPr lang="en-US"/>
          </a:p>
        </p:txBody>
      </p:sp>
      <p:sp>
        <p:nvSpPr>
          <p:cNvPr id="5" name="Footer Placeholder 4">
            <a:extLst>
              <a:ext uri="{FF2B5EF4-FFF2-40B4-BE49-F238E27FC236}">
                <a16:creationId xmlns:a16="http://schemas.microsoft.com/office/drawing/2014/main" id="{6D389247-FB8A-4494-859B-B3754B02A5E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2CA5B62-3338-46A5-B381-A63B88CB0DDA}"/>
              </a:ext>
            </a:extLst>
          </p:cNvPr>
          <p:cNvSpPr>
            <a:spLocks noGrp="1"/>
          </p:cNvSpPr>
          <p:nvPr>
            <p:ph type="sldNum" sz="quarter" idx="12"/>
          </p:nvPr>
        </p:nvSpPr>
        <p:spPr/>
        <p:txBody>
          <a:bodyPr/>
          <a:lstStyle/>
          <a:p>
            <a:fld id="{4854181D-6920-4594-9A5D-6CE56DC9F8B2}" type="slidenum">
              <a:rPr lang="en-US" smtClean="0"/>
              <a:t>‹#›</a:t>
            </a:fld>
            <a:endParaRPr lang="en-US"/>
          </a:p>
        </p:txBody>
      </p:sp>
      <p:sp>
        <p:nvSpPr>
          <p:cNvPr id="7" name="Freeform: Shape 6">
            <a:extLst>
              <a:ext uri="{FF2B5EF4-FFF2-40B4-BE49-F238E27FC236}">
                <a16:creationId xmlns:a16="http://schemas.microsoft.com/office/drawing/2014/main" id="{23DA7759-3209-4FE2-96D1-4EEDD81E9EA0}"/>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Freeform: Shape 7">
            <a:extLst>
              <a:ext uri="{FF2B5EF4-FFF2-40B4-BE49-F238E27FC236}">
                <a16:creationId xmlns:a16="http://schemas.microsoft.com/office/drawing/2014/main" id="{41460DAD-8769-4C9F-9C8C-BB0443909D76}"/>
              </a:ext>
            </a:extLst>
          </p:cNvPr>
          <p:cNvSpPr/>
          <p:nvPr/>
        </p:nvSpPr>
        <p:spPr>
          <a:xfrm flipH="1">
            <a:off x="123536" y="5717905"/>
            <a:ext cx="1771609" cy="1140095"/>
          </a:xfrm>
          <a:custGeom>
            <a:avLst/>
            <a:gdLst>
              <a:gd name="connsiteX0" fmla="*/ 1561721 w 1771609"/>
              <a:gd name="connsiteY0" fmla="*/ 763041 h 1140095"/>
              <a:gd name="connsiteX1" fmla="*/ 1623024 w 1771609"/>
              <a:gd name="connsiteY1" fmla="*/ 792810 h 1140095"/>
              <a:gd name="connsiteX2" fmla="*/ 1711735 w 1771609"/>
              <a:gd name="connsiteY2" fmla="*/ 970132 h 1140095"/>
              <a:gd name="connsiteX3" fmla="*/ 1771609 w 1771609"/>
              <a:gd name="connsiteY3" fmla="*/ 1140095 h 1140095"/>
              <a:gd name="connsiteX4" fmla="*/ 1637225 w 1771609"/>
              <a:gd name="connsiteY4" fmla="*/ 1140095 h 1140095"/>
              <a:gd name="connsiteX5" fmla="*/ 1594820 w 1771609"/>
              <a:gd name="connsiteY5" fmla="*/ 1019711 h 1140095"/>
              <a:gd name="connsiteX6" fmla="*/ 1513200 w 1771609"/>
              <a:gd name="connsiteY6" fmla="*/ 856627 h 1140095"/>
              <a:gd name="connsiteX7" fmla="*/ 1538499 w 1771609"/>
              <a:gd name="connsiteY7" fmla="*/ 770415 h 1140095"/>
              <a:gd name="connsiteX8" fmla="*/ 1561721 w 1771609"/>
              <a:gd name="connsiteY8" fmla="*/ 763041 h 1140095"/>
              <a:gd name="connsiteX9" fmla="*/ 933455 w 1771609"/>
              <a:gd name="connsiteY9" fmla="*/ 161309 h 1140095"/>
              <a:gd name="connsiteX10" fmla="*/ 957797 w 1771609"/>
              <a:gd name="connsiteY10" fmla="*/ 167970 h 1140095"/>
              <a:gd name="connsiteX11" fmla="*/ 1286982 w 1771609"/>
              <a:gd name="connsiteY11" fmla="*/ 387616 h 1140095"/>
              <a:gd name="connsiteX12" fmla="*/ 1293725 w 1771609"/>
              <a:gd name="connsiteY12" fmla="*/ 477075 h 1140095"/>
              <a:gd name="connsiteX13" fmla="*/ 1245453 w 1771609"/>
              <a:gd name="connsiteY13" fmla="*/ 499154 h 1140095"/>
              <a:gd name="connsiteX14" fmla="*/ 1245167 w 1771609"/>
              <a:gd name="connsiteY14" fmla="*/ 499154 h 1140095"/>
              <a:gd name="connsiteX15" fmla="*/ 1203638 w 1771609"/>
              <a:gd name="connsiteY15" fmla="*/ 484104 h 1140095"/>
              <a:gd name="connsiteX16" fmla="*/ 900647 w 1771609"/>
              <a:gd name="connsiteY16" fmla="*/ 281508 h 1140095"/>
              <a:gd name="connsiteX17" fmla="*/ 872454 w 1771609"/>
              <a:gd name="connsiteY17" fmla="*/ 196164 h 1140095"/>
              <a:gd name="connsiteX18" fmla="*/ 933455 w 1771609"/>
              <a:gd name="connsiteY18" fmla="*/ 161309 h 1140095"/>
              <a:gd name="connsiteX19" fmla="*/ 256260 w 1771609"/>
              <a:gd name="connsiteY19" fmla="*/ 29 h 1140095"/>
              <a:gd name="connsiteX20" fmla="*/ 454020 w 1771609"/>
              <a:gd name="connsiteY20" fmla="*/ 13474 h 1140095"/>
              <a:gd name="connsiteX21" fmla="*/ 509236 w 1771609"/>
              <a:gd name="connsiteY21" fmla="*/ 84182 h 1140095"/>
              <a:gd name="connsiteX22" fmla="*/ 445829 w 1771609"/>
              <a:gd name="connsiteY22" fmla="*/ 139871 h 1140095"/>
              <a:gd name="connsiteX23" fmla="*/ 437447 w 1771609"/>
              <a:gd name="connsiteY23" fmla="*/ 139395 h 1140095"/>
              <a:gd name="connsiteX24" fmla="*/ 73211 w 1771609"/>
              <a:gd name="connsiteY24" fmla="*/ 137204 h 1140095"/>
              <a:gd name="connsiteX25" fmla="*/ 749 w 1771609"/>
              <a:gd name="connsiteY25" fmla="*/ 84082 h 1140095"/>
              <a:gd name="connsiteX26" fmla="*/ 53871 w 1771609"/>
              <a:gd name="connsiteY26" fmla="*/ 11621 h 1140095"/>
              <a:gd name="connsiteX27" fmla="*/ 58352 w 1771609"/>
              <a:gd name="connsiteY27" fmla="*/ 11093 h 1140095"/>
              <a:gd name="connsiteX28" fmla="*/ 256260 w 1771609"/>
              <a:gd name="connsiteY28" fmla="*/ 29 h 1140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71609" h="1140095">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568598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4C0001-5D76-45A0-A9F4-7172BDDD5D2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E1462C4-0E4B-4DB7-A8BF-FE55142760A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AA5F313-1240-47AE-A026-7F349292B5CA}"/>
              </a:ext>
            </a:extLst>
          </p:cNvPr>
          <p:cNvSpPr>
            <a:spLocks noGrp="1"/>
          </p:cNvSpPr>
          <p:nvPr>
            <p:ph type="dt" sz="half" idx="10"/>
          </p:nvPr>
        </p:nvSpPr>
        <p:spPr/>
        <p:txBody>
          <a:bodyPr/>
          <a:lstStyle/>
          <a:p>
            <a:fld id="{82EDB8D0-98ED-4B86-9D5F-E61ADC70144D}" type="datetimeFigureOut">
              <a:rPr lang="en-US" smtClean="0"/>
              <a:t>6/11/2021</a:t>
            </a:fld>
            <a:endParaRPr lang="en-US"/>
          </a:p>
        </p:txBody>
      </p:sp>
      <p:sp>
        <p:nvSpPr>
          <p:cNvPr id="5" name="Footer Placeholder 4">
            <a:extLst>
              <a:ext uri="{FF2B5EF4-FFF2-40B4-BE49-F238E27FC236}">
                <a16:creationId xmlns:a16="http://schemas.microsoft.com/office/drawing/2014/main" id="{22448158-6132-4335-B8E1-F6A8963837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494C5B6-1598-48B4-9B3A-3078FDBE90B7}"/>
              </a:ext>
            </a:extLst>
          </p:cNvPr>
          <p:cNvSpPr>
            <a:spLocks noGrp="1"/>
          </p:cNvSpPr>
          <p:nvPr>
            <p:ph type="sldNum" sz="quarter" idx="12"/>
          </p:nvPr>
        </p:nvSpPr>
        <p:spPr/>
        <p:txBody>
          <a:bodyPr/>
          <a:lstStyle/>
          <a:p>
            <a:fld id="{4854181D-6920-4594-9A5D-6CE56DC9F8B2}" type="slidenum">
              <a:rPr lang="en-US" smtClean="0"/>
              <a:t>‹#›</a:t>
            </a:fld>
            <a:endParaRPr lang="en-US"/>
          </a:p>
        </p:txBody>
      </p:sp>
      <p:sp>
        <p:nvSpPr>
          <p:cNvPr id="9" name="Freeform: Shape 8">
            <a:extLst>
              <a:ext uri="{FF2B5EF4-FFF2-40B4-BE49-F238E27FC236}">
                <a16:creationId xmlns:a16="http://schemas.microsoft.com/office/drawing/2014/main" id="{FEDBDD32-D3EE-4848-A112-BA814D4631CD}"/>
              </a:ext>
            </a:extLst>
          </p:cNvPr>
          <p:cNvSpPr/>
          <p:nvPr/>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Arc 9">
            <a:extLst>
              <a:ext uri="{FF2B5EF4-FFF2-40B4-BE49-F238E27FC236}">
                <a16:creationId xmlns:a16="http://schemas.microsoft.com/office/drawing/2014/main" id="{61350361-843C-49D0-BD6A-ECDBA3842BA0}"/>
              </a:ext>
            </a:extLst>
          </p:cNvPr>
          <p:cNvSpPr/>
          <p:nvPr/>
        </p:nvSpPr>
        <p:spPr>
          <a:xfrm rot="10800000" flipV="1">
            <a:off x="555710" y="106482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856548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BFD05-2CB2-4A7E-89E7-57615BA82B4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F9532B8-D460-476D-816F-725E8D96C0A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6F7120F-70AF-4ED5-B364-3AA55C6B44B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3D8B65F-F709-469F-9961-4D01896CAA12}"/>
              </a:ext>
            </a:extLst>
          </p:cNvPr>
          <p:cNvSpPr>
            <a:spLocks noGrp="1"/>
          </p:cNvSpPr>
          <p:nvPr>
            <p:ph type="dt" sz="half" idx="10"/>
          </p:nvPr>
        </p:nvSpPr>
        <p:spPr/>
        <p:txBody>
          <a:bodyPr/>
          <a:lstStyle/>
          <a:p>
            <a:fld id="{82EDB8D0-98ED-4B86-9D5F-E61ADC70144D}" type="datetimeFigureOut">
              <a:rPr lang="en-US" smtClean="0"/>
              <a:t>6/11/2021</a:t>
            </a:fld>
            <a:endParaRPr lang="en-US"/>
          </a:p>
        </p:txBody>
      </p:sp>
      <p:sp>
        <p:nvSpPr>
          <p:cNvPr id="6" name="Footer Placeholder 5">
            <a:extLst>
              <a:ext uri="{FF2B5EF4-FFF2-40B4-BE49-F238E27FC236}">
                <a16:creationId xmlns:a16="http://schemas.microsoft.com/office/drawing/2014/main" id="{B781C6BC-B23D-48BC-AD44-654DDB8D012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100D60B-86A1-479D-BCE8-06D2C3DBC94E}"/>
              </a:ext>
            </a:extLst>
          </p:cNvPr>
          <p:cNvSpPr>
            <a:spLocks noGrp="1"/>
          </p:cNvSpPr>
          <p:nvPr>
            <p:ph type="sldNum" sz="quarter" idx="12"/>
          </p:nvPr>
        </p:nvSpPr>
        <p:spPr/>
        <p:txBody>
          <a:bodyPr/>
          <a:lstStyle/>
          <a:p>
            <a:fld id="{4854181D-6920-4594-9A5D-6CE56DC9F8B2}" type="slidenum">
              <a:rPr lang="en-US" smtClean="0"/>
              <a:t>‹#›</a:t>
            </a:fld>
            <a:endParaRPr lang="en-US"/>
          </a:p>
        </p:txBody>
      </p:sp>
      <p:sp>
        <p:nvSpPr>
          <p:cNvPr id="8" name="Freeform: Shape 7">
            <a:extLst>
              <a:ext uri="{FF2B5EF4-FFF2-40B4-BE49-F238E27FC236}">
                <a16:creationId xmlns:a16="http://schemas.microsoft.com/office/drawing/2014/main" id="{B4EC5136-99DA-40B5-8F79-5C3A56D38BA1}"/>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Freeform: Shape 8">
            <a:extLst>
              <a:ext uri="{FF2B5EF4-FFF2-40B4-BE49-F238E27FC236}">
                <a16:creationId xmlns:a16="http://schemas.microsoft.com/office/drawing/2014/main" id="{4F8FB775-26C4-41BA-837C-4478D48D2157}"/>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966523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92983E-E761-4429-9203-7FE8B2DB67E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921E9B7-62BE-49BA-AC6B-55250D66277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C41A3FD-B90A-4C31-BD6B-581F9E2E0E5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60D1D55-B722-4968-B171-AF3B462DDAD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71085A8-02C2-4E7F-935E-5AEECBAD19B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A8A5018-8A77-40E8-B159-4894ECF228B1}"/>
              </a:ext>
            </a:extLst>
          </p:cNvPr>
          <p:cNvSpPr>
            <a:spLocks noGrp="1"/>
          </p:cNvSpPr>
          <p:nvPr>
            <p:ph type="dt" sz="half" idx="10"/>
          </p:nvPr>
        </p:nvSpPr>
        <p:spPr/>
        <p:txBody>
          <a:bodyPr/>
          <a:lstStyle/>
          <a:p>
            <a:fld id="{82EDB8D0-98ED-4B86-9D5F-E61ADC70144D}" type="datetimeFigureOut">
              <a:rPr lang="en-US" smtClean="0"/>
              <a:t>6/11/2021</a:t>
            </a:fld>
            <a:endParaRPr lang="en-US"/>
          </a:p>
        </p:txBody>
      </p:sp>
      <p:sp>
        <p:nvSpPr>
          <p:cNvPr id="8" name="Footer Placeholder 7">
            <a:extLst>
              <a:ext uri="{FF2B5EF4-FFF2-40B4-BE49-F238E27FC236}">
                <a16:creationId xmlns:a16="http://schemas.microsoft.com/office/drawing/2014/main" id="{8AD79441-8908-4461-9FDD-BCE63883709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8D29F7D-B101-4950-A2C0-F350FB26D45F}"/>
              </a:ext>
            </a:extLst>
          </p:cNvPr>
          <p:cNvSpPr>
            <a:spLocks noGrp="1"/>
          </p:cNvSpPr>
          <p:nvPr>
            <p:ph type="sldNum" sz="quarter" idx="12"/>
          </p:nvPr>
        </p:nvSpPr>
        <p:spPr/>
        <p:txBody>
          <a:bodyPr/>
          <a:lstStyle/>
          <a:p>
            <a:fld id="{4854181D-6920-4594-9A5D-6CE56DC9F8B2}" type="slidenum">
              <a:rPr lang="en-US" smtClean="0"/>
              <a:t>‹#›</a:t>
            </a:fld>
            <a:endParaRPr lang="en-US"/>
          </a:p>
        </p:txBody>
      </p:sp>
      <p:sp>
        <p:nvSpPr>
          <p:cNvPr id="10" name="Freeform: Shape 9">
            <a:extLst>
              <a:ext uri="{FF2B5EF4-FFF2-40B4-BE49-F238E27FC236}">
                <a16:creationId xmlns:a16="http://schemas.microsoft.com/office/drawing/2014/main" id="{862D7398-9A79-4B24-9C7D-F0DEED57C70B}"/>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 name="Freeform: Shape 10">
            <a:extLst>
              <a:ext uri="{FF2B5EF4-FFF2-40B4-BE49-F238E27FC236}">
                <a16:creationId xmlns:a16="http://schemas.microsoft.com/office/drawing/2014/main" id="{C07F28CD-1873-4E36-A064-2D25E0A85017}"/>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390546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E11BF3-02E8-4EB7-818E-652B82CF2C9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54D3190-B78C-42F1-9D62-F523886BBE51}"/>
              </a:ext>
            </a:extLst>
          </p:cNvPr>
          <p:cNvSpPr>
            <a:spLocks noGrp="1"/>
          </p:cNvSpPr>
          <p:nvPr>
            <p:ph type="dt" sz="half" idx="10"/>
          </p:nvPr>
        </p:nvSpPr>
        <p:spPr/>
        <p:txBody>
          <a:bodyPr/>
          <a:lstStyle/>
          <a:p>
            <a:fld id="{82EDB8D0-98ED-4B86-9D5F-E61ADC70144D}" type="datetimeFigureOut">
              <a:rPr lang="en-US" smtClean="0"/>
              <a:t>6/11/2021</a:t>
            </a:fld>
            <a:endParaRPr lang="en-US"/>
          </a:p>
        </p:txBody>
      </p:sp>
      <p:sp>
        <p:nvSpPr>
          <p:cNvPr id="4" name="Footer Placeholder 3">
            <a:extLst>
              <a:ext uri="{FF2B5EF4-FFF2-40B4-BE49-F238E27FC236}">
                <a16:creationId xmlns:a16="http://schemas.microsoft.com/office/drawing/2014/main" id="{EA381C40-F9FC-4D58-8508-F0632DF5A01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101CBCC-4CC2-49BD-B155-01E0F4D798BE}"/>
              </a:ext>
            </a:extLst>
          </p:cNvPr>
          <p:cNvSpPr>
            <a:spLocks noGrp="1"/>
          </p:cNvSpPr>
          <p:nvPr>
            <p:ph type="sldNum" sz="quarter" idx="12"/>
          </p:nvPr>
        </p:nvSpPr>
        <p:spPr/>
        <p:txBody>
          <a:bodyPr/>
          <a:lstStyle/>
          <a:p>
            <a:fld id="{4854181D-6920-4594-9A5D-6CE56DC9F8B2}" type="slidenum">
              <a:rPr lang="en-US" smtClean="0"/>
              <a:t>‹#›</a:t>
            </a:fld>
            <a:endParaRPr lang="en-US"/>
          </a:p>
        </p:txBody>
      </p:sp>
      <p:sp>
        <p:nvSpPr>
          <p:cNvPr id="6" name="Freeform: Shape 5">
            <a:extLst>
              <a:ext uri="{FF2B5EF4-FFF2-40B4-BE49-F238E27FC236}">
                <a16:creationId xmlns:a16="http://schemas.microsoft.com/office/drawing/2014/main" id="{DC13EF9C-0B5A-4364-91AA-E5DD5B536E54}"/>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Freeform: Shape 6">
            <a:extLst>
              <a:ext uri="{FF2B5EF4-FFF2-40B4-BE49-F238E27FC236}">
                <a16:creationId xmlns:a16="http://schemas.microsoft.com/office/drawing/2014/main" id="{8F674475-6327-490A-BD7F-084F5C07F2E4}"/>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583991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7024287-C9B9-48AC-8E4D-A282DE2F44F5}"/>
              </a:ext>
            </a:extLst>
          </p:cNvPr>
          <p:cNvSpPr>
            <a:spLocks noGrp="1"/>
          </p:cNvSpPr>
          <p:nvPr>
            <p:ph type="dt" sz="half" idx="10"/>
          </p:nvPr>
        </p:nvSpPr>
        <p:spPr/>
        <p:txBody>
          <a:bodyPr/>
          <a:lstStyle/>
          <a:p>
            <a:fld id="{82EDB8D0-98ED-4B86-9D5F-E61ADC70144D}" type="datetimeFigureOut">
              <a:rPr lang="en-US" smtClean="0"/>
              <a:t>6/11/2021</a:t>
            </a:fld>
            <a:endParaRPr lang="en-US"/>
          </a:p>
        </p:txBody>
      </p:sp>
      <p:sp>
        <p:nvSpPr>
          <p:cNvPr id="3" name="Footer Placeholder 2">
            <a:extLst>
              <a:ext uri="{FF2B5EF4-FFF2-40B4-BE49-F238E27FC236}">
                <a16:creationId xmlns:a16="http://schemas.microsoft.com/office/drawing/2014/main" id="{2D34C9A2-75A7-4164-B3B8-E6A9D60BA0B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CBE73CE-2859-4D49-A9EC-26AF3FBDF6A3}"/>
              </a:ext>
            </a:extLst>
          </p:cNvPr>
          <p:cNvSpPr>
            <a:spLocks noGrp="1"/>
          </p:cNvSpPr>
          <p:nvPr>
            <p:ph type="sldNum" sz="quarter" idx="12"/>
          </p:nvPr>
        </p:nvSpPr>
        <p:spPr/>
        <p:txBody>
          <a:bodyPr/>
          <a:lstStyle/>
          <a:p>
            <a:fld id="{4854181D-6920-4594-9A5D-6CE56DC9F8B2}" type="slidenum">
              <a:rPr lang="en-US" smtClean="0"/>
              <a:t>‹#›</a:t>
            </a:fld>
            <a:endParaRPr lang="en-US"/>
          </a:p>
        </p:txBody>
      </p:sp>
      <p:sp>
        <p:nvSpPr>
          <p:cNvPr id="5" name="Freeform: Shape 4">
            <a:extLst>
              <a:ext uri="{FF2B5EF4-FFF2-40B4-BE49-F238E27FC236}">
                <a16:creationId xmlns:a16="http://schemas.microsoft.com/office/drawing/2014/main" id="{AA5ED585-FEBB-4DAD-84C0-97BEE6C360C3}"/>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Freeform: Shape 5">
            <a:extLst>
              <a:ext uri="{FF2B5EF4-FFF2-40B4-BE49-F238E27FC236}">
                <a16:creationId xmlns:a16="http://schemas.microsoft.com/office/drawing/2014/main" id="{EF6AC352-A720-4DB3-87CA-A33B0607CA2F}"/>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306009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FFC812-4DB6-4F98-9404-29C191D3BAD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2F0855E-0CD6-47DD-B648-4C84C783D78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D50082B-17D7-4D61-8AEB-81517D85D25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A70783-FF31-4C4E-9196-EB169B209747}"/>
              </a:ext>
            </a:extLst>
          </p:cNvPr>
          <p:cNvSpPr>
            <a:spLocks noGrp="1"/>
          </p:cNvSpPr>
          <p:nvPr>
            <p:ph type="dt" sz="half" idx="10"/>
          </p:nvPr>
        </p:nvSpPr>
        <p:spPr/>
        <p:txBody>
          <a:bodyPr/>
          <a:lstStyle/>
          <a:p>
            <a:fld id="{82EDB8D0-98ED-4B86-9D5F-E61ADC70144D}" type="datetimeFigureOut">
              <a:rPr lang="en-US" smtClean="0"/>
              <a:t>6/11/2021</a:t>
            </a:fld>
            <a:endParaRPr lang="en-US"/>
          </a:p>
        </p:txBody>
      </p:sp>
      <p:sp>
        <p:nvSpPr>
          <p:cNvPr id="6" name="Footer Placeholder 5">
            <a:extLst>
              <a:ext uri="{FF2B5EF4-FFF2-40B4-BE49-F238E27FC236}">
                <a16:creationId xmlns:a16="http://schemas.microsoft.com/office/drawing/2014/main" id="{7D92E260-747D-40FD-A062-9DD5E6835AB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87E50A0-1E05-49C5-88C9-46267751201F}"/>
              </a:ext>
            </a:extLst>
          </p:cNvPr>
          <p:cNvSpPr>
            <a:spLocks noGrp="1"/>
          </p:cNvSpPr>
          <p:nvPr>
            <p:ph type="sldNum" sz="quarter" idx="12"/>
          </p:nvPr>
        </p:nvSpPr>
        <p:spPr/>
        <p:txBody>
          <a:bodyPr/>
          <a:lstStyle/>
          <a:p>
            <a:fld id="{4854181D-6920-4594-9A5D-6CE56DC9F8B2}" type="slidenum">
              <a:rPr lang="en-US" smtClean="0"/>
              <a:t>‹#›</a:t>
            </a:fld>
            <a:endParaRPr lang="en-US"/>
          </a:p>
        </p:txBody>
      </p:sp>
      <p:sp>
        <p:nvSpPr>
          <p:cNvPr id="8" name="Freeform: Shape 7">
            <a:extLst>
              <a:ext uri="{FF2B5EF4-FFF2-40B4-BE49-F238E27FC236}">
                <a16:creationId xmlns:a16="http://schemas.microsoft.com/office/drawing/2014/main" id="{2C155C63-9F58-4422-B669-F97486280671}"/>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Freeform: Shape 8">
            <a:extLst>
              <a:ext uri="{FF2B5EF4-FFF2-40B4-BE49-F238E27FC236}">
                <a16:creationId xmlns:a16="http://schemas.microsoft.com/office/drawing/2014/main" id="{385DBA62-0EDB-47AA-86C7-90463BC9B308}"/>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206880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1D7521-E43D-41D1-B458-26B20DC6DDD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2472CF2-2653-4B98-A416-D7A0A860ECE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A6EF87F5-0B10-4AC7-9599-F088C5E796D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2A07CB7-0520-4D64-B76C-C31AC557832D}"/>
              </a:ext>
            </a:extLst>
          </p:cNvPr>
          <p:cNvSpPr>
            <a:spLocks noGrp="1"/>
          </p:cNvSpPr>
          <p:nvPr>
            <p:ph type="dt" sz="half" idx="10"/>
          </p:nvPr>
        </p:nvSpPr>
        <p:spPr/>
        <p:txBody>
          <a:bodyPr/>
          <a:lstStyle/>
          <a:p>
            <a:fld id="{82EDB8D0-98ED-4B86-9D5F-E61ADC70144D}" type="datetimeFigureOut">
              <a:rPr lang="en-US" smtClean="0"/>
              <a:t>6/11/2021</a:t>
            </a:fld>
            <a:endParaRPr lang="en-US"/>
          </a:p>
        </p:txBody>
      </p:sp>
      <p:sp>
        <p:nvSpPr>
          <p:cNvPr id="6" name="Footer Placeholder 5">
            <a:extLst>
              <a:ext uri="{FF2B5EF4-FFF2-40B4-BE49-F238E27FC236}">
                <a16:creationId xmlns:a16="http://schemas.microsoft.com/office/drawing/2014/main" id="{92EEB226-AD45-45DF-AAB5-5513AE732AA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5E96AEB-9481-4CCE-B110-FEDD334835B8}"/>
              </a:ext>
            </a:extLst>
          </p:cNvPr>
          <p:cNvSpPr>
            <a:spLocks noGrp="1"/>
          </p:cNvSpPr>
          <p:nvPr>
            <p:ph type="sldNum" sz="quarter" idx="12"/>
          </p:nvPr>
        </p:nvSpPr>
        <p:spPr/>
        <p:txBody>
          <a:bodyPr/>
          <a:lstStyle/>
          <a:p>
            <a:fld id="{4854181D-6920-4594-9A5D-6CE56DC9F8B2}" type="slidenum">
              <a:rPr lang="en-US" smtClean="0"/>
              <a:t>‹#›</a:t>
            </a:fld>
            <a:endParaRPr lang="en-US"/>
          </a:p>
        </p:txBody>
      </p:sp>
      <p:sp>
        <p:nvSpPr>
          <p:cNvPr id="8" name="Freeform: Shape 7">
            <a:extLst>
              <a:ext uri="{FF2B5EF4-FFF2-40B4-BE49-F238E27FC236}">
                <a16:creationId xmlns:a16="http://schemas.microsoft.com/office/drawing/2014/main" id="{6BA9707F-7BCE-464F-BF45-E216527084EE}"/>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Freeform: Shape 8">
            <a:extLst>
              <a:ext uri="{FF2B5EF4-FFF2-40B4-BE49-F238E27FC236}">
                <a16:creationId xmlns:a16="http://schemas.microsoft.com/office/drawing/2014/main" id="{BC589723-2CC8-49D1-B4E1-36FECED6A2D7}"/>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162317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F6E5D1-6D19-4E7F-9B4E-42326B7716F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AD2A06C-F91A-4ADC-9CD2-61F0A4D7EE1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643AA9A-2280-4F63-8B3D-20742AE6901F}"/>
              </a:ext>
            </a:extLst>
          </p:cNvPr>
          <p:cNvSpPr>
            <a:spLocks noGrp="1"/>
          </p:cNvSpPr>
          <p:nvPr>
            <p:ph type="dt" sz="half" idx="10"/>
          </p:nvPr>
        </p:nvSpPr>
        <p:spPr/>
        <p:txBody>
          <a:bodyPr/>
          <a:lstStyle/>
          <a:p>
            <a:fld id="{82EDB8D0-98ED-4B86-9D5F-E61ADC70144D}" type="datetimeFigureOut">
              <a:rPr lang="en-US" smtClean="0"/>
              <a:t>6/11/2021</a:t>
            </a:fld>
            <a:endParaRPr lang="en-US"/>
          </a:p>
        </p:txBody>
      </p:sp>
      <p:sp>
        <p:nvSpPr>
          <p:cNvPr id="5" name="Footer Placeholder 4">
            <a:extLst>
              <a:ext uri="{FF2B5EF4-FFF2-40B4-BE49-F238E27FC236}">
                <a16:creationId xmlns:a16="http://schemas.microsoft.com/office/drawing/2014/main" id="{E40D986B-E58E-43B6-8A80-FFA9D8F748F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2140D36-2E71-4F27-967F-7A3E4C6EE197}"/>
              </a:ext>
            </a:extLst>
          </p:cNvPr>
          <p:cNvSpPr>
            <a:spLocks noGrp="1"/>
          </p:cNvSpPr>
          <p:nvPr>
            <p:ph type="sldNum" sz="quarter" idx="12"/>
          </p:nvPr>
        </p:nvSpPr>
        <p:spPr/>
        <p:txBody>
          <a:bodyPr/>
          <a:lstStyle/>
          <a:p>
            <a:fld id="{4854181D-6920-4594-9A5D-6CE56DC9F8B2}" type="slidenum">
              <a:rPr lang="en-US" smtClean="0"/>
              <a:t>‹#›</a:t>
            </a:fld>
            <a:endParaRPr lang="en-US"/>
          </a:p>
        </p:txBody>
      </p:sp>
      <p:sp>
        <p:nvSpPr>
          <p:cNvPr id="7" name="Freeform: Shape 6">
            <a:extLst>
              <a:ext uri="{FF2B5EF4-FFF2-40B4-BE49-F238E27FC236}">
                <a16:creationId xmlns:a16="http://schemas.microsoft.com/office/drawing/2014/main" id="{C1609904-5327-4D2C-A445-B270A00F3B5F}"/>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 name="Freeform: Shape 7">
            <a:extLst>
              <a:ext uri="{FF2B5EF4-FFF2-40B4-BE49-F238E27FC236}">
                <a16:creationId xmlns:a16="http://schemas.microsoft.com/office/drawing/2014/main" id="{30FC7BEC-08C5-4D95-9C84-B48BC8AD1C94}"/>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226757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81FEA3D-0C7F-45CD-B6A0-942F707B363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E8B8A12-BCE6-4D03-A637-1DEC8924BEF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6749755-9FF4-428A-AEB7-1A6477466741}"/>
              </a:ext>
            </a:extLst>
          </p:cNvPr>
          <p:cNvSpPr>
            <a:spLocks noGrp="1"/>
          </p:cNvSpPr>
          <p:nvPr>
            <p:ph type="dt" sz="half" idx="10"/>
          </p:nvPr>
        </p:nvSpPr>
        <p:spPr/>
        <p:txBody>
          <a:bodyPr/>
          <a:lstStyle/>
          <a:p>
            <a:fld id="{82EDB8D0-98ED-4B86-9D5F-E61ADC70144D}" type="datetimeFigureOut">
              <a:rPr lang="en-US" smtClean="0"/>
              <a:t>6/11/2021</a:t>
            </a:fld>
            <a:endParaRPr lang="en-US"/>
          </a:p>
        </p:txBody>
      </p:sp>
      <p:sp>
        <p:nvSpPr>
          <p:cNvPr id="5" name="Footer Placeholder 4">
            <a:extLst>
              <a:ext uri="{FF2B5EF4-FFF2-40B4-BE49-F238E27FC236}">
                <a16:creationId xmlns:a16="http://schemas.microsoft.com/office/drawing/2014/main" id="{A5141836-11E2-49FD-877D-53B74514A92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4D24C42-4B05-4EEF-BE14-29041EC9C0E5}"/>
              </a:ext>
            </a:extLst>
          </p:cNvPr>
          <p:cNvSpPr>
            <a:spLocks noGrp="1"/>
          </p:cNvSpPr>
          <p:nvPr>
            <p:ph type="sldNum" sz="quarter" idx="12"/>
          </p:nvPr>
        </p:nvSpPr>
        <p:spPr/>
        <p:txBody>
          <a:bodyPr/>
          <a:lstStyle/>
          <a:p>
            <a:fld id="{4854181D-6920-4594-9A5D-6CE56DC9F8B2}" type="slidenum">
              <a:rPr lang="en-US" smtClean="0"/>
              <a:t>‹#›</a:t>
            </a:fld>
            <a:endParaRPr lang="en-US"/>
          </a:p>
        </p:txBody>
      </p:sp>
      <p:sp>
        <p:nvSpPr>
          <p:cNvPr id="7" name="Freeform: Shape 6">
            <a:extLst>
              <a:ext uri="{FF2B5EF4-FFF2-40B4-BE49-F238E27FC236}">
                <a16:creationId xmlns:a16="http://schemas.microsoft.com/office/drawing/2014/main" id="{5BADDEB1-F604-408B-B02A-A2814606E6AF}"/>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 name="Freeform: Shape 7">
            <a:extLst>
              <a:ext uri="{FF2B5EF4-FFF2-40B4-BE49-F238E27FC236}">
                <a16:creationId xmlns:a16="http://schemas.microsoft.com/office/drawing/2014/main" id="{D8DF7987-332F-4D6C-81C3-990F39C76C96}"/>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846239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7EC5685-19F1-49DA-ADE5-D5D32F1659B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FFC0A4D-22A1-4554-B5DE-887974F4DF9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99D5CDC-F2CE-410E-AD13-DDC235C71C6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100" cap="none" spc="0" baseline="0">
                <a:solidFill>
                  <a:schemeClr val="tx1">
                    <a:tint val="75000"/>
                  </a:schemeClr>
                </a:solidFill>
                <a:latin typeface="+mn-lt"/>
              </a:defRPr>
            </a:lvl1pPr>
          </a:lstStyle>
          <a:p>
            <a:fld id="{82EDB8D0-98ED-4B86-9D5F-E61ADC70144D}" type="datetimeFigureOut">
              <a:rPr lang="en-US" smtClean="0"/>
              <a:pPr/>
              <a:t>6/11/2021</a:t>
            </a:fld>
            <a:endParaRPr lang="en-US"/>
          </a:p>
        </p:txBody>
      </p:sp>
      <p:sp>
        <p:nvSpPr>
          <p:cNvPr id="5" name="Footer Placeholder 4">
            <a:extLst>
              <a:ext uri="{FF2B5EF4-FFF2-40B4-BE49-F238E27FC236}">
                <a16:creationId xmlns:a16="http://schemas.microsoft.com/office/drawing/2014/main" id="{9340CD45-794A-4BB0-A427-0CE61AEAF48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100" cap="none" spc="0" baseline="0">
                <a:solidFill>
                  <a:schemeClr val="tx1">
                    <a:tint val="75000"/>
                  </a:schemeClr>
                </a:solidFill>
                <a:latin typeface="+mn-lt"/>
              </a:defRPr>
            </a:lvl1pPr>
          </a:lstStyle>
          <a:p>
            <a:endParaRPr lang="en-US"/>
          </a:p>
        </p:txBody>
      </p:sp>
      <p:sp>
        <p:nvSpPr>
          <p:cNvPr id="6" name="Slide Number Placeholder 5">
            <a:extLst>
              <a:ext uri="{FF2B5EF4-FFF2-40B4-BE49-F238E27FC236}">
                <a16:creationId xmlns:a16="http://schemas.microsoft.com/office/drawing/2014/main" id="{FCB3AB91-9588-4071-92D2-364F4A6ED09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100" cap="none" spc="0" baseline="0">
                <a:solidFill>
                  <a:schemeClr val="tx1">
                    <a:tint val="75000"/>
                  </a:schemeClr>
                </a:solidFill>
                <a:latin typeface="+mn-lt"/>
              </a:defRPr>
            </a:lvl1pPr>
          </a:lstStyle>
          <a:p>
            <a:fld id="{4854181D-6920-4594-9A5D-6CE56DC9F8B2}" type="slidenum">
              <a:rPr lang="en-US" smtClean="0"/>
              <a:pPr/>
              <a:t>‹#›</a:t>
            </a:fld>
            <a:endParaRPr lang="en-US"/>
          </a:p>
        </p:txBody>
      </p:sp>
    </p:spTree>
    <p:extLst>
      <p:ext uri="{BB962C8B-B14F-4D97-AF65-F5344CB8AC3E}">
        <p14:creationId xmlns:p14="http://schemas.microsoft.com/office/powerpoint/2010/main" val="301847882"/>
      </p:ext>
    </p:extLst>
  </p:cSld>
  <p:clrMap bg1="lt1" tx1="dk1" bg2="lt2" tx2="dk2" accent1="accent1" accent2="accent2" accent3="accent3" accent4="accent4" accent5="accent5" accent6="accent6" hlink="hlink" folHlink="folHlink"/>
  <p:sldLayoutIdLst>
    <p:sldLayoutId id="2147483942" r:id="rId1"/>
    <p:sldLayoutId id="2147483943" r:id="rId2"/>
    <p:sldLayoutId id="2147483944" r:id="rId3"/>
    <p:sldLayoutId id="2147483945" r:id="rId4"/>
    <p:sldLayoutId id="2147483946" r:id="rId5"/>
    <p:sldLayoutId id="2147483940" r:id="rId6"/>
    <p:sldLayoutId id="2147483936" r:id="rId7"/>
    <p:sldLayoutId id="2147483937" r:id="rId8"/>
    <p:sldLayoutId id="2147483938" r:id="rId9"/>
    <p:sldLayoutId id="2147483939" r:id="rId10"/>
    <p:sldLayoutId id="2147483941" r:id="rId11"/>
  </p:sldLayoutIdLst>
  <p:txStyles>
    <p:titleStyle>
      <a:lvl1pPr algn="l" defTabSz="914400" rtl="0" eaLnBrk="1" latinLnBrk="0" hangingPunct="1">
        <a:lnSpc>
          <a:spcPct val="90000"/>
        </a:lnSpc>
        <a:spcBef>
          <a:spcPct val="0"/>
        </a:spcBef>
        <a:buNone/>
        <a:defRPr sz="32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video" Target="https://www.youtube.com/embed/ibd3XlYKC50?feature=oembed" TargetMode="External"/><Relationship Id="rId4" Type="http://schemas.openxmlformats.org/officeDocument/2006/relationships/image" Target="../media/image2.jpeg"/></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hyperlink" Target="http://www.themindfulword.org/2015/patience-quotes/" TargetMode="Externa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www.goodreads.com/work/quotes/1225592" TargetMode="External"/><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video" Target="https://www.youtube.com/embed/vBuTAf0T2jQ?feature=oembed" TargetMode="External"/><Relationship Id="rId4" Type="http://schemas.openxmlformats.org/officeDocument/2006/relationships/image" Target="../media/image6.jpeg"/></Relationships>
</file>

<file path=ppt/slides/_rels/slide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video" Target="https://www.youtube.com/embed/YwnQHDzda-I?feature=oembed" TargetMode="External"/><Relationship Id="rId4" Type="http://schemas.openxmlformats.org/officeDocument/2006/relationships/image" Target="../media/image10.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a:extLst>
              <a:ext uri="{FF2B5EF4-FFF2-40B4-BE49-F238E27FC236}">
                <a16:creationId xmlns:a16="http://schemas.microsoft.com/office/drawing/2014/main" id="{032D8B87-88DA-4E9C-B676-B10D70EA59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467"/>
            <a:ext cx="12191999" cy="686646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Picture 4" descr="White flowers blossoming on a green background">
            <a:extLst>
              <a:ext uri="{FF2B5EF4-FFF2-40B4-BE49-F238E27FC236}">
                <a16:creationId xmlns:a16="http://schemas.microsoft.com/office/drawing/2014/main" id="{2E3D564C-D2F1-41FC-AADE-E56C2AE73A7E}"/>
              </a:ext>
            </a:extLst>
          </p:cNvPr>
          <p:cNvPicPr>
            <a:picLocks noChangeAspect="1"/>
          </p:cNvPicPr>
          <p:nvPr/>
        </p:nvPicPr>
        <p:blipFill rotWithShape="1">
          <a:blip r:embed="rId2">
            <a:alphaModFix amt="35000"/>
          </a:blip>
          <a:srcRect t="15626"/>
          <a:stretch/>
        </p:blipFill>
        <p:spPr>
          <a:xfrm>
            <a:off x="20" y="-8466"/>
            <a:ext cx="12191980" cy="6866466"/>
          </a:xfrm>
          <a:prstGeom prst="rect">
            <a:avLst/>
          </a:prstGeom>
          <a:solidFill>
            <a:schemeClr val="tx2">
              <a:lumMod val="40000"/>
              <a:lumOff val="60000"/>
            </a:schemeClr>
          </a:solidFill>
        </p:spPr>
      </p:pic>
      <p:sp>
        <p:nvSpPr>
          <p:cNvPr id="8" name="Content Placeholder 7">
            <a:extLst>
              <a:ext uri="{FF2B5EF4-FFF2-40B4-BE49-F238E27FC236}">
                <a16:creationId xmlns:a16="http://schemas.microsoft.com/office/drawing/2014/main" id="{66DB2127-670A-4D66-8E99-395F7A45BCC1}"/>
              </a:ext>
            </a:extLst>
          </p:cNvPr>
          <p:cNvSpPr>
            <a:spLocks noGrp="1"/>
          </p:cNvSpPr>
          <p:nvPr>
            <p:ph idx="1"/>
          </p:nvPr>
        </p:nvSpPr>
        <p:spPr>
          <a:xfrm>
            <a:off x="76200" y="67164"/>
            <a:ext cx="11971215" cy="6604895"/>
          </a:xfrm>
        </p:spPr>
        <p:txBody>
          <a:bodyPr vert="horz" lIns="91440" tIns="45720" rIns="91440" bIns="45720" rtlCol="0" anchor="t">
            <a:normAutofit/>
          </a:bodyPr>
          <a:lstStyle/>
          <a:p>
            <a:pPr marL="0" indent="0">
              <a:buNone/>
            </a:pPr>
            <a:endParaRPr lang="en-US" sz="5400" b="1">
              <a:solidFill>
                <a:schemeClr val="accent1">
                  <a:lumMod val="75000"/>
                </a:schemeClr>
              </a:solidFill>
            </a:endParaRPr>
          </a:p>
          <a:p>
            <a:pPr marL="0" indent="0">
              <a:buNone/>
            </a:pPr>
            <a:r>
              <a:rPr lang="en-US" sz="5400" b="1">
                <a:solidFill>
                  <a:schemeClr val="accent1">
                    <a:lumMod val="75000"/>
                  </a:schemeClr>
                </a:solidFill>
              </a:rPr>
              <a:t>   </a:t>
            </a:r>
            <a:endParaRPr lang="en-US">
              <a:solidFill>
                <a:schemeClr val="accent1">
                  <a:lumMod val="75000"/>
                </a:schemeClr>
              </a:solidFill>
            </a:endParaRPr>
          </a:p>
          <a:p>
            <a:pPr marL="0" indent="0">
              <a:buNone/>
            </a:pPr>
            <a:r>
              <a:rPr lang="en-US" sz="6000" b="1">
                <a:solidFill>
                  <a:schemeClr val="accent1">
                    <a:lumMod val="75000"/>
                  </a:schemeClr>
                </a:solidFill>
              </a:rPr>
              <a:t>PATIENCE</a:t>
            </a:r>
            <a:endParaRPr lang="en-US" sz="6000">
              <a:solidFill>
                <a:schemeClr val="accent1">
                  <a:lumMod val="75000"/>
                </a:schemeClr>
              </a:solidFill>
            </a:endParaRPr>
          </a:p>
        </p:txBody>
      </p:sp>
      <p:sp>
        <p:nvSpPr>
          <p:cNvPr id="13" name="Arc 12">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555710" y="2183223"/>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591146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a:extLst>
              <a:ext uri="{FF2B5EF4-FFF2-40B4-BE49-F238E27FC236}">
                <a16:creationId xmlns:a16="http://schemas.microsoft.com/office/drawing/2014/main" id="{032D8B87-88DA-4E9C-B676-B10D70EA59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467"/>
            <a:ext cx="12191999" cy="686646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Picture 4" descr="White flowers blossoming on a green background">
            <a:extLst>
              <a:ext uri="{FF2B5EF4-FFF2-40B4-BE49-F238E27FC236}">
                <a16:creationId xmlns:a16="http://schemas.microsoft.com/office/drawing/2014/main" id="{2E3D564C-D2F1-41FC-AADE-E56C2AE73A7E}"/>
              </a:ext>
            </a:extLst>
          </p:cNvPr>
          <p:cNvPicPr>
            <a:picLocks noChangeAspect="1"/>
          </p:cNvPicPr>
          <p:nvPr/>
        </p:nvPicPr>
        <p:blipFill rotWithShape="1">
          <a:blip r:embed="rId3">
            <a:alphaModFix amt="35000"/>
          </a:blip>
          <a:srcRect t="15626"/>
          <a:stretch/>
        </p:blipFill>
        <p:spPr>
          <a:xfrm>
            <a:off x="20" y="-8466"/>
            <a:ext cx="12191980" cy="6866466"/>
          </a:xfrm>
          <a:prstGeom prst="rect">
            <a:avLst/>
          </a:prstGeom>
          <a:solidFill>
            <a:schemeClr val="tx2">
              <a:lumMod val="40000"/>
              <a:lumOff val="60000"/>
            </a:schemeClr>
          </a:solidFill>
        </p:spPr>
      </p:pic>
      <p:sp>
        <p:nvSpPr>
          <p:cNvPr id="8" name="Content Placeholder 7">
            <a:extLst>
              <a:ext uri="{FF2B5EF4-FFF2-40B4-BE49-F238E27FC236}">
                <a16:creationId xmlns:a16="http://schemas.microsoft.com/office/drawing/2014/main" id="{66DB2127-670A-4D66-8E99-395F7A45BCC1}"/>
              </a:ext>
            </a:extLst>
          </p:cNvPr>
          <p:cNvSpPr>
            <a:spLocks noGrp="1"/>
          </p:cNvSpPr>
          <p:nvPr>
            <p:ph idx="1"/>
          </p:nvPr>
        </p:nvSpPr>
        <p:spPr>
          <a:xfrm>
            <a:off x="76200" y="67164"/>
            <a:ext cx="11971215" cy="6604895"/>
          </a:xfrm>
        </p:spPr>
        <p:txBody>
          <a:bodyPr vert="horz" lIns="91440" tIns="45720" rIns="91440" bIns="45720" rtlCol="0" anchor="t">
            <a:normAutofit/>
          </a:bodyPr>
          <a:lstStyle/>
          <a:p>
            <a:pPr marL="0" indent="0">
              <a:buNone/>
            </a:pPr>
            <a:r>
              <a:rPr lang="en-US" b="1">
                <a:solidFill>
                  <a:schemeClr val="tx2">
                    <a:lumMod val="75000"/>
                  </a:schemeClr>
                </a:solidFill>
              </a:rPr>
              <a:t>                                                              </a:t>
            </a:r>
          </a:p>
        </p:txBody>
      </p:sp>
      <p:sp>
        <p:nvSpPr>
          <p:cNvPr id="13" name="Arc 12">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555710" y="2183223"/>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2" name="Picture 2">
            <a:hlinkClick r:id="" action="ppaction://media"/>
            <a:extLst>
              <a:ext uri="{FF2B5EF4-FFF2-40B4-BE49-F238E27FC236}">
                <a16:creationId xmlns:a16="http://schemas.microsoft.com/office/drawing/2014/main" id="{E83407A4-614F-47B8-B95A-88A7670EB1CE}"/>
              </a:ext>
            </a:extLst>
          </p:cNvPr>
          <p:cNvPicPr>
            <a:picLocks noRot="1" noChangeAspect="1"/>
          </p:cNvPicPr>
          <p:nvPr>
            <a:videoFile r:link="rId1"/>
          </p:nvPr>
        </p:nvPicPr>
        <p:blipFill>
          <a:blip r:embed="rId4"/>
          <a:stretch>
            <a:fillRect/>
          </a:stretch>
        </p:blipFill>
        <p:spPr>
          <a:xfrm>
            <a:off x="1914072" y="709840"/>
            <a:ext cx="8717641" cy="5783034"/>
          </a:xfrm>
          <a:prstGeom prst="rect">
            <a:avLst/>
          </a:prstGeom>
        </p:spPr>
      </p:pic>
    </p:spTree>
    <p:extLst>
      <p:ext uri="{BB962C8B-B14F-4D97-AF65-F5344CB8AC3E}">
        <p14:creationId xmlns:p14="http://schemas.microsoft.com/office/powerpoint/2010/main" val="19276252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a:extLst>
              <a:ext uri="{FF2B5EF4-FFF2-40B4-BE49-F238E27FC236}">
                <a16:creationId xmlns:a16="http://schemas.microsoft.com/office/drawing/2014/main" id="{032D8B87-88DA-4E9C-B676-B10D70EA59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467"/>
            <a:ext cx="12191999" cy="686646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Picture 4" descr="White flowers blossoming on a green background">
            <a:extLst>
              <a:ext uri="{FF2B5EF4-FFF2-40B4-BE49-F238E27FC236}">
                <a16:creationId xmlns:a16="http://schemas.microsoft.com/office/drawing/2014/main" id="{2E3D564C-D2F1-41FC-AADE-E56C2AE73A7E}"/>
              </a:ext>
            </a:extLst>
          </p:cNvPr>
          <p:cNvPicPr>
            <a:picLocks noChangeAspect="1"/>
          </p:cNvPicPr>
          <p:nvPr/>
        </p:nvPicPr>
        <p:blipFill rotWithShape="1">
          <a:blip r:embed="rId2">
            <a:alphaModFix amt="35000"/>
          </a:blip>
          <a:srcRect t="15626"/>
          <a:stretch/>
        </p:blipFill>
        <p:spPr>
          <a:xfrm>
            <a:off x="20" y="-8466"/>
            <a:ext cx="12191980" cy="6866466"/>
          </a:xfrm>
          <a:prstGeom prst="rect">
            <a:avLst/>
          </a:prstGeom>
          <a:solidFill>
            <a:schemeClr val="tx2">
              <a:lumMod val="40000"/>
              <a:lumOff val="60000"/>
            </a:schemeClr>
          </a:solidFill>
        </p:spPr>
      </p:pic>
      <p:sp>
        <p:nvSpPr>
          <p:cNvPr id="8" name="Content Placeholder 7">
            <a:extLst>
              <a:ext uri="{FF2B5EF4-FFF2-40B4-BE49-F238E27FC236}">
                <a16:creationId xmlns:a16="http://schemas.microsoft.com/office/drawing/2014/main" id="{66DB2127-670A-4D66-8E99-395F7A45BCC1}"/>
              </a:ext>
            </a:extLst>
          </p:cNvPr>
          <p:cNvSpPr>
            <a:spLocks noGrp="1"/>
          </p:cNvSpPr>
          <p:nvPr>
            <p:ph idx="1"/>
          </p:nvPr>
        </p:nvSpPr>
        <p:spPr>
          <a:xfrm>
            <a:off x="76200" y="67164"/>
            <a:ext cx="11971215" cy="6604895"/>
          </a:xfrm>
        </p:spPr>
        <p:txBody>
          <a:bodyPr vert="horz" lIns="91440" tIns="45720" rIns="91440" bIns="45720" rtlCol="0" anchor="t">
            <a:normAutofit/>
          </a:bodyPr>
          <a:lstStyle/>
          <a:p>
            <a:pPr marL="0" indent="0">
              <a:buNone/>
            </a:pPr>
            <a:r>
              <a:rPr lang="en-US" sz="5400" b="1" dirty="0">
                <a:solidFill>
                  <a:schemeClr val="accent1">
                    <a:lumMod val="75000"/>
                  </a:schemeClr>
                </a:solidFill>
              </a:rPr>
              <a:t>                            </a:t>
            </a:r>
            <a:r>
              <a:rPr lang="en-US" b="1" dirty="0">
                <a:solidFill>
                  <a:schemeClr val="tx2">
                    <a:lumMod val="75000"/>
                  </a:schemeClr>
                </a:solidFill>
              </a:rPr>
              <a:t>1</a:t>
            </a:r>
            <a:endParaRPr lang="en-US" sz="5400" b="1" dirty="0">
              <a:solidFill>
                <a:schemeClr val="tx2">
                  <a:lumMod val="75000"/>
                </a:schemeClr>
              </a:solidFill>
            </a:endParaRPr>
          </a:p>
          <a:p>
            <a:pPr marL="0" indent="0">
              <a:lnSpc>
                <a:spcPct val="150000"/>
              </a:lnSpc>
              <a:buNone/>
            </a:pPr>
            <a:r>
              <a:rPr lang="en-US" sz="5400" b="1" dirty="0">
                <a:solidFill>
                  <a:schemeClr val="accent1">
                    <a:lumMod val="75000"/>
                  </a:schemeClr>
                </a:solidFill>
              </a:rPr>
              <a:t>  </a:t>
            </a:r>
            <a:r>
              <a:rPr lang="en-US" b="1" dirty="0">
                <a:solidFill>
                  <a:schemeClr val="tx1">
                    <a:lumMod val="65000"/>
                    <a:lumOff val="35000"/>
                  </a:schemeClr>
                </a:solidFill>
              </a:rPr>
              <a:t>I adjure Thee by Thy might, O my God! </a:t>
            </a:r>
            <a:r>
              <a:rPr lang="en-US" b="1">
                <a:solidFill>
                  <a:schemeClr val="tx1">
                    <a:lumMod val="65000"/>
                    <a:lumOff val="35000"/>
                  </a:schemeClr>
                </a:solidFill>
              </a:rPr>
              <a:t>Let no </a:t>
            </a:r>
            <a:r>
              <a:rPr lang="en-US" b="1" dirty="0">
                <a:solidFill>
                  <a:schemeClr val="tx1">
                    <a:lumMod val="65000"/>
                    <a:lumOff val="35000"/>
                  </a:schemeClr>
                </a:solidFill>
              </a:rPr>
              <a:t>harm beset me in times of tests, and in moments of heedlessness guide my steps aright through Thine inspiration. Thou art God, potent art Thou to do what Thou </a:t>
            </a:r>
            <a:r>
              <a:rPr lang="en-US" b="1" dirty="0" err="1">
                <a:solidFill>
                  <a:schemeClr val="tx1">
                    <a:lumMod val="65000"/>
                    <a:lumOff val="35000"/>
                  </a:schemeClr>
                </a:solidFill>
              </a:rPr>
              <a:t>desirest</a:t>
            </a:r>
            <a:r>
              <a:rPr lang="en-US" b="1" dirty="0">
                <a:solidFill>
                  <a:schemeClr val="tx1">
                    <a:lumMod val="65000"/>
                    <a:lumOff val="35000"/>
                  </a:schemeClr>
                </a:solidFill>
              </a:rPr>
              <a:t>. No one can withstand Thy Will or thwart Thy Purpose. </a:t>
            </a:r>
            <a:endParaRPr lang="en-US" dirty="0">
              <a:solidFill>
                <a:schemeClr val="tx1">
                  <a:lumMod val="65000"/>
                  <a:lumOff val="35000"/>
                </a:schemeClr>
              </a:solidFill>
            </a:endParaRPr>
          </a:p>
          <a:p>
            <a:pPr marL="0" indent="0">
              <a:lnSpc>
                <a:spcPct val="150000"/>
              </a:lnSpc>
              <a:buNone/>
            </a:pPr>
            <a:r>
              <a:rPr lang="en-US" b="1" dirty="0">
                <a:solidFill>
                  <a:schemeClr val="tx1">
                    <a:lumMod val="65000"/>
                    <a:lumOff val="35000"/>
                  </a:schemeClr>
                </a:solidFill>
              </a:rPr>
              <a:t>          - The Báb</a:t>
            </a:r>
          </a:p>
        </p:txBody>
      </p:sp>
      <p:sp>
        <p:nvSpPr>
          <p:cNvPr id="13" name="Arc 12">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555710" y="2183223"/>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038838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a:extLst>
              <a:ext uri="{FF2B5EF4-FFF2-40B4-BE49-F238E27FC236}">
                <a16:creationId xmlns:a16="http://schemas.microsoft.com/office/drawing/2014/main" id="{032D8B87-88DA-4E9C-B676-B10D70EA59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467"/>
            <a:ext cx="12191999" cy="686646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Picture 4" descr="White flowers blossoming on a green background">
            <a:extLst>
              <a:ext uri="{FF2B5EF4-FFF2-40B4-BE49-F238E27FC236}">
                <a16:creationId xmlns:a16="http://schemas.microsoft.com/office/drawing/2014/main" id="{2E3D564C-D2F1-41FC-AADE-E56C2AE73A7E}"/>
              </a:ext>
            </a:extLst>
          </p:cNvPr>
          <p:cNvPicPr>
            <a:picLocks noChangeAspect="1"/>
          </p:cNvPicPr>
          <p:nvPr/>
        </p:nvPicPr>
        <p:blipFill rotWithShape="1">
          <a:blip r:embed="rId2">
            <a:alphaModFix amt="35000"/>
          </a:blip>
          <a:srcRect t="15626"/>
          <a:stretch/>
        </p:blipFill>
        <p:spPr>
          <a:xfrm>
            <a:off x="20" y="-8466"/>
            <a:ext cx="12191980" cy="6866466"/>
          </a:xfrm>
          <a:prstGeom prst="rect">
            <a:avLst/>
          </a:prstGeom>
          <a:solidFill>
            <a:schemeClr val="tx2">
              <a:lumMod val="40000"/>
              <a:lumOff val="60000"/>
            </a:schemeClr>
          </a:solidFill>
        </p:spPr>
      </p:pic>
      <p:sp>
        <p:nvSpPr>
          <p:cNvPr id="8" name="Content Placeholder 7">
            <a:extLst>
              <a:ext uri="{FF2B5EF4-FFF2-40B4-BE49-F238E27FC236}">
                <a16:creationId xmlns:a16="http://schemas.microsoft.com/office/drawing/2014/main" id="{66DB2127-670A-4D66-8E99-395F7A45BCC1}"/>
              </a:ext>
            </a:extLst>
          </p:cNvPr>
          <p:cNvSpPr>
            <a:spLocks noGrp="1"/>
          </p:cNvSpPr>
          <p:nvPr>
            <p:ph idx="1"/>
          </p:nvPr>
        </p:nvSpPr>
        <p:spPr>
          <a:xfrm>
            <a:off x="76200" y="67164"/>
            <a:ext cx="11971215" cy="6604895"/>
          </a:xfrm>
        </p:spPr>
        <p:txBody>
          <a:bodyPr vert="horz" lIns="91440" tIns="45720" rIns="91440" bIns="45720" rtlCol="0" anchor="t">
            <a:normAutofit/>
          </a:bodyPr>
          <a:lstStyle/>
          <a:p>
            <a:pPr marL="0" indent="0">
              <a:buNone/>
            </a:pPr>
            <a:r>
              <a:rPr lang="en-US" b="1">
                <a:solidFill>
                  <a:schemeClr val="tx2">
                    <a:lumMod val="75000"/>
                  </a:schemeClr>
                </a:solidFill>
              </a:rPr>
              <a:t>                                                          2</a:t>
            </a:r>
          </a:p>
        </p:txBody>
      </p:sp>
      <p:sp>
        <p:nvSpPr>
          <p:cNvPr id="13" name="Arc 12">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555710" y="2183223"/>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5" name="Picture 16" descr="Diagram&#10;&#10;Description automatically generated">
            <a:extLst>
              <a:ext uri="{FF2B5EF4-FFF2-40B4-BE49-F238E27FC236}">
                <a16:creationId xmlns:a16="http://schemas.microsoft.com/office/drawing/2014/main" id="{D1E888C6-C7A3-4E24-A795-37FE08327B12}"/>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2223478" y="636403"/>
            <a:ext cx="6328506" cy="5868502"/>
          </a:xfrm>
          <a:prstGeom prst="rect">
            <a:avLst/>
          </a:prstGeom>
        </p:spPr>
      </p:pic>
    </p:spTree>
    <p:extLst>
      <p:ext uri="{BB962C8B-B14F-4D97-AF65-F5344CB8AC3E}">
        <p14:creationId xmlns:p14="http://schemas.microsoft.com/office/powerpoint/2010/main" val="35088949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a:extLst>
              <a:ext uri="{FF2B5EF4-FFF2-40B4-BE49-F238E27FC236}">
                <a16:creationId xmlns:a16="http://schemas.microsoft.com/office/drawing/2014/main" id="{032D8B87-88DA-4E9C-B676-B10D70EA59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467"/>
            <a:ext cx="12191999" cy="686646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Picture 4" descr="White flowers blossoming on a green background">
            <a:extLst>
              <a:ext uri="{FF2B5EF4-FFF2-40B4-BE49-F238E27FC236}">
                <a16:creationId xmlns:a16="http://schemas.microsoft.com/office/drawing/2014/main" id="{2E3D564C-D2F1-41FC-AADE-E56C2AE73A7E}"/>
              </a:ext>
            </a:extLst>
          </p:cNvPr>
          <p:cNvPicPr>
            <a:picLocks noChangeAspect="1"/>
          </p:cNvPicPr>
          <p:nvPr/>
        </p:nvPicPr>
        <p:blipFill rotWithShape="1">
          <a:blip r:embed="rId2">
            <a:alphaModFix amt="35000"/>
          </a:blip>
          <a:srcRect t="15626"/>
          <a:stretch/>
        </p:blipFill>
        <p:spPr>
          <a:xfrm>
            <a:off x="20" y="-8466"/>
            <a:ext cx="12191980" cy="6866466"/>
          </a:xfrm>
          <a:prstGeom prst="rect">
            <a:avLst/>
          </a:prstGeom>
          <a:solidFill>
            <a:schemeClr val="tx2">
              <a:lumMod val="40000"/>
              <a:lumOff val="60000"/>
            </a:schemeClr>
          </a:solidFill>
        </p:spPr>
      </p:pic>
      <p:sp>
        <p:nvSpPr>
          <p:cNvPr id="8" name="Content Placeholder 7">
            <a:extLst>
              <a:ext uri="{FF2B5EF4-FFF2-40B4-BE49-F238E27FC236}">
                <a16:creationId xmlns:a16="http://schemas.microsoft.com/office/drawing/2014/main" id="{66DB2127-670A-4D66-8E99-395F7A45BCC1}"/>
              </a:ext>
            </a:extLst>
          </p:cNvPr>
          <p:cNvSpPr>
            <a:spLocks noGrp="1"/>
          </p:cNvSpPr>
          <p:nvPr>
            <p:ph idx="1"/>
          </p:nvPr>
        </p:nvSpPr>
        <p:spPr>
          <a:xfrm>
            <a:off x="76200" y="67164"/>
            <a:ext cx="11971215" cy="6604895"/>
          </a:xfrm>
        </p:spPr>
        <p:txBody>
          <a:bodyPr vert="horz" lIns="91440" tIns="45720" rIns="91440" bIns="45720" rtlCol="0" anchor="t">
            <a:normAutofit/>
          </a:bodyPr>
          <a:lstStyle/>
          <a:p>
            <a:pPr marL="0" indent="0">
              <a:buNone/>
            </a:pPr>
            <a:r>
              <a:rPr lang="en-US" b="1">
                <a:solidFill>
                  <a:schemeClr val="tx2">
                    <a:lumMod val="75000"/>
                  </a:schemeClr>
                </a:solidFill>
              </a:rPr>
              <a:t>                                                               3 </a:t>
            </a:r>
            <a:endParaRPr lang="en-US">
              <a:solidFill>
                <a:schemeClr val="tx2">
                  <a:lumMod val="75000"/>
                </a:schemeClr>
              </a:solidFill>
            </a:endParaRPr>
          </a:p>
          <a:p>
            <a:pPr marL="0" indent="0">
              <a:buNone/>
            </a:pPr>
            <a:endParaRPr lang="en-US" b="1">
              <a:solidFill>
                <a:schemeClr val="tx2">
                  <a:lumMod val="75000"/>
                </a:schemeClr>
              </a:solidFill>
            </a:endParaRPr>
          </a:p>
          <a:p>
            <a:pPr marL="0" indent="0">
              <a:lnSpc>
                <a:spcPct val="150000"/>
              </a:lnSpc>
              <a:buNone/>
            </a:pPr>
            <a:endParaRPr lang="en-US">
              <a:solidFill>
                <a:schemeClr val="tx2">
                  <a:lumMod val="75000"/>
                </a:schemeClr>
              </a:solidFill>
            </a:endParaRPr>
          </a:p>
          <a:p>
            <a:pPr marL="0" indent="0">
              <a:lnSpc>
                <a:spcPct val="150000"/>
              </a:lnSpc>
              <a:buNone/>
            </a:pPr>
            <a:r>
              <a:rPr lang="en-US" b="1">
                <a:solidFill>
                  <a:schemeClr val="tx2">
                    <a:lumMod val="75000"/>
                  </a:schemeClr>
                </a:solidFill>
              </a:rPr>
              <a:t>...be patient in the hour of loss. Adversity is followed by success and rejoicings follow woe.   </a:t>
            </a:r>
            <a:endParaRPr lang="en-US">
              <a:solidFill>
                <a:schemeClr val="tx2">
                  <a:lumMod val="75000"/>
                </a:schemeClr>
              </a:solidFill>
            </a:endParaRPr>
          </a:p>
          <a:p>
            <a:pPr marL="0" indent="0">
              <a:lnSpc>
                <a:spcPct val="150000"/>
              </a:lnSpc>
              <a:buNone/>
            </a:pPr>
            <a:r>
              <a:rPr lang="en-US" b="1">
                <a:solidFill>
                  <a:schemeClr val="tx2">
                    <a:lumMod val="75000"/>
                  </a:schemeClr>
                </a:solidFill>
              </a:rPr>
              <a:t> - Bahá'u'lláh                                                        </a:t>
            </a:r>
            <a:endParaRPr lang="en-US">
              <a:solidFill>
                <a:schemeClr val="tx2">
                  <a:lumMod val="75000"/>
                </a:schemeClr>
              </a:solidFill>
            </a:endParaRPr>
          </a:p>
        </p:txBody>
      </p:sp>
      <p:sp>
        <p:nvSpPr>
          <p:cNvPr id="13" name="Arc 12">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555710" y="2183223"/>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448223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a:extLst>
              <a:ext uri="{FF2B5EF4-FFF2-40B4-BE49-F238E27FC236}">
                <a16:creationId xmlns:a16="http://schemas.microsoft.com/office/drawing/2014/main" id="{032D8B87-88DA-4E9C-B676-B10D70EA59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467"/>
            <a:ext cx="12191999" cy="686646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Picture 4" descr="White flowers blossoming on a green background">
            <a:extLst>
              <a:ext uri="{FF2B5EF4-FFF2-40B4-BE49-F238E27FC236}">
                <a16:creationId xmlns:a16="http://schemas.microsoft.com/office/drawing/2014/main" id="{2E3D564C-D2F1-41FC-AADE-E56C2AE73A7E}"/>
              </a:ext>
            </a:extLst>
          </p:cNvPr>
          <p:cNvPicPr>
            <a:picLocks noChangeAspect="1"/>
          </p:cNvPicPr>
          <p:nvPr/>
        </p:nvPicPr>
        <p:blipFill rotWithShape="1">
          <a:blip r:embed="rId2">
            <a:alphaModFix amt="35000"/>
          </a:blip>
          <a:srcRect t="15626"/>
          <a:stretch/>
        </p:blipFill>
        <p:spPr>
          <a:xfrm>
            <a:off x="20" y="-8466"/>
            <a:ext cx="12191980" cy="6866466"/>
          </a:xfrm>
          <a:prstGeom prst="rect">
            <a:avLst/>
          </a:prstGeom>
          <a:solidFill>
            <a:schemeClr val="tx2">
              <a:lumMod val="40000"/>
              <a:lumOff val="60000"/>
            </a:schemeClr>
          </a:solidFill>
        </p:spPr>
      </p:pic>
      <p:sp>
        <p:nvSpPr>
          <p:cNvPr id="8" name="Content Placeholder 7">
            <a:extLst>
              <a:ext uri="{FF2B5EF4-FFF2-40B4-BE49-F238E27FC236}">
                <a16:creationId xmlns:a16="http://schemas.microsoft.com/office/drawing/2014/main" id="{66DB2127-670A-4D66-8E99-395F7A45BCC1}"/>
              </a:ext>
            </a:extLst>
          </p:cNvPr>
          <p:cNvSpPr>
            <a:spLocks noGrp="1"/>
          </p:cNvSpPr>
          <p:nvPr>
            <p:ph idx="1"/>
          </p:nvPr>
        </p:nvSpPr>
        <p:spPr>
          <a:xfrm>
            <a:off x="76200" y="67164"/>
            <a:ext cx="11971215" cy="6604895"/>
          </a:xfrm>
        </p:spPr>
        <p:txBody>
          <a:bodyPr vert="horz" lIns="91440" tIns="45720" rIns="91440" bIns="45720" rtlCol="0" anchor="t">
            <a:normAutofit/>
          </a:bodyPr>
          <a:lstStyle/>
          <a:p>
            <a:pPr marL="0" indent="0">
              <a:buNone/>
            </a:pPr>
            <a:r>
              <a:rPr lang="en-US" b="1" dirty="0">
                <a:solidFill>
                  <a:schemeClr val="tx2">
                    <a:lumMod val="75000"/>
                  </a:schemeClr>
                </a:solidFill>
              </a:rPr>
              <a:t>                                                             4</a:t>
            </a:r>
            <a:endParaRPr lang="en-US" dirty="0">
              <a:solidFill>
                <a:schemeClr val="tx2">
                  <a:lumMod val="75000"/>
                </a:schemeClr>
              </a:solidFill>
            </a:endParaRPr>
          </a:p>
          <a:p>
            <a:pPr marL="0" indent="0">
              <a:lnSpc>
                <a:spcPct val="150000"/>
              </a:lnSpc>
              <a:buNone/>
            </a:pPr>
            <a:endParaRPr lang="en-US" b="1" dirty="0">
              <a:solidFill>
                <a:schemeClr val="tx2">
                  <a:lumMod val="75000"/>
                </a:schemeClr>
              </a:solidFill>
            </a:endParaRPr>
          </a:p>
          <a:p>
            <a:pPr marL="0" indent="0">
              <a:lnSpc>
                <a:spcPct val="150000"/>
              </a:lnSpc>
              <a:buNone/>
            </a:pPr>
            <a:r>
              <a:rPr lang="en-US" b="1" dirty="0">
                <a:solidFill>
                  <a:schemeClr val="tx2">
                    <a:lumMod val="75000"/>
                  </a:schemeClr>
                </a:solidFill>
              </a:rPr>
              <a:t>...this earthly life shall come to an end, and everyone shall expire and return unto my Lord God Who will reward with the choicest gifts the deeds of those who endure with patience.   </a:t>
            </a:r>
            <a:endParaRPr lang="en-US" dirty="0">
              <a:solidFill>
                <a:schemeClr val="tx2">
                  <a:lumMod val="75000"/>
                </a:schemeClr>
              </a:solidFill>
            </a:endParaRPr>
          </a:p>
          <a:p>
            <a:pPr marL="0" indent="0">
              <a:lnSpc>
                <a:spcPct val="150000"/>
              </a:lnSpc>
              <a:buNone/>
            </a:pPr>
            <a:r>
              <a:rPr lang="en-US" b="1" dirty="0">
                <a:solidFill>
                  <a:schemeClr val="tx2">
                    <a:lumMod val="75000"/>
                  </a:schemeClr>
                </a:solidFill>
              </a:rPr>
              <a:t>  - The Báb</a:t>
            </a:r>
          </a:p>
          <a:p>
            <a:pPr marL="0" indent="0">
              <a:lnSpc>
                <a:spcPct val="150000"/>
              </a:lnSpc>
              <a:buNone/>
            </a:pPr>
            <a:endParaRPr lang="en-US" b="1" dirty="0">
              <a:solidFill>
                <a:schemeClr val="tx2">
                  <a:lumMod val="75000"/>
                </a:schemeClr>
              </a:solidFill>
            </a:endParaRPr>
          </a:p>
          <a:p>
            <a:pPr marL="0" indent="0">
              <a:lnSpc>
                <a:spcPct val="150000"/>
              </a:lnSpc>
              <a:buNone/>
            </a:pPr>
            <a:r>
              <a:rPr lang="en-US" b="1" dirty="0">
                <a:solidFill>
                  <a:schemeClr val="tx2">
                    <a:lumMod val="75000"/>
                  </a:schemeClr>
                </a:solidFill>
              </a:rPr>
              <a:t>                                                       </a:t>
            </a:r>
            <a:endParaRPr lang="en-US" dirty="0">
              <a:solidFill>
                <a:schemeClr val="tx2">
                  <a:lumMod val="75000"/>
                </a:schemeClr>
              </a:solidFill>
            </a:endParaRPr>
          </a:p>
        </p:txBody>
      </p:sp>
      <p:sp>
        <p:nvSpPr>
          <p:cNvPr id="13" name="Arc 12">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555710" y="2183223"/>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920413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a:extLst>
              <a:ext uri="{FF2B5EF4-FFF2-40B4-BE49-F238E27FC236}">
                <a16:creationId xmlns:a16="http://schemas.microsoft.com/office/drawing/2014/main" id="{032D8B87-88DA-4E9C-B676-B10D70EA59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467"/>
            <a:ext cx="12191999" cy="686646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Picture 4" descr="White flowers blossoming on a green background">
            <a:extLst>
              <a:ext uri="{FF2B5EF4-FFF2-40B4-BE49-F238E27FC236}">
                <a16:creationId xmlns:a16="http://schemas.microsoft.com/office/drawing/2014/main" id="{2E3D564C-D2F1-41FC-AADE-E56C2AE73A7E}"/>
              </a:ext>
            </a:extLst>
          </p:cNvPr>
          <p:cNvPicPr>
            <a:picLocks noChangeAspect="1"/>
          </p:cNvPicPr>
          <p:nvPr/>
        </p:nvPicPr>
        <p:blipFill rotWithShape="1">
          <a:blip r:embed="rId2">
            <a:alphaModFix amt="35000"/>
          </a:blip>
          <a:srcRect t="15626"/>
          <a:stretch/>
        </p:blipFill>
        <p:spPr>
          <a:xfrm>
            <a:off x="20" y="-8466"/>
            <a:ext cx="12191980" cy="6866466"/>
          </a:xfrm>
          <a:prstGeom prst="rect">
            <a:avLst/>
          </a:prstGeom>
          <a:solidFill>
            <a:schemeClr val="tx2">
              <a:lumMod val="40000"/>
              <a:lumOff val="60000"/>
            </a:schemeClr>
          </a:solidFill>
        </p:spPr>
      </p:pic>
      <p:sp>
        <p:nvSpPr>
          <p:cNvPr id="8" name="Content Placeholder 7">
            <a:extLst>
              <a:ext uri="{FF2B5EF4-FFF2-40B4-BE49-F238E27FC236}">
                <a16:creationId xmlns:a16="http://schemas.microsoft.com/office/drawing/2014/main" id="{66DB2127-670A-4D66-8E99-395F7A45BCC1}"/>
              </a:ext>
            </a:extLst>
          </p:cNvPr>
          <p:cNvSpPr>
            <a:spLocks noGrp="1"/>
          </p:cNvSpPr>
          <p:nvPr>
            <p:ph idx="1"/>
          </p:nvPr>
        </p:nvSpPr>
        <p:spPr>
          <a:xfrm>
            <a:off x="76200" y="67164"/>
            <a:ext cx="11971215" cy="6604895"/>
          </a:xfrm>
        </p:spPr>
        <p:txBody>
          <a:bodyPr vert="horz" lIns="91440" tIns="45720" rIns="91440" bIns="45720" rtlCol="0" anchor="t">
            <a:normAutofit/>
          </a:bodyPr>
          <a:lstStyle/>
          <a:p>
            <a:pPr marL="0" indent="0">
              <a:buNone/>
            </a:pPr>
            <a:r>
              <a:rPr lang="en-US" b="1">
                <a:solidFill>
                  <a:schemeClr val="tx2">
                    <a:lumMod val="75000"/>
                  </a:schemeClr>
                </a:solidFill>
              </a:rPr>
              <a:t>                                                         5</a:t>
            </a:r>
            <a:endParaRPr lang="en-US">
              <a:solidFill>
                <a:schemeClr val="tx2">
                  <a:lumMod val="75000"/>
                </a:schemeClr>
              </a:solidFill>
            </a:endParaRPr>
          </a:p>
          <a:p>
            <a:pPr marL="0" indent="0">
              <a:buNone/>
            </a:pPr>
            <a:endParaRPr lang="en-US" b="1">
              <a:solidFill>
                <a:schemeClr val="tx2">
                  <a:lumMod val="75000"/>
                </a:schemeClr>
              </a:solidFill>
            </a:endParaRPr>
          </a:p>
          <a:p>
            <a:pPr marL="0" indent="0">
              <a:buNone/>
            </a:pPr>
            <a:endParaRPr lang="en-US" b="1">
              <a:solidFill>
                <a:schemeClr val="tx2">
                  <a:lumMod val="75000"/>
                </a:schemeClr>
              </a:solidFill>
            </a:endParaRPr>
          </a:p>
          <a:p>
            <a:pPr marL="0" indent="0">
              <a:buNone/>
            </a:pPr>
            <a:r>
              <a:rPr lang="en-US" b="1">
                <a:solidFill>
                  <a:schemeClr val="tx2">
                    <a:lumMod val="75000"/>
                  </a:schemeClr>
                </a:solidFill>
              </a:rPr>
              <a:t>        </a:t>
            </a:r>
            <a:endParaRPr lang="en-US">
              <a:solidFill>
                <a:schemeClr val="tx2">
                  <a:lumMod val="75000"/>
                </a:schemeClr>
              </a:solidFill>
            </a:endParaRPr>
          </a:p>
        </p:txBody>
      </p:sp>
      <p:sp>
        <p:nvSpPr>
          <p:cNvPr id="13" name="Arc 12">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555710" y="2183223"/>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2" name="Picture 2" descr="Text&#10;&#10;Description automatically generated">
            <a:extLst>
              <a:ext uri="{FF2B5EF4-FFF2-40B4-BE49-F238E27FC236}">
                <a16:creationId xmlns:a16="http://schemas.microsoft.com/office/drawing/2014/main" id="{07C0E72B-B734-42E1-A0BE-404BB7AAB0CC}"/>
              </a:ext>
            </a:extLst>
          </p:cNvPr>
          <p:cNvPicPr>
            <a:picLocks noChangeAspect="1"/>
          </p:cNvPicPr>
          <p:nvPr/>
        </p:nvPicPr>
        <p:blipFill>
          <a:blip r:embed="rId3"/>
          <a:stretch>
            <a:fillRect/>
          </a:stretch>
        </p:blipFill>
        <p:spPr>
          <a:xfrm>
            <a:off x="3204552" y="1528187"/>
            <a:ext cx="4805973" cy="4225889"/>
          </a:xfrm>
          <a:prstGeom prst="rect">
            <a:avLst/>
          </a:prstGeom>
        </p:spPr>
      </p:pic>
    </p:spTree>
    <p:extLst>
      <p:ext uri="{BB962C8B-B14F-4D97-AF65-F5344CB8AC3E}">
        <p14:creationId xmlns:p14="http://schemas.microsoft.com/office/powerpoint/2010/main" val="33470724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a:extLst>
              <a:ext uri="{FF2B5EF4-FFF2-40B4-BE49-F238E27FC236}">
                <a16:creationId xmlns:a16="http://schemas.microsoft.com/office/drawing/2014/main" id="{032D8B87-88DA-4E9C-B676-B10D70EA59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467"/>
            <a:ext cx="12191999" cy="686646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Picture 4" descr="White flowers blossoming on a green background">
            <a:extLst>
              <a:ext uri="{FF2B5EF4-FFF2-40B4-BE49-F238E27FC236}">
                <a16:creationId xmlns:a16="http://schemas.microsoft.com/office/drawing/2014/main" id="{2E3D564C-D2F1-41FC-AADE-E56C2AE73A7E}"/>
              </a:ext>
            </a:extLst>
          </p:cNvPr>
          <p:cNvPicPr>
            <a:picLocks noChangeAspect="1"/>
          </p:cNvPicPr>
          <p:nvPr/>
        </p:nvPicPr>
        <p:blipFill rotWithShape="1">
          <a:blip r:embed="rId2">
            <a:alphaModFix amt="35000"/>
          </a:blip>
          <a:srcRect t="15626"/>
          <a:stretch/>
        </p:blipFill>
        <p:spPr>
          <a:xfrm>
            <a:off x="20" y="-8466"/>
            <a:ext cx="12191980" cy="6866466"/>
          </a:xfrm>
          <a:prstGeom prst="rect">
            <a:avLst/>
          </a:prstGeom>
          <a:solidFill>
            <a:schemeClr val="tx2">
              <a:lumMod val="40000"/>
              <a:lumOff val="60000"/>
            </a:schemeClr>
          </a:solidFill>
        </p:spPr>
      </p:pic>
      <p:sp>
        <p:nvSpPr>
          <p:cNvPr id="8" name="Content Placeholder 7">
            <a:extLst>
              <a:ext uri="{FF2B5EF4-FFF2-40B4-BE49-F238E27FC236}">
                <a16:creationId xmlns:a16="http://schemas.microsoft.com/office/drawing/2014/main" id="{66DB2127-670A-4D66-8E99-395F7A45BCC1}"/>
              </a:ext>
            </a:extLst>
          </p:cNvPr>
          <p:cNvSpPr>
            <a:spLocks noGrp="1"/>
          </p:cNvSpPr>
          <p:nvPr>
            <p:ph idx="1"/>
          </p:nvPr>
        </p:nvSpPr>
        <p:spPr>
          <a:xfrm>
            <a:off x="76200" y="67164"/>
            <a:ext cx="11971215" cy="6604895"/>
          </a:xfrm>
        </p:spPr>
        <p:txBody>
          <a:bodyPr vert="horz" lIns="91440" tIns="45720" rIns="91440" bIns="45720" rtlCol="0" anchor="t">
            <a:normAutofit/>
          </a:bodyPr>
          <a:lstStyle/>
          <a:p>
            <a:pPr marL="0" indent="0">
              <a:buNone/>
            </a:pPr>
            <a:r>
              <a:rPr lang="en-US" b="1">
                <a:solidFill>
                  <a:schemeClr val="tx2">
                    <a:lumMod val="75000"/>
                  </a:schemeClr>
                </a:solidFill>
              </a:rPr>
              <a:t>                                                          6</a:t>
            </a:r>
          </a:p>
          <a:p>
            <a:pPr marL="0" indent="0">
              <a:buNone/>
            </a:pPr>
            <a:r>
              <a:rPr lang="en-US" b="1">
                <a:solidFill>
                  <a:schemeClr val="tx2">
                    <a:lumMod val="75000"/>
                  </a:schemeClr>
                </a:solidFill>
              </a:rPr>
              <a:t>    </a:t>
            </a:r>
            <a:endParaRPr lang="en-US" b="1">
              <a:solidFill>
                <a:schemeClr val="tx2">
                  <a:lumMod val="75000"/>
                </a:schemeClr>
              </a:solidFill>
              <a:ea typeface="+mn-lt"/>
              <a:cs typeface="+mn-lt"/>
            </a:endParaRPr>
          </a:p>
          <a:p>
            <a:pPr marL="0" indent="0">
              <a:buNone/>
            </a:pPr>
            <a:endParaRPr lang="en-US">
              <a:ea typeface="+mn-lt"/>
              <a:cs typeface="+mn-lt"/>
            </a:endParaRPr>
          </a:p>
          <a:p>
            <a:pPr marL="0" indent="0">
              <a:buNone/>
            </a:pPr>
            <a:endParaRPr lang="en-US">
              <a:ea typeface="+mn-lt"/>
              <a:cs typeface="+mn-lt"/>
            </a:endParaRPr>
          </a:p>
          <a:p>
            <a:pPr marL="0" indent="0">
              <a:buNone/>
            </a:pPr>
            <a:r>
              <a:rPr lang="en-US">
                <a:ea typeface="+mn-lt"/>
                <a:cs typeface="+mn-lt"/>
              </a:rPr>
              <a:t>“Rivers know this: there is no hurry. We shall get there some day.”</a:t>
            </a:r>
            <a:br>
              <a:rPr lang="en-US">
                <a:ea typeface="+mn-lt"/>
                <a:cs typeface="+mn-lt"/>
              </a:rPr>
            </a:br>
            <a:r>
              <a:rPr lang="en-US">
                <a:ea typeface="+mn-lt"/>
                <a:cs typeface="+mn-lt"/>
              </a:rPr>
              <a:t>― </a:t>
            </a:r>
            <a:r>
              <a:rPr lang="en-US" b="1">
                <a:ea typeface="+mn-lt"/>
                <a:cs typeface="+mn-lt"/>
              </a:rPr>
              <a:t>A.A. Milne, </a:t>
            </a:r>
            <a:r>
              <a:rPr lang="en-US" b="1">
                <a:ea typeface="+mn-lt"/>
                <a:cs typeface="+mn-lt"/>
                <a:hlinkClick r:id="rId3"/>
              </a:rPr>
              <a:t>Winnie-the-Pooh</a:t>
            </a:r>
            <a:endParaRPr lang="en-US"/>
          </a:p>
        </p:txBody>
      </p:sp>
      <p:sp>
        <p:nvSpPr>
          <p:cNvPr id="13" name="Arc 12">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555710" y="2183223"/>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125286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a:extLst>
              <a:ext uri="{FF2B5EF4-FFF2-40B4-BE49-F238E27FC236}">
                <a16:creationId xmlns:a16="http://schemas.microsoft.com/office/drawing/2014/main" id="{032D8B87-88DA-4E9C-B676-B10D70EA59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467"/>
            <a:ext cx="12191999" cy="686646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Picture 4" descr="White flowers blossoming on a green background">
            <a:extLst>
              <a:ext uri="{FF2B5EF4-FFF2-40B4-BE49-F238E27FC236}">
                <a16:creationId xmlns:a16="http://schemas.microsoft.com/office/drawing/2014/main" id="{2E3D564C-D2F1-41FC-AADE-E56C2AE73A7E}"/>
              </a:ext>
            </a:extLst>
          </p:cNvPr>
          <p:cNvPicPr>
            <a:picLocks noChangeAspect="1"/>
          </p:cNvPicPr>
          <p:nvPr/>
        </p:nvPicPr>
        <p:blipFill rotWithShape="1">
          <a:blip r:embed="rId2">
            <a:alphaModFix amt="35000"/>
          </a:blip>
          <a:srcRect t="15626"/>
          <a:stretch/>
        </p:blipFill>
        <p:spPr>
          <a:xfrm>
            <a:off x="20" y="-8466"/>
            <a:ext cx="12191980" cy="6866466"/>
          </a:xfrm>
          <a:prstGeom prst="rect">
            <a:avLst/>
          </a:prstGeom>
          <a:solidFill>
            <a:schemeClr val="tx2">
              <a:lumMod val="40000"/>
              <a:lumOff val="60000"/>
            </a:schemeClr>
          </a:solidFill>
        </p:spPr>
      </p:pic>
      <p:sp>
        <p:nvSpPr>
          <p:cNvPr id="8" name="Content Placeholder 7">
            <a:extLst>
              <a:ext uri="{FF2B5EF4-FFF2-40B4-BE49-F238E27FC236}">
                <a16:creationId xmlns:a16="http://schemas.microsoft.com/office/drawing/2014/main" id="{66DB2127-670A-4D66-8E99-395F7A45BCC1}"/>
              </a:ext>
            </a:extLst>
          </p:cNvPr>
          <p:cNvSpPr>
            <a:spLocks noGrp="1"/>
          </p:cNvSpPr>
          <p:nvPr>
            <p:ph idx="1"/>
          </p:nvPr>
        </p:nvSpPr>
        <p:spPr>
          <a:xfrm>
            <a:off x="76200" y="67164"/>
            <a:ext cx="11971215" cy="6604895"/>
          </a:xfrm>
        </p:spPr>
        <p:txBody>
          <a:bodyPr vert="horz" lIns="91440" tIns="45720" rIns="91440" bIns="45720" rtlCol="0" anchor="t">
            <a:normAutofit/>
          </a:bodyPr>
          <a:lstStyle/>
          <a:p>
            <a:pPr marL="0" indent="0">
              <a:buNone/>
            </a:pPr>
            <a:r>
              <a:rPr lang="en-US" b="1">
                <a:solidFill>
                  <a:schemeClr val="tx2">
                    <a:lumMod val="75000"/>
                  </a:schemeClr>
                </a:solidFill>
              </a:rPr>
              <a:t>                                                          7    </a:t>
            </a:r>
          </a:p>
        </p:txBody>
      </p:sp>
      <p:sp>
        <p:nvSpPr>
          <p:cNvPr id="13" name="Arc 12">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555710" y="2183223"/>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2" name="Picture 4">
            <a:extLst>
              <a:ext uri="{FF2B5EF4-FFF2-40B4-BE49-F238E27FC236}">
                <a16:creationId xmlns:a16="http://schemas.microsoft.com/office/drawing/2014/main" id="{058F99B9-C52E-49EE-B7DA-96DD3E1676C1}"/>
              </a:ext>
            </a:extLst>
          </p:cNvPr>
          <p:cNvPicPr>
            <a:picLocks noChangeAspect="1"/>
          </p:cNvPicPr>
          <p:nvPr/>
        </p:nvPicPr>
        <p:blipFill>
          <a:blip r:embed="rId3"/>
          <a:stretch>
            <a:fillRect/>
          </a:stretch>
        </p:blipFill>
        <p:spPr>
          <a:xfrm>
            <a:off x="2018324" y="1051170"/>
            <a:ext cx="7237044" cy="5380891"/>
          </a:xfrm>
          <a:prstGeom prst="rect">
            <a:avLst/>
          </a:prstGeom>
        </p:spPr>
      </p:pic>
    </p:spTree>
    <p:extLst>
      <p:ext uri="{BB962C8B-B14F-4D97-AF65-F5344CB8AC3E}">
        <p14:creationId xmlns:p14="http://schemas.microsoft.com/office/powerpoint/2010/main" val="26816557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a:extLst>
              <a:ext uri="{FF2B5EF4-FFF2-40B4-BE49-F238E27FC236}">
                <a16:creationId xmlns:a16="http://schemas.microsoft.com/office/drawing/2014/main" id="{032D8B87-88DA-4E9C-B676-B10D70EA59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467"/>
            <a:ext cx="12191999" cy="686646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Picture 4" descr="White flowers blossoming on a green background">
            <a:extLst>
              <a:ext uri="{FF2B5EF4-FFF2-40B4-BE49-F238E27FC236}">
                <a16:creationId xmlns:a16="http://schemas.microsoft.com/office/drawing/2014/main" id="{2E3D564C-D2F1-41FC-AADE-E56C2AE73A7E}"/>
              </a:ext>
            </a:extLst>
          </p:cNvPr>
          <p:cNvPicPr>
            <a:picLocks noChangeAspect="1"/>
          </p:cNvPicPr>
          <p:nvPr/>
        </p:nvPicPr>
        <p:blipFill rotWithShape="1">
          <a:blip r:embed="rId3">
            <a:alphaModFix amt="35000"/>
          </a:blip>
          <a:srcRect t="15626"/>
          <a:stretch/>
        </p:blipFill>
        <p:spPr>
          <a:xfrm>
            <a:off x="20" y="-8466"/>
            <a:ext cx="12191980" cy="6866466"/>
          </a:xfrm>
          <a:prstGeom prst="rect">
            <a:avLst/>
          </a:prstGeom>
          <a:solidFill>
            <a:schemeClr val="tx2">
              <a:lumMod val="40000"/>
              <a:lumOff val="60000"/>
            </a:schemeClr>
          </a:solidFill>
        </p:spPr>
      </p:pic>
      <p:sp>
        <p:nvSpPr>
          <p:cNvPr id="8" name="Content Placeholder 7">
            <a:extLst>
              <a:ext uri="{FF2B5EF4-FFF2-40B4-BE49-F238E27FC236}">
                <a16:creationId xmlns:a16="http://schemas.microsoft.com/office/drawing/2014/main" id="{66DB2127-670A-4D66-8E99-395F7A45BCC1}"/>
              </a:ext>
            </a:extLst>
          </p:cNvPr>
          <p:cNvSpPr>
            <a:spLocks noGrp="1"/>
          </p:cNvSpPr>
          <p:nvPr>
            <p:ph idx="1"/>
          </p:nvPr>
        </p:nvSpPr>
        <p:spPr>
          <a:xfrm>
            <a:off x="76200" y="67164"/>
            <a:ext cx="11971215" cy="6604895"/>
          </a:xfrm>
        </p:spPr>
        <p:txBody>
          <a:bodyPr vert="horz" lIns="91440" tIns="45720" rIns="91440" bIns="45720" rtlCol="0" anchor="t">
            <a:normAutofit/>
          </a:bodyPr>
          <a:lstStyle/>
          <a:p>
            <a:pPr marL="0" indent="0">
              <a:buNone/>
            </a:pPr>
            <a:r>
              <a:rPr lang="en-US" b="1">
                <a:solidFill>
                  <a:schemeClr val="tx2">
                    <a:lumMod val="75000"/>
                  </a:schemeClr>
                </a:solidFill>
              </a:rPr>
              <a:t>                                                              </a:t>
            </a:r>
          </a:p>
        </p:txBody>
      </p:sp>
      <p:sp>
        <p:nvSpPr>
          <p:cNvPr id="13" name="Arc 12">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555710" y="2183223"/>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2" name="Picture 2">
            <a:hlinkClick r:id="" action="ppaction://media"/>
            <a:extLst>
              <a:ext uri="{FF2B5EF4-FFF2-40B4-BE49-F238E27FC236}">
                <a16:creationId xmlns:a16="http://schemas.microsoft.com/office/drawing/2014/main" id="{F552F69A-4373-4EF8-8901-E68081BDAB55}"/>
              </a:ext>
            </a:extLst>
          </p:cNvPr>
          <p:cNvPicPr>
            <a:picLocks noRot="1" noChangeAspect="1"/>
          </p:cNvPicPr>
          <p:nvPr>
            <a:videoFile r:link="rId1"/>
          </p:nvPr>
        </p:nvPicPr>
        <p:blipFill>
          <a:blip r:embed="rId4"/>
          <a:stretch>
            <a:fillRect/>
          </a:stretch>
        </p:blipFill>
        <p:spPr>
          <a:xfrm>
            <a:off x="1680308" y="413973"/>
            <a:ext cx="8557845" cy="6117978"/>
          </a:xfrm>
          <a:prstGeom prst="rect">
            <a:avLst/>
          </a:prstGeom>
        </p:spPr>
      </p:pic>
    </p:spTree>
    <p:extLst>
      <p:ext uri="{BB962C8B-B14F-4D97-AF65-F5344CB8AC3E}">
        <p14:creationId xmlns:p14="http://schemas.microsoft.com/office/powerpoint/2010/main" val="42032803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a:extLst>
              <a:ext uri="{FF2B5EF4-FFF2-40B4-BE49-F238E27FC236}">
                <a16:creationId xmlns:a16="http://schemas.microsoft.com/office/drawing/2014/main" id="{032D8B87-88DA-4E9C-B676-B10D70EA59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467"/>
            <a:ext cx="12191999" cy="686646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Picture 4" descr="White flowers blossoming on a green background">
            <a:extLst>
              <a:ext uri="{FF2B5EF4-FFF2-40B4-BE49-F238E27FC236}">
                <a16:creationId xmlns:a16="http://schemas.microsoft.com/office/drawing/2014/main" id="{2E3D564C-D2F1-41FC-AADE-E56C2AE73A7E}"/>
              </a:ext>
            </a:extLst>
          </p:cNvPr>
          <p:cNvPicPr>
            <a:picLocks noChangeAspect="1"/>
          </p:cNvPicPr>
          <p:nvPr/>
        </p:nvPicPr>
        <p:blipFill rotWithShape="1">
          <a:blip r:embed="rId2">
            <a:alphaModFix amt="35000"/>
          </a:blip>
          <a:srcRect t="15626"/>
          <a:stretch/>
        </p:blipFill>
        <p:spPr>
          <a:xfrm>
            <a:off x="20" y="-8466"/>
            <a:ext cx="12191980" cy="6866466"/>
          </a:xfrm>
          <a:prstGeom prst="rect">
            <a:avLst/>
          </a:prstGeom>
          <a:solidFill>
            <a:schemeClr val="tx2">
              <a:lumMod val="40000"/>
              <a:lumOff val="60000"/>
            </a:schemeClr>
          </a:solidFill>
        </p:spPr>
      </p:pic>
      <p:sp>
        <p:nvSpPr>
          <p:cNvPr id="8" name="Content Placeholder 7">
            <a:extLst>
              <a:ext uri="{FF2B5EF4-FFF2-40B4-BE49-F238E27FC236}">
                <a16:creationId xmlns:a16="http://schemas.microsoft.com/office/drawing/2014/main" id="{66DB2127-670A-4D66-8E99-395F7A45BCC1}"/>
              </a:ext>
            </a:extLst>
          </p:cNvPr>
          <p:cNvSpPr>
            <a:spLocks noGrp="1"/>
          </p:cNvSpPr>
          <p:nvPr>
            <p:ph idx="1"/>
          </p:nvPr>
        </p:nvSpPr>
        <p:spPr>
          <a:xfrm>
            <a:off x="76200" y="67164"/>
            <a:ext cx="11971215" cy="6604895"/>
          </a:xfrm>
        </p:spPr>
        <p:txBody>
          <a:bodyPr vert="horz" lIns="91440" tIns="45720" rIns="91440" bIns="45720" rtlCol="0" anchor="t">
            <a:normAutofit/>
          </a:bodyPr>
          <a:lstStyle/>
          <a:p>
            <a:pPr marL="0" indent="0">
              <a:buNone/>
            </a:pPr>
            <a:r>
              <a:rPr lang="en-US" b="1">
                <a:solidFill>
                  <a:schemeClr val="tx2">
                    <a:lumMod val="75000"/>
                  </a:schemeClr>
                </a:solidFill>
              </a:rPr>
              <a:t>                                                         8</a:t>
            </a:r>
            <a:endParaRPr lang="en-US">
              <a:solidFill>
                <a:schemeClr val="tx2">
                  <a:lumMod val="75000"/>
                </a:schemeClr>
              </a:solidFill>
            </a:endParaRPr>
          </a:p>
          <a:p>
            <a:pPr marL="0" indent="0">
              <a:buNone/>
            </a:pPr>
            <a:endParaRPr lang="en-US" b="1">
              <a:solidFill>
                <a:schemeClr val="tx2">
                  <a:lumMod val="75000"/>
                </a:schemeClr>
              </a:solidFill>
            </a:endParaRPr>
          </a:p>
          <a:p>
            <a:pPr marL="0" indent="0">
              <a:buNone/>
            </a:pPr>
            <a:r>
              <a:rPr lang="en-US" b="1">
                <a:solidFill>
                  <a:schemeClr val="tx2">
                    <a:lumMod val="75000"/>
                  </a:schemeClr>
                </a:solidFill>
              </a:rPr>
              <a:t>  </a:t>
            </a:r>
            <a:endParaRPr lang="en-US">
              <a:solidFill>
                <a:schemeClr val="tx2">
                  <a:lumMod val="75000"/>
                </a:schemeClr>
              </a:solidFill>
            </a:endParaRPr>
          </a:p>
          <a:p>
            <a:pPr marL="0" indent="0">
              <a:buNone/>
            </a:pPr>
            <a:r>
              <a:rPr lang="en-US" b="1">
                <a:solidFill>
                  <a:schemeClr val="tx2">
                    <a:lumMod val="75000"/>
                  </a:schemeClr>
                </a:solidFill>
              </a:rPr>
              <a:t>The virtues and attributes pertaining unto God are all evident and manifest, and have been mentioned and described in all the heavenly books. Among them are trustworthiness, truthfulness, purity of heart while communing with God, forbearance, resignation to whatever the Almighty hath decreed, contentment with the things His Will hath provided, patience, nay, thankfulness in the midst of tribulation, and complete reliance, in all circumstances, upon Him. These rank, according to the estimate of God, among the highest and most laudable of acts. </a:t>
            </a:r>
            <a:endParaRPr lang="en-US">
              <a:solidFill>
                <a:schemeClr val="tx2">
                  <a:lumMod val="75000"/>
                </a:schemeClr>
              </a:solidFill>
            </a:endParaRPr>
          </a:p>
          <a:p>
            <a:pPr marL="0" indent="0">
              <a:buNone/>
            </a:pPr>
            <a:endParaRPr lang="en-US" b="1">
              <a:solidFill>
                <a:schemeClr val="tx2">
                  <a:lumMod val="75000"/>
                </a:schemeClr>
              </a:solidFill>
            </a:endParaRPr>
          </a:p>
          <a:p>
            <a:pPr marL="0" indent="0">
              <a:buNone/>
            </a:pPr>
            <a:r>
              <a:rPr lang="en-US" b="1">
                <a:solidFill>
                  <a:schemeClr val="tx2">
                    <a:lumMod val="75000"/>
                  </a:schemeClr>
                </a:solidFill>
              </a:rPr>
              <a:t>       - </a:t>
            </a:r>
            <a:r>
              <a:rPr lang="en-US" b="1" err="1">
                <a:solidFill>
                  <a:schemeClr val="tx2">
                    <a:lumMod val="75000"/>
                  </a:schemeClr>
                </a:solidFill>
              </a:rPr>
              <a:t>Bahá'u'lláh</a:t>
            </a:r>
            <a:endParaRPr lang="en-US" b="1">
              <a:solidFill>
                <a:schemeClr val="tx2">
                  <a:lumMod val="75000"/>
                </a:schemeClr>
              </a:solidFill>
            </a:endParaRPr>
          </a:p>
        </p:txBody>
      </p:sp>
      <p:sp>
        <p:nvSpPr>
          <p:cNvPr id="13" name="Arc 12">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555710" y="2183223"/>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294630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a:extLst>
              <a:ext uri="{FF2B5EF4-FFF2-40B4-BE49-F238E27FC236}">
                <a16:creationId xmlns:a16="http://schemas.microsoft.com/office/drawing/2014/main" id="{032D8B87-88DA-4E9C-B676-B10D70EA59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467"/>
            <a:ext cx="12191999" cy="686646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Picture 4" descr="White flowers blossoming on a green background">
            <a:extLst>
              <a:ext uri="{FF2B5EF4-FFF2-40B4-BE49-F238E27FC236}">
                <a16:creationId xmlns:a16="http://schemas.microsoft.com/office/drawing/2014/main" id="{2E3D564C-D2F1-41FC-AADE-E56C2AE73A7E}"/>
              </a:ext>
            </a:extLst>
          </p:cNvPr>
          <p:cNvPicPr>
            <a:picLocks noChangeAspect="1"/>
          </p:cNvPicPr>
          <p:nvPr/>
        </p:nvPicPr>
        <p:blipFill rotWithShape="1">
          <a:blip r:embed="rId2">
            <a:alphaModFix amt="35000"/>
          </a:blip>
          <a:srcRect t="15626"/>
          <a:stretch/>
        </p:blipFill>
        <p:spPr>
          <a:xfrm>
            <a:off x="20" y="-8466"/>
            <a:ext cx="12191980" cy="6866466"/>
          </a:xfrm>
          <a:prstGeom prst="rect">
            <a:avLst/>
          </a:prstGeom>
          <a:solidFill>
            <a:schemeClr val="tx2">
              <a:lumMod val="40000"/>
              <a:lumOff val="60000"/>
            </a:schemeClr>
          </a:solidFill>
        </p:spPr>
      </p:pic>
      <p:sp>
        <p:nvSpPr>
          <p:cNvPr id="8" name="Content Placeholder 7">
            <a:extLst>
              <a:ext uri="{FF2B5EF4-FFF2-40B4-BE49-F238E27FC236}">
                <a16:creationId xmlns:a16="http://schemas.microsoft.com/office/drawing/2014/main" id="{66DB2127-670A-4D66-8E99-395F7A45BCC1}"/>
              </a:ext>
            </a:extLst>
          </p:cNvPr>
          <p:cNvSpPr>
            <a:spLocks noGrp="1"/>
          </p:cNvSpPr>
          <p:nvPr>
            <p:ph idx="1"/>
          </p:nvPr>
        </p:nvSpPr>
        <p:spPr>
          <a:xfrm>
            <a:off x="76200" y="67164"/>
            <a:ext cx="11971215" cy="6604895"/>
          </a:xfrm>
        </p:spPr>
        <p:txBody>
          <a:bodyPr vert="horz" lIns="91440" tIns="45720" rIns="91440" bIns="45720" rtlCol="0" anchor="t">
            <a:normAutofit/>
          </a:bodyPr>
          <a:lstStyle/>
          <a:p>
            <a:pPr marL="0" indent="0">
              <a:buNone/>
            </a:pPr>
            <a:r>
              <a:rPr lang="en-US" b="1">
                <a:solidFill>
                  <a:schemeClr val="tx2">
                    <a:lumMod val="75000"/>
                  </a:schemeClr>
                </a:solidFill>
              </a:rPr>
              <a:t>                                                            9                                                      </a:t>
            </a:r>
          </a:p>
        </p:txBody>
      </p:sp>
      <p:sp>
        <p:nvSpPr>
          <p:cNvPr id="13" name="Arc 12">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555710" y="2183223"/>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5" name="Picture 5" descr="A picture containing text, nature, sunset&#10;&#10;Description automatically generated">
            <a:extLst>
              <a:ext uri="{FF2B5EF4-FFF2-40B4-BE49-F238E27FC236}">
                <a16:creationId xmlns:a16="http://schemas.microsoft.com/office/drawing/2014/main" id="{521168A7-2E58-43BF-B81A-7D0C6A35E8FD}"/>
              </a:ext>
            </a:extLst>
          </p:cNvPr>
          <p:cNvPicPr>
            <a:picLocks noChangeAspect="1"/>
          </p:cNvPicPr>
          <p:nvPr/>
        </p:nvPicPr>
        <p:blipFill>
          <a:blip r:embed="rId3"/>
          <a:stretch>
            <a:fillRect/>
          </a:stretch>
        </p:blipFill>
        <p:spPr>
          <a:xfrm>
            <a:off x="3424726" y="1223597"/>
            <a:ext cx="3955316" cy="4107960"/>
          </a:xfrm>
          <a:prstGeom prst="rect">
            <a:avLst/>
          </a:prstGeom>
        </p:spPr>
      </p:pic>
    </p:spTree>
    <p:extLst>
      <p:ext uri="{BB962C8B-B14F-4D97-AF65-F5344CB8AC3E}">
        <p14:creationId xmlns:p14="http://schemas.microsoft.com/office/powerpoint/2010/main" val="35596942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a:extLst>
              <a:ext uri="{FF2B5EF4-FFF2-40B4-BE49-F238E27FC236}">
                <a16:creationId xmlns:a16="http://schemas.microsoft.com/office/drawing/2014/main" id="{032D8B87-88DA-4E9C-B676-B10D70EA59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467"/>
            <a:ext cx="12191999" cy="686646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Picture 4" descr="White flowers blossoming on a green background">
            <a:extLst>
              <a:ext uri="{FF2B5EF4-FFF2-40B4-BE49-F238E27FC236}">
                <a16:creationId xmlns:a16="http://schemas.microsoft.com/office/drawing/2014/main" id="{2E3D564C-D2F1-41FC-AADE-E56C2AE73A7E}"/>
              </a:ext>
            </a:extLst>
          </p:cNvPr>
          <p:cNvPicPr>
            <a:picLocks noChangeAspect="1"/>
          </p:cNvPicPr>
          <p:nvPr/>
        </p:nvPicPr>
        <p:blipFill rotWithShape="1">
          <a:blip r:embed="rId2">
            <a:alphaModFix amt="35000"/>
          </a:blip>
          <a:srcRect t="15626"/>
          <a:stretch/>
        </p:blipFill>
        <p:spPr>
          <a:xfrm>
            <a:off x="20" y="-8466"/>
            <a:ext cx="12191980" cy="6866466"/>
          </a:xfrm>
          <a:prstGeom prst="rect">
            <a:avLst/>
          </a:prstGeom>
          <a:solidFill>
            <a:schemeClr val="tx2">
              <a:lumMod val="40000"/>
              <a:lumOff val="60000"/>
            </a:schemeClr>
          </a:solidFill>
        </p:spPr>
      </p:pic>
      <p:sp>
        <p:nvSpPr>
          <p:cNvPr id="8" name="Content Placeholder 7">
            <a:extLst>
              <a:ext uri="{FF2B5EF4-FFF2-40B4-BE49-F238E27FC236}">
                <a16:creationId xmlns:a16="http://schemas.microsoft.com/office/drawing/2014/main" id="{66DB2127-670A-4D66-8E99-395F7A45BCC1}"/>
              </a:ext>
            </a:extLst>
          </p:cNvPr>
          <p:cNvSpPr>
            <a:spLocks noGrp="1"/>
          </p:cNvSpPr>
          <p:nvPr>
            <p:ph idx="1"/>
          </p:nvPr>
        </p:nvSpPr>
        <p:spPr>
          <a:xfrm>
            <a:off x="76200" y="67164"/>
            <a:ext cx="11971215" cy="6604895"/>
          </a:xfrm>
        </p:spPr>
        <p:txBody>
          <a:bodyPr vert="horz" lIns="91440" tIns="45720" rIns="91440" bIns="45720" rtlCol="0" anchor="t">
            <a:normAutofit/>
          </a:bodyPr>
          <a:lstStyle/>
          <a:p>
            <a:pPr marL="0" indent="0">
              <a:buNone/>
            </a:pPr>
            <a:r>
              <a:rPr lang="en-US" b="1" dirty="0">
                <a:solidFill>
                  <a:schemeClr val="tx2">
                    <a:lumMod val="75000"/>
                  </a:schemeClr>
                </a:solidFill>
              </a:rPr>
              <a:t>                                                          10      </a:t>
            </a:r>
          </a:p>
        </p:txBody>
      </p:sp>
      <p:sp>
        <p:nvSpPr>
          <p:cNvPr id="13" name="Arc 12">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555710" y="2183223"/>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19EE5C03-979A-4A4B-A89C-264B0FA59297}"/>
              </a:ext>
            </a:extLst>
          </p:cNvPr>
          <p:cNvSpPr txBox="1"/>
          <p:nvPr/>
        </p:nvSpPr>
        <p:spPr>
          <a:xfrm>
            <a:off x="2076939" y="3200400"/>
            <a:ext cx="7862276" cy="107721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b="1">
                <a:latin typeface="Lato"/>
              </a:rPr>
              <a:t>“Adopt the pace of nature: her secret is patience.” — Ralph Waldo Emerson</a:t>
            </a:r>
          </a:p>
        </p:txBody>
      </p:sp>
    </p:spTree>
    <p:extLst>
      <p:ext uri="{BB962C8B-B14F-4D97-AF65-F5344CB8AC3E}">
        <p14:creationId xmlns:p14="http://schemas.microsoft.com/office/powerpoint/2010/main" val="34902443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a:extLst>
              <a:ext uri="{FF2B5EF4-FFF2-40B4-BE49-F238E27FC236}">
                <a16:creationId xmlns:a16="http://schemas.microsoft.com/office/drawing/2014/main" id="{032D8B87-88DA-4E9C-B676-B10D70EA59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467"/>
            <a:ext cx="12191999" cy="686646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Picture 4" descr="White flowers blossoming on a green background">
            <a:extLst>
              <a:ext uri="{FF2B5EF4-FFF2-40B4-BE49-F238E27FC236}">
                <a16:creationId xmlns:a16="http://schemas.microsoft.com/office/drawing/2014/main" id="{2E3D564C-D2F1-41FC-AADE-E56C2AE73A7E}"/>
              </a:ext>
            </a:extLst>
          </p:cNvPr>
          <p:cNvPicPr>
            <a:picLocks noChangeAspect="1"/>
          </p:cNvPicPr>
          <p:nvPr/>
        </p:nvPicPr>
        <p:blipFill rotWithShape="1">
          <a:blip r:embed="rId2">
            <a:alphaModFix amt="35000"/>
          </a:blip>
          <a:srcRect t="15626"/>
          <a:stretch/>
        </p:blipFill>
        <p:spPr>
          <a:xfrm>
            <a:off x="20" y="-8466"/>
            <a:ext cx="12191980" cy="6866466"/>
          </a:xfrm>
          <a:prstGeom prst="rect">
            <a:avLst/>
          </a:prstGeom>
          <a:solidFill>
            <a:schemeClr val="tx2">
              <a:lumMod val="40000"/>
              <a:lumOff val="60000"/>
            </a:schemeClr>
          </a:solidFill>
        </p:spPr>
      </p:pic>
      <p:sp>
        <p:nvSpPr>
          <p:cNvPr id="8" name="Content Placeholder 7">
            <a:extLst>
              <a:ext uri="{FF2B5EF4-FFF2-40B4-BE49-F238E27FC236}">
                <a16:creationId xmlns:a16="http://schemas.microsoft.com/office/drawing/2014/main" id="{66DB2127-670A-4D66-8E99-395F7A45BCC1}"/>
              </a:ext>
            </a:extLst>
          </p:cNvPr>
          <p:cNvSpPr>
            <a:spLocks noGrp="1"/>
          </p:cNvSpPr>
          <p:nvPr>
            <p:ph idx="1"/>
          </p:nvPr>
        </p:nvSpPr>
        <p:spPr>
          <a:xfrm>
            <a:off x="76200" y="67164"/>
            <a:ext cx="11971215" cy="6604895"/>
          </a:xfrm>
        </p:spPr>
        <p:txBody>
          <a:bodyPr vert="horz" lIns="91440" tIns="45720" rIns="91440" bIns="45720" rtlCol="0" anchor="t">
            <a:normAutofit/>
          </a:bodyPr>
          <a:lstStyle/>
          <a:p>
            <a:pPr marL="0" indent="0">
              <a:buNone/>
            </a:pPr>
            <a:r>
              <a:rPr lang="en-US" b="1" dirty="0">
                <a:solidFill>
                  <a:schemeClr val="tx2">
                    <a:lumMod val="75000"/>
                  </a:schemeClr>
                </a:solidFill>
              </a:rPr>
              <a:t>                                                             11 </a:t>
            </a:r>
            <a:endParaRPr lang="en-US" dirty="0">
              <a:solidFill>
                <a:schemeClr val="tx2">
                  <a:lumMod val="75000"/>
                </a:schemeClr>
              </a:solidFill>
            </a:endParaRPr>
          </a:p>
          <a:p>
            <a:pPr marL="0" indent="0">
              <a:buNone/>
            </a:pPr>
            <a:r>
              <a:rPr lang="en-US" b="1" dirty="0">
                <a:solidFill>
                  <a:schemeClr val="tx2">
                    <a:lumMod val="75000"/>
                  </a:schemeClr>
                </a:solidFill>
              </a:rPr>
              <a:t>  </a:t>
            </a:r>
            <a:endParaRPr lang="en-US" dirty="0">
              <a:solidFill>
                <a:schemeClr val="tx2">
                  <a:lumMod val="75000"/>
                </a:schemeClr>
              </a:solidFill>
            </a:endParaRPr>
          </a:p>
          <a:p>
            <a:pPr marL="0" indent="0">
              <a:buNone/>
            </a:pPr>
            <a:endParaRPr lang="en-US" b="1" dirty="0">
              <a:solidFill>
                <a:schemeClr val="tx2">
                  <a:lumMod val="75000"/>
                </a:schemeClr>
              </a:solidFill>
            </a:endParaRPr>
          </a:p>
          <a:p>
            <a:pPr marL="0" indent="0">
              <a:buNone/>
            </a:pPr>
            <a:endParaRPr lang="en-US" sz="2800" b="1" dirty="0">
              <a:solidFill>
                <a:schemeClr val="tx2">
                  <a:lumMod val="75000"/>
                </a:schemeClr>
              </a:solidFill>
            </a:endParaRPr>
          </a:p>
          <a:p>
            <a:pPr marL="0" indent="0">
              <a:buNone/>
            </a:pPr>
            <a:r>
              <a:rPr lang="en-US" sz="2800" b="1" dirty="0">
                <a:solidFill>
                  <a:schemeClr val="tx2">
                    <a:lumMod val="75000"/>
                  </a:schemeClr>
                </a:solidFill>
              </a:rPr>
              <a:t>  Be patient under all conditions and place your whole trust and confidence in God.  </a:t>
            </a:r>
            <a:endParaRPr lang="en-US" sz="2800" dirty="0">
              <a:solidFill>
                <a:schemeClr val="tx2">
                  <a:lumMod val="75000"/>
                </a:schemeClr>
              </a:solidFill>
            </a:endParaRPr>
          </a:p>
          <a:p>
            <a:pPr marL="0" indent="0">
              <a:buNone/>
            </a:pPr>
            <a:endParaRPr lang="en-US" sz="2800" b="1" dirty="0">
              <a:solidFill>
                <a:schemeClr val="tx2">
                  <a:lumMod val="75000"/>
                </a:schemeClr>
              </a:solidFill>
            </a:endParaRPr>
          </a:p>
          <a:p>
            <a:pPr marL="0" indent="0">
              <a:buNone/>
            </a:pPr>
            <a:r>
              <a:rPr lang="en-US" sz="2800" b="1" dirty="0">
                <a:solidFill>
                  <a:schemeClr val="tx2">
                    <a:lumMod val="75000"/>
                  </a:schemeClr>
                </a:solidFill>
              </a:rPr>
              <a:t> - </a:t>
            </a:r>
            <a:r>
              <a:rPr lang="en-US" sz="2800" b="1" dirty="0" err="1">
                <a:solidFill>
                  <a:schemeClr val="tx2">
                    <a:lumMod val="75000"/>
                  </a:schemeClr>
                </a:solidFill>
              </a:rPr>
              <a:t>Bahá'u'lláh</a:t>
            </a:r>
            <a:r>
              <a:rPr lang="en-US" sz="2800" b="1" dirty="0">
                <a:solidFill>
                  <a:schemeClr val="tx2">
                    <a:lumMod val="75000"/>
                  </a:schemeClr>
                </a:solidFill>
              </a:rPr>
              <a:t>                  </a:t>
            </a:r>
            <a:endParaRPr lang="en-US" sz="2800" dirty="0">
              <a:solidFill>
                <a:schemeClr val="tx2">
                  <a:lumMod val="75000"/>
                </a:schemeClr>
              </a:solidFill>
            </a:endParaRPr>
          </a:p>
        </p:txBody>
      </p:sp>
      <p:sp>
        <p:nvSpPr>
          <p:cNvPr id="13" name="Arc 12">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555710" y="2183223"/>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79555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a:extLst>
              <a:ext uri="{FF2B5EF4-FFF2-40B4-BE49-F238E27FC236}">
                <a16:creationId xmlns:a16="http://schemas.microsoft.com/office/drawing/2014/main" id="{032D8B87-88DA-4E9C-B676-B10D70EA59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467"/>
            <a:ext cx="12191999" cy="686646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Picture 4" descr="White flowers blossoming on a green background">
            <a:extLst>
              <a:ext uri="{FF2B5EF4-FFF2-40B4-BE49-F238E27FC236}">
                <a16:creationId xmlns:a16="http://schemas.microsoft.com/office/drawing/2014/main" id="{2E3D564C-D2F1-41FC-AADE-E56C2AE73A7E}"/>
              </a:ext>
            </a:extLst>
          </p:cNvPr>
          <p:cNvPicPr>
            <a:picLocks noChangeAspect="1"/>
          </p:cNvPicPr>
          <p:nvPr/>
        </p:nvPicPr>
        <p:blipFill rotWithShape="1">
          <a:blip r:embed="rId2">
            <a:alphaModFix amt="35000"/>
          </a:blip>
          <a:srcRect t="15626"/>
          <a:stretch/>
        </p:blipFill>
        <p:spPr>
          <a:xfrm>
            <a:off x="20" y="-8466"/>
            <a:ext cx="12191980" cy="6866466"/>
          </a:xfrm>
          <a:prstGeom prst="rect">
            <a:avLst/>
          </a:prstGeom>
          <a:solidFill>
            <a:schemeClr val="tx2">
              <a:lumMod val="40000"/>
              <a:lumOff val="60000"/>
            </a:schemeClr>
          </a:solidFill>
        </p:spPr>
      </p:pic>
      <p:sp>
        <p:nvSpPr>
          <p:cNvPr id="8" name="Content Placeholder 7">
            <a:extLst>
              <a:ext uri="{FF2B5EF4-FFF2-40B4-BE49-F238E27FC236}">
                <a16:creationId xmlns:a16="http://schemas.microsoft.com/office/drawing/2014/main" id="{66DB2127-670A-4D66-8E99-395F7A45BCC1}"/>
              </a:ext>
            </a:extLst>
          </p:cNvPr>
          <p:cNvSpPr>
            <a:spLocks noGrp="1"/>
          </p:cNvSpPr>
          <p:nvPr>
            <p:ph idx="1"/>
          </p:nvPr>
        </p:nvSpPr>
        <p:spPr>
          <a:xfrm>
            <a:off x="76200" y="67164"/>
            <a:ext cx="11971215" cy="6604895"/>
          </a:xfrm>
        </p:spPr>
        <p:txBody>
          <a:bodyPr vert="horz" lIns="91440" tIns="45720" rIns="91440" bIns="45720" rtlCol="0" anchor="t">
            <a:normAutofit/>
          </a:bodyPr>
          <a:lstStyle/>
          <a:p>
            <a:pPr marL="0" indent="0">
              <a:buNone/>
            </a:pPr>
            <a:r>
              <a:rPr lang="en-US" b="1" dirty="0">
                <a:solidFill>
                  <a:schemeClr val="tx2">
                    <a:lumMod val="75000"/>
                  </a:schemeClr>
                </a:solidFill>
              </a:rPr>
              <a:t>                                                            12  </a:t>
            </a:r>
          </a:p>
        </p:txBody>
      </p:sp>
      <p:sp>
        <p:nvSpPr>
          <p:cNvPr id="13" name="Arc 12">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555710" y="2183223"/>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2" name="Picture 2" descr="A picture containing text, mountain, nature&#10;&#10;Description automatically generated">
            <a:extLst>
              <a:ext uri="{FF2B5EF4-FFF2-40B4-BE49-F238E27FC236}">
                <a16:creationId xmlns:a16="http://schemas.microsoft.com/office/drawing/2014/main" id="{4A92E30A-8C1C-4D62-9304-BAF5735E3E70}"/>
              </a:ext>
            </a:extLst>
          </p:cNvPr>
          <p:cNvPicPr>
            <a:picLocks noChangeAspect="1"/>
          </p:cNvPicPr>
          <p:nvPr/>
        </p:nvPicPr>
        <p:blipFill>
          <a:blip r:embed="rId3"/>
          <a:stretch>
            <a:fillRect/>
          </a:stretch>
        </p:blipFill>
        <p:spPr>
          <a:xfrm>
            <a:off x="3092939" y="841845"/>
            <a:ext cx="5517661" cy="5047309"/>
          </a:xfrm>
          <a:prstGeom prst="rect">
            <a:avLst/>
          </a:prstGeom>
        </p:spPr>
      </p:pic>
    </p:spTree>
    <p:extLst>
      <p:ext uri="{BB962C8B-B14F-4D97-AF65-F5344CB8AC3E}">
        <p14:creationId xmlns:p14="http://schemas.microsoft.com/office/powerpoint/2010/main" val="22962277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a:extLst>
              <a:ext uri="{FF2B5EF4-FFF2-40B4-BE49-F238E27FC236}">
                <a16:creationId xmlns:a16="http://schemas.microsoft.com/office/drawing/2014/main" id="{032D8B87-88DA-4E9C-B676-B10D70EA59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467"/>
            <a:ext cx="12191999" cy="686646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Picture 4" descr="White flowers blossoming on a green background">
            <a:extLst>
              <a:ext uri="{FF2B5EF4-FFF2-40B4-BE49-F238E27FC236}">
                <a16:creationId xmlns:a16="http://schemas.microsoft.com/office/drawing/2014/main" id="{2E3D564C-D2F1-41FC-AADE-E56C2AE73A7E}"/>
              </a:ext>
            </a:extLst>
          </p:cNvPr>
          <p:cNvPicPr>
            <a:picLocks noChangeAspect="1"/>
          </p:cNvPicPr>
          <p:nvPr/>
        </p:nvPicPr>
        <p:blipFill rotWithShape="1">
          <a:blip r:embed="rId2">
            <a:alphaModFix amt="35000"/>
          </a:blip>
          <a:srcRect t="15626"/>
          <a:stretch/>
        </p:blipFill>
        <p:spPr>
          <a:xfrm>
            <a:off x="20" y="-8466"/>
            <a:ext cx="12191980" cy="6866466"/>
          </a:xfrm>
          <a:prstGeom prst="rect">
            <a:avLst/>
          </a:prstGeom>
          <a:solidFill>
            <a:schemeClr val="tx2">
              <a:lumMod val="40000"/>
              <a:lumOff val="60000"/>
            </a:schemeClr>
          </a:solidFill>
        </p:spPr>
      </p:pic>
      <p:sp>
        <p:nvSpPr>
          <p:cNvPr id="8" name="Content Placeholder 7">
            <a:extLst>
              <a:ext uri="{FF2B5EF4-FFF2-40B4-BE49-F238E27FC236}">
                <a16:creationId xmlns:a16="http://schemas.microsoft.com/office/drawing/2014/main" id="{66DB2127-670A-4D66-8E99-395F7A45BCC1}"/>
              </a:ext>
            </a:extLst>
          </p:cNvPr>
          <p:cNvSpPr>
            <a:spLocks noGrp="1"/>
          </p:cNvSpPr>
          <p:nvPr>
            <p:ph idx="1"/>
          </p:nvPr>
        </p:nvSpPr>
        <p:spPr>
          <a:xfrm>
            <a:off x="76200" y="67164"/>
            <a:ext cx="11971215" cy="6604895"/>
          </a:xfrm>
        </p:spPr>
        <p:txBody>
          <a:bodyPr vert="horz" lIns="91440" tIns="45720" rIns="91440" bIns="45720" rtlCol="0" anchor="t">
            <a:normAutofit/>
          </a:bodyPr>
          <a:lstStyle/>
          <a:p>
            <a:pPr marL="0" indent="0">
              <a:buNone/>
            </a:pPr>
            <a:r>
              <a:rPr lang="en-US" b="1" dirty="0">
                <a:solidFill>
                  <a:schemeClr val="tx2">
                    <a:lumMod val="75000"/>
                  </a:schemeClr>
                </a:solidFill>
              </a:rPr>
              <a:t>                                                      13</a:t>
            </a:r>
          </a:p>
          <a:p>
            <a:pPr marL="0" indent="0">
              <a:buNone/>
            </a:pPr>
            <a:endParaRPr lang="en-US" b="1" dirty="0">
              <a:solidFill>
                <a:schemeClr val="tx2">
                  <a:lumMod val="75000"/>
                </a:schemeClr>
              </a:solidFill>
            </a:endParaRPr>
          </a:p>
          <a:p>
            <a:pPr marL="0" indent="0">
              <a:buNone/>
            </a:pPr>
            <a:r>
              <a:rPr lang="en-US" b="1" dirty="0">
                <a:solidFill>
                  <a:schemeClr val="tx2">
                    <a:lumMod val="75000"/>
                  </a:schemeClr>
                </a:solidFill>
              </a:rPr>
              <a:t>  </a:t>
            </a:r>
          </a:p>
          <a:p>
            <a:pPr marL="0" indent="0">
              <a:lnSpc>
                <a:spcPct val="150000"/>
              </a:lnSpc>
              <a:buNone/>
            </a:pPr>
            <a:r>
              <a:rPr lang="en-US" b="1" dirty="0">
                <a:solidFill>
                  <a:schemeClr val="tx2">
                    <a:lumMod val="75000"/>
                  </a:schemeClr>
                </a:solidFill>
              </a:rPr>
              <a:t>O God! Recompense those who endure patiently in thy days and strengthen their hearts to walk undeviatingly in the path of Truth.</a:t>
            </a:r>
          </a:p>
          <a:p>
            <a:pPr marL="0" indent="0">
              <a:lnSpc>
                <a:spcPct val="150000"/>
              </a:lnSpc>
              <a:buNone/>
            </a:pPr>
            <a:r>
              <a:rPr lang="en-US" b="1" dirty="0">
                <a:solidFill>
                  <a:schemeClr val="tx2">
                    <a:lumMod val="75000"/>
                  </a:schemeClr>
                </a:solidFill>
              </a:rPr>
              <a:t>         - The Báb</a:t>
            </a:r>
          </a:p>
        </p:txBody>
      </p:sp>
      <p:sp>
        <p:nvSpPr>
          <p:cNvPr id="13" name="Arc 12">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555710" y="2183223"/>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3079564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a:extLst>
              <a:ext uri="{FF2B5EF4-FFF2-40B4-BE49-F238E27FC236}">
                <a16:creationId xmlns:a16="http://schemas.microsoft.com/office/drawing/2014/main" id="{032D8B87-88DA-4E9C-B676-B10D70EA59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467"/>
            <a:ext cx="12191999" cy="686646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Picture 4" descr="White flowers blossoming on a green background">
            <a:extLst>
              <a:ext uri="{FF2B5EF4-FFF2-40B4-BE49-F238E27FC236}">
                <a16:creationId xmlns:a16="http://schemas.microsoft.com/office/drawing/2014/main" id="{2E3D564C-D2F1-41FC-AADE-E56C2AE73A7E}"/>
              </a:ext>
            </a:extLst>
          </p:cNvPr>
          <p:cNvPicPr>
            <a:picLocks noChangeAspect="1"/>
          </p:cNvPicPr>
          <p:nvPr/>
        </p:nvPicPr>
        <p:blipFill rotWithShape="1">
          <a:blip r:embed="rId2">
            <a:alphaModFix amt="35000"/>
          </a:blip>
          <a:srcRect t="15626"/>
          <a:stretch/>
        </p:blipFill>
        <p:spPr>
          <a:xfrm>
            <a:off x="20" y="-8466"/>
            <a:ext cx="12191980" cy="6866466"/>
          </a:xfrm>
          <a:prstGeom prst="rect">
            <a:avLst/>
          </a:prstGeom>
          <a:solidFill>
            <a:schemeClr val="tx2">
              <a:lumMod val="40000"/>
              <a:lumOff val="60000"/>
            </a:schemeClr>
          </a:solidFill>
        </p:spPr>
      </p:pic>
      <p:sp>
        <p:nvSpPr>
          <p:cNvPr id="8" name="Content Placeholder 7">
            <a:extLst>
              <a:ext uri="{FF2B5EF4-FFF2-40B4-BE49-F238E27FC236}">
                <a16:creationId xmlns:a16="http://schemas.microsoft.com/office/drawing/2014/main" id="{66DB2127-670A-4D66-8E99-395F7A45BCC1}"/>
              </a:ext>
            </a:extLst>
          </p:cNvPr>
          <p:cNvSpPr>
            <a:spLocks noGrp="1"/>
          </p:cNvSpPr>
          <p:nvPr>
            <p:ph idx="1"/>
          </p:nvPr>
        </p:nvSpPr>
        <p:spPr>
          <a:xfrm>
            <a:off x="76200" y="67164"/>
            <a:ext cx="11971215" cy="6604895"/>
          </a:xfrm>
        </p:spPr>
        <p:txBody>
          <a:bodyPr vert="horz" lIns="91440" tIns="45720" rIns="91440" bIns="45720" rtlCol="0" anchor="t">
            <a:normAutofit/>
          </a:bodyPr>
          <a:lstStyle/>
          <a:p>
            <a:pPr marL="0" indent="0">
              <a:buNone/>
            </a:pPr>
            <a:r>
              <a:rPr lang="en-US" b="1" dirty="0">
                <a:solidFill>
                  <a:schemeClr val="tx2">
                    <a:lumMod val="75000"/>
                  </a:schemeClr>
                </a:solidFill>
              </a:rPr>
              <a:t>                                                        14     </a:t>
            </a:r>
          </a:p>
        </p:txBody>
      </p:sp>
      <p:sp>
        <p:nvSpPr>
          <p:cNvPr id="13" name="Arc 12">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555710" y="2183223"/>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328FEE35-A076-4D9A-A9EB-86F8775921CA}"/>
              </a:ext>
            </a:extLst>
          </p:cNvPr>
          <p:cNvSpPr txBox="1"/>
          <p:nvPr/>
        </p:nvSpPr>
        <p:spPr>
          <a:xfrm>
            <a:off x="1649187" y="3200400"/>
            <a:ext cx="9029698" cy="9541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dirty="0">
                <a:latin typeface="Lato"/>
              </a:rPr>
              <a:t> </a:t>
            </a:r>
            <a:r>
              <a:rPr lang="en-US" sz="2800" b="1" dirty="0">
                <a:latin typeface="Lato"/>
              </a:rPr>
              <a:t>“One minute of patience, ten years of peace.” — Greek proverb</a:t>
            </a:r>
          </a:p>
        </p:txBody>
      </p:sp>
    </p:spTree>
    <p:extLst>
      <p:ext uri="{BB962C8B-B14F-4D97-AF65-F5344CB8AC3E}">
        <p14:creationId xmlns:p14="http://schemas.microsoft.com/office/powerpoint/2010/main" val="25475296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a:extLst>
              <a:ext uri="{FF2B5EF4-FFF2-40B4-BE49-F238E27FC236}">
                <a16:creationId xmlns:a16="http://schemas.microsoft.com/office/drawing/2014/main" id="{032D8B87-88DA-4E9C-B676-B10D70EA59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467"/>
            <a:ext cx="12191999" cy="686646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Picture 4" descr="White flowers blossoming on a green background">
            <a:extLst>
              <a:ext uri="{FF2B5EF4-FFF2-40B4-BE49-F238E27FC236}">
                <a16:creationId xmlns:a16="http://schemas.microsoft.com/office/drawing/2014/main" id="{2E3D564C-D2F1-41FC-AADE-E56C2AE73A7E}"/>
              </a:ext>
            </a:extLst>
          </p:cNvPr>
          <p:cNvPicPr>
            <a:picLocks noChangeAspect="1"/>
          </p:cNvPicPr>
          <p:nvPr/>
        </p:nvPicPr>
        <p:blipFill rotWithShape="1">
          <a:blip r:embed="rId2">
            <a:alphaModFix amt="35000"/>
          </a:blip>
          <a:srcRect t="15626"/>
          <a:stretch/>
        </p:blipFill>
        <p:spPr>
          <a:xfrm>
            <a:off x="20" y="-8466"/>
            <a:ext cx="12191980" cy="6866466"/>
          </a:xfrm>
          <a:prstGeom prst="rect">
            <a:avLst/>
          </a:prstGeom>
          <a:solidFill>
            <a:schemeClr val="tx2">
              <a:lumMod val="40000"/>
              <a:lumOff val="60000"/>
            </a:schemeClr>
          </a:solidFill>
        </p:spPr>
      </p:pic>
      <p:sp>
        <p:nvSpPr>
          <p:cNvPr id="8" name="Content Placeholder 7">
            <a:extLst>
              <a:ext uri="{FF2B5EF4-FFF2-40B4-BE49-F238E27FC236}">
                <a16:creationId xmlns:a16="http://schemas.microsoft.com/office/drawing/2014/main" id="{66DB2127-670A-4D66-8E99-395F7A45BCC1}"/>
              </a:ext>
            </a:extLst>
          </p:cNvPr>
          <p:cNvSpPr>
            <a:spLocks noGrp="1"/>
          </p:cNvSpPr>
          <p:nvPr>
            <p:ph idx="1"/>
          </p:nvPr>
        </p:nvSpPr>
        <p:spPr>
          <a:xfrm>
            <a:off x="76200" y="67164"/>
            <a:ext cx="11971215" cy="6604895"/>
          </a:xfrm>
        </p:spPr>
        <p:txBody>
          <a:bodyPr vert="horz" lIns="91440" tIns="45720" rIns="91440" bIns="45720" rtlCol="0" anchor="t">
            <a:normAutofit/>
          </a:bodyPr>
          <a:lstStyle/>
          <a:p>
            <a:pPr marL="0" indent="0">
              <a:buNone/>
            </a:pPr>
            <a:r>
              <a:rPr lang="en-US" b="1" dirty="0">
                <a:solidFill>
                  <a:schemeClr val="tx2">
                    <a:lumMod val="75000"/>
                  </a:schemeClr>
                </a:solidFill>
              </a:rPr>
              <a:t>                                                          15</a:t>
            </a:r>
            <a:endParaRPr lang="en-US" dirty="0">
              <a:solidFill>
                <a:schemeClr val="tx2">
                  <a:lumMod val="75000"/>
                </a:schemeClr>
              </a:solidFill>
            </a:endParaRPr>
          </a:p>
          <a:p>
            <a:pPr marL="0" indent="0">
              <a:buNone/>
            </a:pPr>
            <a:endParaRPr lang="en-US" b="1" dirty="0">
              <a:solidFill>
                <a:schemeClr val="tx2">
                  <a:lumMod val="75000"/>
                </a:schemeClr>
              </a:solidFill>
            </a:endParaRPr>
          </a:p>
          <a:p>
            <a:pPr marL="0" indent="0">
              <a:buNone/>
            </a:pPr>
            <a:r>
              <a:rPr lang="en-US" b="1" dirty="0">
                <a:solidFill>
                  <a:schemeClr val="tx2">
                    <a:lumMod val="75000"/>
                  </a:schemeClr>
                </a:solidFill>
              </a:rPr>
              <a:t>    </a:t>
            </a:r>
            <a:endParaRPr lang="en-US">
              <a:solidFill>
                <a:schemeClr val="tx2">
                  <a:lumMod val="75000"/>
                </a:schemeClr>
              </a:solidFill>
            </a:endParaRPr>
          </a:p>
        </p:txBody>
      </p:sp>
      <p:sp>
        <p:nvSpPr>
          <p:cNvPr id="13" name="Arc 12">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555710" y="2183223"/>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2" name="Picture 2" descr="A picture containing text, plant, tree&#10;&#10;Description automatically generated">
            <a:extLst>
              <a:ext uri="{FF2B5EF4-FFF2-40B4-BE49-F238E27FC236}">
                <a16:creationId xmlns:a16="http://schemas.microsoft.com/office/drawing/2014/main" id="{86209026-34C4-4512-958B-EFE5C6FE724C}"/>
              </a:ext>
            </a:extLst>
          </p:cNvPr>
          <p:cNvPicPr>
            <a:picLocks noChangeAspect="1"/>
          </p:cNvPicPr>
          <p:nvPr/>
        </p:nvPicPr>
        <p:blipFill>
          <a:blip r:embed="rId3"/>
          <a:stretch>
            <a:fillRect/>
          </a:stretch>
        </p:blipFill>
        <p:spPr>
          <a:xfrm>
            <a:off x="1803401" y="1366339"/>
            <a:ext cx="7315198" cy="5032464"/>
          </a:xfrm>
          <a:prstGeom prst="rect">
            <a:avLst/>
          </a:prstGeom>
        </p:spPr>
      </p:pic>
    </p:spTree>
    <p:extLst>
      <p:ext uri="{BB962C8B-B14F-4D97-AF65-F5344CB8AC3E}">
        <p14:creationId xmlns:p14="http://schemas.microsoft.com/office/powerpoint/2010/main" val="3079995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a:extLst>
              <a:ext uri="{FF2B5EF4-FFF2-40B4-BE49-F238E27FC236}">
                <a16:creationId xmlns:a16="http://schemas.microsoft.com/office/drawing/2014/main" id="{032D8B87-88DA-4E9C-B676-B10D70EA59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467"/>
            <a:ext cx="12191999" cy="686646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Picture 4" descr="White flowers blossoming on a green background">
            <a:extLst>
              <a:ext uri="{FF2B5EF4-FFF2-40B4-BE49-F238E27FC236}">
                <a16:creationId xmlns:a16="http://schemas.microsoft.com/office/drawing/2014/main" id="{2E3D564C-D2F1-41FC-AADE-E56C2AE73A7E}"/>
              </a:ext>
            </a:extLst>
          </p:cNvPr>
          <p:cNvPicPr>
            <a:picLocks noChangeAspect="1"/>
          </p:cNvPicPr>
          <p:nvPr/>
        </p:nvPicPr>
        <p:blipFill rotWithShape="1">
          <a:blip r:embed="rId3">
            <a:alphaModFix amt="35000"/>
          </a:blip>
          <a:srcRect t="15626"/>
          <a:stretch/>
        </p:blipFill>
        <p:spPr>
          <a:xfrm>
            <a:off x="20" y="-8466"/>
            <a:ext cx="12191980" cy="6866466"/>
          </a:xfrm>
          <a:prstGeom prst="rect">
            <a:avLst/>
          </a:prstGeom>
          <a:solidFill>
            <a:schemeClr val="tx2">
              <a:lumMod val="40000"/>
              <a:lumOff val="60000"/>
            </a:schemeClr>
          </a:solidFill>
        </p:spPr>
      </p:pic>
      <p:sp>
        <p:nvSpPr>
          <p:cNvPr id="8" name="Content Placeholder 7">
            <a:extLst>
              <a:ext uri="{FF2B5EF4-FFF2-40B4-BE49-F238E27FC236}">
                <a16:creationId xmlns:a16="http://schemas.microsoft.com/office/drawing/2014/main" id="{66DB2127-670A-4D66-8E99-395F7A45BCC1}"/>
              </a:ext>
            </a:extLst>
          </p:cNvPr>
          <p:cNvSpPr>
            <a:spLocks noGrp="1"/>
          </p:cNvSpPr>
          <p:nvPr>
            <p:ph idx="1"/>
          </p:nvPr>
        </p:nvSpPr>
        <p:spPr>
          <a:xfrm>
            <a:off x="76200" y="67164"/>
            <a:ext cx="11971215" cy="6604895"/>
          </a:xfrm>
        </p:spPr>
        <p:txBody>
          <a:bodyPr vert="horz" lIns="91440" tIns="45720" rIns="91440" bIns="45720" rtlCol="0" anchor="t">
            <a:normAutofit/>
          </a:bodyPr>
          <a:lstStyle/>
          <a:p>
            <a:pPr marL="0" indent="0">
              <a:buNone/>
            </a:pPr>
            <a:r>
              <a:rPr lang="en-US" b="1">
                <a:solidFill>
                  <a:schemeClr val="tx2">
                    <a:lumMod val="75000"/>
                  </a:schemeClr>
                </a:solidFill>
              </a:rPr>
              <a:t>                                                              </a:t>
            </a:r>
          </a:p>
        </p:txBody>
      </p:sp>
      <p:sp>
        <p:nvSpPr>
          <p:cNvPr id="13" name="Arc 12">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555710" y="2183223"/>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2" name="Picture 2">
            <a:hlinkClick r:id="" action="ppaction://media"/>
            <a:extLst>
              <a:ext uri="{FF2B5EF4-FFF2-40B4-BE49-F238E27FC236}">
                <a16:creationId xmlns:a16="http://schemas.microsoft.com/office/drawing/2014/main" id="{3C886CD0-5EB2-444D-8CA9-C7188DF72894}"/>
              </a:ext>
            </a:extLst>
          </p:cNvPr>
          <p:cNvPicPr>
            <a:picLocks noRot="1" noChangeAspect="1"/>
          </p:cNvPicPr>
          <p:nvPr>
            <a:videoFile r:link="rId1"/>
          </p:nvPr>
        </p:nvPicPr>
        <p:blipFill>
          <a:blip r:embed="rId4"/>
          <a:stretch>
            <a:fillRect/>
          </a:stretch>
        </p:blipFill>
        <p:spPr>
          <a:xfrm>
            <a:off x="2022231" y="794972"/>
            <a:ext cx="8284307" cy="5707671"/>
          </a:xfrm>
          <a:prstGeom prst="rect">
            <a:avLst/>
          </a:prstGeom>
        </p:spPr>
      </p:pic>
    </p:spTree>
    <p:extLst>
      <p:ext uri="{BB962C8B-B14F-4D97-AF65-F5344CB8AC3E}">
        <p14:creationId xmlns:p14="http://schemas.microsoft.com/office/powerpoint/2010/main" val="517702806"/>
      </p:ext>
    </p:extLst>
  </p:cSld>
  <p:clrMapOvr>
    <a:masterClrMapping/>
  </p:clrMapOvr>
</p:sld>
</file>

<file path=ppt/theme/theme1.xml><?xml version="1.0" encoding="utf-8"?>
<a:theme xmlns:a="http://schemas.openxmlformats.org/drawingml/2006/main" name="ShapesVTI">
  <a:themeElements>
    <a:clrScheme name="Savon">
      <a:dk1>
        <a:srgbClr val="000000"/>
      </a:dk1>
      <a:lt1>
        <a:srgbClr val="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Festival">
      <a:majorFont>
        <a:latin typeface="Century Gothic"/>
        <a:ea typeface=""/>
        <a:cs typeface=""/>
      </a:majorFont>
      <a:minorFont>
        <a:latin typeface="Century Gothic"/>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hapesVTI" id="{C78D20FD-A872-4243-8597-B534C62538FF}" vid="{7CAFCCF9-7834-41D6-B6AB-7D225A18A4E9}"/>
    </a:ext>
  </a:extLst>
</a:theme>
</file>

<file path=docProps/app.xml><?xml version="1.0" encoding="utf-8"?>
<Properties xmlns="http://schemas.openxmlformats.org/officeDocument/2006/extended-properties" xmlns:vt="http://schemas.openxmlformats.org/officeDocument/2006/docPropsVTypes">
  <Template>Savon</Template>
  <TotalTime>49</TotalTime>
  <Words>1486</Words>
  <Application>Microsoft Office PowerPoint</Application>
  <PresentationFormat>Widescreen</PresentationFormat>
  <Paragraphs>58</Paragraphs>
  <Slides>19</Slides>
  <Notes>0</Notes>
  <HiddenSlides>0</HiddenSlides>
  <MMClips>3</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19</vt:i4>
      </vt:variant>
    </vt:vector>
  </HeadingPairs>
  <TitlesOfParts>
    <vt:vector size="24" baseType="lpstr">
      <vt:lpstr>Arial</vt:lpstr>
      <vt:lpstr>Calibri</vt:lpstr>
      <vt:lpstr>Century Gothic</vt:lpstr>
      <vt:lpstr>Lato</vt:lpstr>
      <vt:lpstr>ShapesVTI</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GLADYS NAY</cp:lastModifiedBy>
  <cp:revision>84</cp:revision>
  <dcterms:created xsi:type="dcterms:W3CDTF">2021-05-18T16:09:15Z</dcterms:created>
  <dcterms:modified xsi:type="dcterms:W3CDTF">2021-06-11T23:54:30Z</dcterms:modified>
</cp:coreProperties>
</file>