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0" r:id="rId1"/>
  </p:sldMasterIdLst>
  <p:sldIdLst>
    <p:sldId id="256" r:id="rId2"/>
    <p:sldId id="258" r:id="rId3"/>
    <p:sldId id="278" r:id="rId4"/>
    <p:sldId id="259" r:id="rId5"/>
    <p:sldId id="260" r:id="rId6"/>
    <p:sldId id="261" r:id="rId7"/>
    <p:sldId id="262" r:id="rId8"/>
    <p:sldId id="264" r:id="rId9"/>
    <p:sldId id="265" r:id="rId10"/>
    <p:sldId id="277" r:id="rId11"/>
    <p:sldId id="266" r:id="rId12"/>
    <p:sldId id="267" r:id="rId13"/>
    <p:sldId id="268" r:id="rId14"/>
    <p:sldId id="269" r:id="rId15"/>
    <p:sldId id="270" r:id="rId16"/>
    <p:sldId id="271" r:id="rId17"/>
    <p:sldId id="272" r:id="rId18"/>
    <p:sldId id="275" r:id="rId19"/>
    <p:sldId id="274"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2F511E-87F4-4401-84E9-6676FCF6B52A}" v="83" dt="2021-06-15T20:15:23.285"/>
    <p1510:client id="{862867C0-40A2-40A2-B8B8-F54BF79D0E0E}" v="30" dt="2021-06-24T19:08:26.518"/>
    <p1510:client id="{C8BB96A0-AED9-4421-B753-5F28AD477D3D}" v="1409" dt="2021-06-20T13:41:14.062"/>
    <p1510:client id="{D7017BE4-CC41-4E3C-B8AD-12D84C1660D4}" v="384" dt="2021-06-20T18:23:56.512"/>
    <p1510:client id="{D8B15764-CC7E-4B94-A088-5A23904C7FD8}" v="48" dt="2021-06-24T18:45:06.2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2" autoAdjust="0"/>
    <p:restoredTop sz="94660"/>
  </p:normalViewPr>
  <p:slideViewPr>
    <p:cSldViewPr snapToGrid="0">
      <p:cViewPr>
        <p:scale>
          <a:sx n="100" d="100"/>
          <a:sy n="100" d="100"/>
        </p:scale>
        <p:origin x="-128" y="-448"/>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LADYS NAY" userId="97eb4254fa17524f" providerId="Windows Live" clId="Web-{192F511E-87F4-4401-84E9-6676FCF6B52A}"/>
    <pc:docChg chg="addSld delSld modSld addMainMaster delMainMaster">
      <pc:chgData name="GLADYS NAY" userId="97eb4254fa17524f" providerId="Windows Live" clId="Web-{192F511E-87F4-4401-84E9-6676FCF6B52A}" dt="2021-06-15T20:15:23.285" v="45" actId="14100"/>
      <pc:docMkLst>
        <pc:docMk/>
      </pc:docMkLst>
      <pc:sldChg chg="addSp delSp modSp mod setBg modClrScheme chgLayout">
        <pc:chgData name="GLADYS NAY" userId="97eb4254fa17524f" providerId="Windows Live" clId="Web-{192F511E-87F4-4401-84E9-6676FCF6B52A}" dt="2021-06-15T20:11:03.167" v="36" actId="20577"/>
        <pc:sldMkLst>
          <pc:docMk/>
          <pc:sldMk cId="109857222" sldId="256"/>
        </pc:sldMkLst>
        <pc:spChg chg="mod ord">
          <ac:chgData name="GLADYS NAY" userId="97eb4254fa17524f" providerId="Windows Live" clId="Web-{192F511E-87F4-4401-84E9-6676FCF6B52A}" dt="2021-06-15T20:11:03.167" v="36" actId="20577"/>
          <ac:spMkLst>
            <pc:docMk/>
            <pc:sldMk cId="109857222" sldId="256"/>
            <ac:spMk id="2" creationId="{00000000-0000-0000-0000-000000000000}"/>
          </ac:spMkLst>
        </pc:spChg>
        <pc:spChg chg="del mod">
          <ac:chgData name="GLADYS NAY" userId="97eb4254fa17524f" providerId="Windows Live" clId="Web-{192F511E-87F4-4401-84E9-6676FCF6B52A}" dt="2021-06-15T20:07:35.066" v="6"/>
          <ac:spMkLst>
            <pc:docMk/>
            <pc:sldMk cId="109857222" sldId="256"/>
            <ac:spMk id="3" creationId="{00000000-0000-0000-0000-000000000000}"/>
          </ac:spMkLst>
        </pc:spChg>
        <pc:spChg chg="add del">
          <ac:chgData name="GLADYS NAY" userId="97eb4254fa17524f" providerId="Windows Live" clId="Web-{192F511E-87F4-4401-84E9-6676FCF6B52A}" dt="2021-06-15T20:07:58.520" v="7"/>
          <ac:spMkLst>
            <pc:docMk/>
            <pc:sldMk cId="109857222" sldId="256"/>
            <ac:spMk id="9" creationId="{551580BD-7D80-4957-A58D-916E994AB787}"/>
          </ac:spMkLst>
        </pc:spChg>
        <pc:spChg chg="add del">
          <ac:chgData name="GLADYS NAY" userId="97eb4254fa17524f" providerId="Windows Live" clId="Web-{192F511E-87F4-4401-84E9-6676FCF6B52A}" dt="2021-06-15T20:07:58.520" v="7"/>
          <ac:spMkLst>
            <pc:docMk/>
            <pc:sldMk cId="109857222" sldId="256"/>
            <ac:spMk id="11" creationId="{DE478B8E-B09A-4F54-BAF6-88125E69902A}"/>
          </ac:spMkLst>
        </pc:spChg>
        <pc:spChg chg="add del">
          <ac:chgData name="GLADYS NAY" userId="97eb4254fa17524f" providerId="Windows Live" clId="Web-{192F511E-87F4-4401-84E9-6676FCF6B52A}" dt="2021-06-15T20:07:58.520" v="7"/>
          <ac:spMkLst>
            <pc:docMk/>
            <pc:sldMk cId="109857222" sldId="256"/>
            <ac:spMk id="13" creationId="{CB59DE95-F3B9-4A35-9681-78FA926F024B}"/>
          </ac:spMkLst>
        </pc:spChg>
        <pc:spChg chg="add del">
          <ac:chgData name="GLADYS NAY" userId="97eb4254fa17524f" providerId="Windows Live" clId="Web-{192F511E-87F4-4401-84E9-6676FCF6B52A}" dt="2021-06-15T20:10:05.602" v="32"/>
          <ac:spMkLst>
            <pc:docMk/>
            <pc:sldMk cId="109857222" sldId="256"/>
            <ac:spMk id="24" creationId="{EB9B5A19-3592-48E2-BC31-90E092BD68E1}"/>
          </ac:spMkLst>
        </pc:spChg>
        <pc:spChg chg="add del">
          <ac:chgData name="GLADYS NAY" userId="97eb4254fa17524f" providerId="Windows Live" clId="Web-{192F511E-87F4-4401-84E9-6676FCF6B52A}" dt="2021-06-15T20:10:05.602" v="32"/>
          <ac:spMkLst>
            <pc:docMk/>
            <pc:sldMk cId="109857222" sldId="256"/>
            <ac:spMk id="38" creationId="{DD99E1B6-CBC4-4306-9DFC-847D6D135208}"/>
          </ac:spMkLst>
        </pc:spChg>
        <pc:spChg chg="add del">
          <ac:chgData name="GLADYS NAY" userId="97eb4254fa17524f" providerId="Windows Live" clId="Web-{192F511E-87F4-4401-84E9-6676FCF6B52A}" dt="2021-06-15T20:10:52.510" v="35"/>
          <ac:spMkLst>
            <pc:docMk/>
            <pc:sldMk cId="109857222" sldId="256"/>
            <ac:spMk id="48" creationId="{1E644DE9-8D09-43E2-BA69-F57482CFC93A}"/>
          </ac:spMkLst>
        </pc:spChg>
        <pc:spChg chg="add del">
          <ac:chgData name="GLADYS NAY" userId="97eb4254fa17524f" providerId="Windows Live" clId="Web-{192F511E-87F4-4401-84E9-6676FCF6B52A}" dt="2021-06-15T20:10:52.510" v="35"/>
          <ac:spMkLst>
            <pc:docMk/>
            <pc:sldMk cId="109857222" sldId="256"/>
            <ac:spMk id="50" creationId="{6C23C919-B32E-40FF-B3D8-631316E84E3E}"/>
          </ac:spMkLst>
        </pc:spChg>
        <pc:spChg chg="add">
          <ac:chgData name="GLADYS NAY" userId="97eb4254fa17524f" providerId="Windows Live" clId="Web-{192F511E-87F4-4401-84E9-6676FCF6B52A}" dt="2021-06-15T20:10:52.510" v="35"/>
          <ac:spMkLst>
            <pc:docMk/>
            <pc:sldMk cId="109857222" sldId="256"/>
            <ac:spMk id="59" creationId="{E2748806-3AF5-4078-830A-C1F26BF1B200}"/>
          </ac:spMkLst>
        </pc:spChg>
        <pc:spChg chg="add">
          <ac:chgData name="GLADYS NAY" userId="97eb4254fa17524f" providerId="Windows Live" clId="Web-{192F511E-87F4-4401-84E9-6676FCF6B52A}" dt="2021-06-15T20:10:52.510" v="35"/>
          <ac:spMkLst>
            <pc:docMk/>
            <pc:sldMk cId="109857222" sldId="256"/>
            <ac:spMk id="61" creationId="{BF991FCB-5132-414C-B377-526F56121B69}"/>
          </ac:spMkLst>
        </pc:spChg>
        <pc:spChg chg="add">
          <ac:chgData name="GLADYS NAY" userId="97eb4254fa17524f" providerId="Windows Live" clId="Web-{192F511E-87F4-4401-84E9-6676FCF6B52A}" dt="2021-06-15T20:10:52.510" v="35"/>
          <ac:spMkLst>
            <pc:docMk/>
            <pc:sldMk cId="109857222" sldId="256"/>
            <ac:spMk id="63" creationId="{4E737432-73B7-4BCE-A154-A4B1B3E7EA3B}"/>
          </ac:spMkLst>
        </pc:spChg>
        <pc:grpChg chg="add del">
          <ac:chgData name="GLADYS NAY" userId="97eb4254fa17524f" providerId="Windows Live" clId="Web-{192F511E-87F4-4401-84E9-6676FCF6B52A}" dt="2021-06-15T20:10:05.602" v="32"/>
          <ac:grpSpMkLst>
            <pc:docMk/>
            <pc:sldMk cId="109857222" sldId="256"/>
            <ac:grpSpMk id="26" creationId="{E2548C40-4C00-4E91-BFA6-84B4D66225A4}"/>
          </ac:grpSpMkLst>
        </pc:grpChg>
        <pc:grpChg chg="add del">
          <ac:chgData name="GLADYS NAY" userId="97eb4254fa17524f" providerId="Windows Live" clId="Web-{192F511E-87F4-4401-84E9-6676FCF6B52A}" dt="2021-06-15T20:10:05.602" v="32"/>
          <ac:grpSpMkLst>
            <pc:docMk/>
            <pc:sldMk cId="109857222" sldId="256"/>
            <ac:grpSpMk id="40" creationId="{3C16EB93-E299-481D-A004-769603D375CE}"/>
          </ac:grpSpMkLst>
        </pc:grpChg>
        <pc:grpChg chg="add del">
          <ac:chgData name="GLADYS NAY" userId="97eb4254fa17524f" providerId="Windows Live" clId="Web-{192F511E-87F4-4401-84E9-6676FCF6B52A}" dt="2021-06-15T20:10:52.510" v="35"/>
          <ac:grpSpMkLst>
            <pc:docMk/>
            <pc:sldMk cId="109857222" sldId="256"/>
            <ac:grpSpMk id="52" creationId="{5EDAD761-2CF4-463A-AD87-1D4E8549D7A5}"/>
          </ac:grpSpMkLst>
        </pc:grpChg>
        <pc:picChg chg="add mod ord">
          <ac:chgData name="GLADYS NAY" userId="97eb4254fa17524f" providerId="Windows Live" clId="Web-{192F511E-87F4-4401-84E9-6676FCF6B52A}" dt="2021-06-15T20:10:52.510" v="35"/>
          <ac:picMkLst>
            <pc:docMk/>
            <pc:sldMk cId="109857222" sldId="256"/>
            <ac:picMk id="4" creationId="{1EB3F683-AAFE-4B49-9136-7FBBAC1890E7}"/>
          </ac:picMkLst>
        </pc:picChg>
        <pc:cxnChg chg="add del">
          <ac:chgData name="GLADYS NAY" userId="97eb4254fa17524f" providerId="Windows Live" clId="Web-{192F511E-87F4-4401-84E9-6676FCF6B52A}" dt="2021-06-15T20:07:58.520" v="7"/>
          <ac:cxnSpMkLst>
            <pc:docMk/>
            <pc:sldMk cId="109857222" sldId="256"/>
            <ac:cxnSpMk id="15" creationId="{5E687E3B-9C6D-4102-8F38-DCB77C49C6FD}"/>
          </ac:cxnSpMkLst>
        </pc:cxnChg>
        <pc:cxnChg chg="add del">
          <ac:chgData name="GLADYS NAY" userId="97eb4254fa17524f" providerId="Windows Live" clId="Web-{192F511E-87F4-4401-84E9-6676FCF6B52A}" dt="2021-06-15T20:07:58.520" v="7"/>
          <ac:cxnSpMkLst>
            <pc:docMk/>
            <pc:sldMk cId="109857222" sldId="256"/>
            <ac:cxnSpMk id="17" creationId="{8FD2391C-602E-4522-B790-1F85883AF5F1}"/>
          </ac:cxnSpMkLst>
        </pc:cxnChg>
        <pc:cxnChg chg="add del">
          <ac:chgData name="GLADYS NAY" userId="97eb4254fa17524f" providerId="Windows Live" clId="Web-{192F511E-87F4-4401-84E9-6676FCF6B52A}" dt="2021-06-15T20:07:58.520" v="7"/>
          <ac:cxnSpMkLst>
            <pc:docMk/>
            <pc:sldMk cId="109857222" sldId="256"/>
            <ac:cxnSpMk id="19" creationId="{573C7C39-C73B-4051-B742-C9086B7BE3EC}"/>
          </ac:cxnSpMkLst>
        </pc:cxnChg>
      </pc:sldChg>
      <pc:sldChg chg="addSp delSp modSp new del mod setBg">
        <pc:chgData name="GLADYS NAY" userId="97eb4254fa17524f" providerId="Windows Live" clId="Web-{192F511E-87F4-4401-84E9-6676FCF6B52A}" dt="2021-06-15T20:09:53.305" v="31"/>
        <pc:sldMkLst>
          <pc:docMk/>
          <pc:sldMk cId="327921851" sldId="257"/>
        </pc:sldMkLst>
        <pc:spChg chg="del">
          <ac:chgData name="GLADYS NAY" userId="97eb4254fa17524f" providerId="Windows Live" clId="Web-{192F511E-87F4-4401-84E9-6676FCF6B52A}" dt="2021-06-15T20:08:43.037" v="9"/>
          <ac:spMkLst>
            <pc:docMk/>
            <pc:sldMk cId="327921851" sldId="257"/>
            <ac:spMk id="2" creationId="{3C0DB51D-18A0-4C70-A4F5-4F0ED337472B}"/>
          </ac:spMkLst>
        </pc:spChg>
        <pc:spChg chg="mod">
          <ac:chgData name="GLADYS NAY" userId="97eb4254fa17524f" providerId="Windows Live" clId="Web-{192F511E-87F4-4401-84E9-6676FCF6B52A}" dt="2021-06-15T20:09:22.663" v="29"/>
          <ac:spMkLst>
            <pc:docMk/>
            <pc:sldMk cId="327921851" sldId="257"/>
            <ac:spMk id="3" creationId="{CA1DF4DE-D48C-4030-9868-2B665E4A5131}"/>
          </ac:spMkLst>
        </pc:spChg>
        <pc:spChg chg="add">
          <ac:chgData name="GLADYS NAY" userId="97eb4254fa17524f" providerId="Windows Live" clId="Web-{192F511E-87F4-4401-84E9-6676FCF6B52A}" dt="2021-06-15T20:09:43.492" v="30"/>
          <ac:spMkLst>
            <pc:docMk/>
            <pc:sldMk cId="327921851" sldId="257"/>
            <ac:spMk id="4" creationId="{DA3DEEB3-6501-4BCA-A1DC-ADA7EA28D543}"/>
          </ac:spMkLst>
        </pc:spChg>
        <pc:spChg chg="add">
          <ac:chgData name="GLADYS NAY" userId="97eb4254fa17524f" providerId="Windows Live" clId="Web-{192F511E-87F4-4401-84E9-6676FCF6B52A}" dt="2021-06-15T20:09:22.663" v="29"/>
          <ac:spMkLst>
            <pc:docMk/>
            <pc:sldMk cId="327921851" sldId="257"/>
            <ac:spMk id="8" creationId="{C0B89655-06C8-41C2-A46A-0CA83F8B8770}"/>
          </ac:spMkLst>
        </pc:spChg>
        <pc:spChg chg="add">
          <ac:chgData name="GLADYS NAY" userId="97eb4254fa17524f" providerId="Windows Live" clId="Web-{192F511E-87F4-4401-84E9-6676FCF6B52A}" dt="2021-06-15T20:09:22.663" v="29"/>
          <ac:spMkLst>
            <pc:docMk/>
            <pc:sldMk cId="327921851" sldId="257"/>
            <ac:spMk id="22" creationId="{2B76E018-D3DB-4222-BFF9-ADBDC9A0637B}"/>
          </ac:spMkLst>
        </pc:spChg>
        <pc:grpChg chg="add">
          <ac:chgData name="GLADYS NAY" userId="97eb4254fa17524f" providerId="Windows Live" clId="Web-{192F511E-87F4-4401-84E9-6676FCF6B52A}" dt="2021-06-15T20:09:22.663" v="29"/>
          <ac:grpSpMkLst>
            <pc:docMk/>
            <pc:sldMk cId="327921851" sldId="257"/>
            <ac:grpSpMk id="10" creationId="{F647E4D5-C9B2-4EBE-B61C-8779B538C79B}"/>
          </ac:grpSpMkLst>
        </pc:grpChg>
      </pc:sldChg>
      <pc:sldChg chg="addSp delSp modSp new mod setBg">
        <pc:chgData name="GLADYS NAY" userId="97eb4254fa17524f" providerId="Windows Live" clId="Web-{192F511E-87F4-4401-84E9-6676FCF6B52A}" dt="2021-06-15T20:15:23.285" v="45" actId="14100"/>
        <pc:sldMkLst>
          <pc:docMk/>
          <pc:sldMk cId="1993101070" sldId="257"/>
        </pc:sldMkLst>
        <pc:spChg chg="del">
          <ac:chgData name="GLADYS NAY" userId="97eb4254fa17524f" providerId="Windows Live" clId="Web-{192F511E-87F4-4401-84E9-6676FCF6B52A}" dt="2021-06-15T20:12:52.030" v="38"/>
          <ac:spMkLst>
            <pc:docMk/>
            <pc:sldMk cId="1993101070" sldId="257"/>
            <ac:spMk id="2" creationId="{C6C1D696-DC76-450A-980D-54F5B42BF3D6}"/>
          </ac:spMkLst>
        </pc:spChg>
        <pc:spChg chg="mod">
          <ac:chgData name="GLADYS NAY" userId="97eb4254fa17524f" providerId="Windows Live" clId="Web-{192F511E-87F4-4401-84E9-6676FCF6B52A}" dt="2021-06-15T20:15:23.285" v="45" actId="14100"/>
          <ac:spMkLst>
            <pc:docMk/>
            <pc:sldMk cId="1993101070" sldId="257"/>
            <ac:spMk id="3" creationId="{247F0368-667C-4F7C-825E-E23D8C2CA4CA}"/>
          </ac:spMkLst>
        </pc:spChg>
        <pc:spChg chg="add">
          <ac:chgData name="GLADYS NAY" userId="97eb4254fa17524f" providerId="Windows Live" clId="Web-{192F511E-87F4-4401-84E9-6676FCF6B52A}" dt="2021-06-15T20:14:54.362" v="42"/>
          <ac:spMkLst>
            <pc:docMk/>
            <pc:sldMk cId="1993101070" sldId="257"/>
            <ac:spMk id="8" creationId="{E06C35EF-DBC8-41DC-A647-F1E0F599BC39}"/>
          </ac:spMkLst>
        </pc:spChg>
        <pc:spChg chg="add">
          <ac:chgData name="GLADYS NAY" userId="97eb4254fa17524f" providerId="Windows Live" clId="Web-{192F511E-87F4-4401-84E9-6676FCF6B52A}" dt="2021-06-15T20:14:54.362" v="42"/>
          <ac:spMkLst>
            <pc:docMk/>
            <pc:sldMk cId="1993101070" sldId="257"/>
            <ac:spMk id="10" creationId="{6DEB0BA5-59CA-4DBF-A716-BEEC67603046}"/>
          </ac:spMkLst>
        </pc:spChg>
        <pc:grpChg chg="add">
          <ac:chgData name="GLADYS NAY" userId="97eb4254fa17524f" providerId="Windows Live" clId="Web-{192F511E-87F4-4401-84E9-6676FCF6B52A}" dt="2021-06-15T20:14:54.362" v="42"/>
          <ac:grpSpMkLst>
            <pc:docMk/>
            <pc:sldMk cId="1993101070" sldId="257"/>
            <ac:grpSpMk id="12" creationId="{DAA8545C-2832-4EB7-9624-D6EEA011A879}"/>
          </ac:grpSpMkLst>
        </pc:grpChg>
      </pc:sldChg>
      <pc:sldMasterChg chg="del delSldLayout">
        <pc:chgData name="GLADYS NAY" userId="97eb4254fa17524f" providerId="Windows Live" clId="Web-{192F511E-87F4-4401-84E9-6676FCF6B52A}" dt="2021-06-15T20:07:15.440" v="0"/>
        <pc:sldMasterMkLst>
          <pc:docMk/>
          <pc:sldMasterMk cId="2460954070" sldId="2147483660"/>
        </pc:sldMasterMkLst>
        <pc:sldLayoutChg chg="del">
          <pc:chgData name="GLADYS NAY" userId="97eb4254fa17524f" providerId="Windows Live" clId="Web-{192F511E-87F4-4401-84E9-6676FCF6B52A}" dt="2021-06-15T20:07:15.440" v="0"/>
          <pc:sldLayoutMkLst>
            <pc:docMk/>
            <pc:sldMasterMk cId="2460954070" sldId="2147483660"/>
            <pc:sldLayoutMk cId="2385387890" sldId="2147483661"/>
          </pc:sldLayoutMkLst>
        </pc:sldLayoutChg>
        <pc:sldLayoutChg chg="del">
          <pc:chgData name="GLADYS NAY" userId="97eb4254fa17524f" providerId="Windows Live" clId="Web-{192F511E-87F4-4401-84E9-6676FCF6B52A}" dt="2021-06-15T20:07:15.440" v="0"/>
          <pc:sldLayoutMkLst>
            <pc:docMk/>
            <pc:sldMasterMk cId="2460954070" sldId="2147483660"/>
            <pc:sldLayoutMk cId="949138452" sldId="2147483662"/>
          </pc:sldLayoutMkLst>
        </pc:sldLayoutChg>
        <pc:sldLayoutChg chg="del">
          <pc:chgData name="GLADYS NAY" userId="97eb4254fa17524f" providerId="Windows Live" clId="Web-{192F511E-87F4-4401-84E9-6676FCF6B52A}" dt="2021-06-15T20:07:15.440" v="0"/>
          <pc:sldLayoutMkLst>
            <pc:docMk/>
            <pc:sldMasterMk cId="2460954070" sldId="2147483660"/>
            <pc:sldLayoutMk cId="2591524520" sldId="2147483663"/>
          </pc:sldLayoutMkLst>
        </pc:sldLayoutChg>
        <pc:sldLayoutChg chg="del">
          <pc:chgData name="GLADYS NAY" userId="97eb4254fa17524f" providerId="Windows Live" clId="Web-{192F511E-87F4-4401-84E9-6676FCF6B52A}" dt="2021-06-15T20:07:15.440" v="0"/>
          <pc:sldLayoutMkLst>
            <pc:docMk/>
            <pc:sldMasterMk cId="2460954070" sldId="2147483660"/>
            <pc:sldLayoutMk cId="1203092039" sldId="2147483664"/>
          </pc:sldLayoutMkLst>
        </pc:sldLayoutChg>
        <pc:sldLayoutChg chg="del">
          <pc:chgData name="GLADYS NAY" userId="97eb4254fa17524f" providerId="Windows Live" clId="Web-{192F511E-87F4-4401-84E9-6676FCF6B52A}" dt="2021-06-15T20:07:15.440" v="0"/>
          <pc:sldLayoutMkLst>
            <pc:docMk/>
            <pc:sldMasterMk cId="2460954070" sldId="2147483660"/>
            <pc:sldLayoutMk cId="3733172339" sldId="2147483665"/>
          </pc:sldLayoutMkLst>
        </pc:sldLayoutChg>
        <pc:sldLayoutChg chg="del">
          <pc:chgData name="GLADYS NAY" userId="97eb4254fa17524f" providerId="Windows Live" clId="Web-{192F511E-87F4-4401-84E9-6676FCF6B52A}" dt="2021-06-15T20:07:15.440" v="0"/>
          <pc:sldLayoutMkLst>
            <pc:docMk/>
            <pc:sldMasterMk cId="2460954070" sldId="2147483660"/>
            <pc:sldLayoutMk cId="3210312558" sldId="2147483666"/>
          </pc:sldLayoutMkLst>
        </pc:sldLayoutChg>
        <pc:sldLayoutChg chg="del">
          <pc:chgData name="GLADYS NAY" userId="97eb4254fa17524f" providerId="Windows Live" clId="Web-{192F511E-87F4-4401-84E9-6676FCF6B52A}" dt="2021-06-15T20:07:15.440" v="0"/>
          <pc:sldLayoutMkLst>
            <pc:docMk/>
            <pc:sldMasterMk cId="2460954070" sldId="2147483660"/>
            <pc:sldLayoutMk cId="3146388984" sldId="2147483667"/>
          </pc:sldLayoutMkLst>
        </pc:sldLayoutChg>
        <pc:sldLayoutChg chg="del">
          <pc:chgData name="GLADYS NAY" userId="97eb4254fa17524f" providerId="Windows Live" clId="Web-{192F511E-87F4-4401-84E9-6676FCF6B52A}" dt="2021-06-15T20:07:15.440" v="0"/>
          <pc:sldLayoutMkLst>
            <pc:docMk/>
            <pc:sldMasterMk cId="2460954070" sldId="2147483660"/>
            <pc:sldLayoutMk cId="3171841454" sldId="2147483668"/>
          </pc:sldLayoutMkLst>
        </pc:sldLayoutChg>
        <pc:sldLayoutChg chg="del">
          <pc:chgData name="GLADYS NAY" userId="97eb4254fa17524f" providerId="Windows Live" clId="Web-{192F511E-87F4-4401-84E9-6676FCF6B52A}" dt="2021-06-15T20:07:15.440" v="0"/>
          <pc:sldLayoutMkLst>
            <pc:docMk/>
            <pc:sldMasterMk cId="2460954070" sldId="2147483660"/>
            <pc:sldLayoutMk cId="1718958274" sldId="2147483669"/>
          </pc:sldLayoutMkLst>
        </pc:sldLayoutChg>
        <pc:sldLayoutChg chg="del">
          <pc:chgData name="GLADYS NAY" userId="97eb4254fa17524f" providerId="Windows Live" clId="Web-{192F511E-87F4-4401-84E9-6676FCF6B52A}" dt="2021-06-15T20:07:15.440" v="0"/>
          <pc:sldLayoutMkLst>
            <pc:docMk/>
            <pc:sldMasterMk cId="2460954070" sldId="2147483660"/>
            <pc:sldLayoutMk cId="2202905451" sldId="2147483670"/>
          </pc:sldLayoutMkLst>
        </pc:sldLayoutChg>
        <pc:sldLayoutChg chg="del">
          <pc:chgData name="GLADYS NAY" userId="97eb4254fa17524f" providerId="Windows Live" clId="Web-{192F511E-87F4-4401-84E9-6676FCF6B52A}" dt="2021-06-15T20:07:15.440" v="0"/>
          <pc:sldLayoutMkLst>
            <pc:docMk/>
            <pc:sldMasterMk cId="2460954070" sldId="2147483660"/>
            <pc:sldLayoutMk cId="3479445657" sldId="2147483671"/>
          </pc:sldLayoutMkLst>
        </pc:sldLayoutChg>
      </pc:sldMasterChg>
      <pc:sldMasterChg chg="add del addSldLayout delSldLayout">
        <pc:chgData name="GLADYS NAY" userId="97eb4254fa17524f" providerId="Windows Live" clId="Web-{192F511E-87F4-4401-84E9-6676FCF6B52A}" dt="2021-06-15T20:07:58.520" v="7"/>
        <pc:sldMasterMkLst>
          <pc:docMk/>
          <pc:sldMasterMk cId="2470889889" sldId="2147483737"/>
        </pc:sldMasterMkLst>
        <pc:sldLayoutChg chg="add del">
          <pc:chgData name="GLADYS NAY" userId="97eb4254fa17524f" providerId="Windows Live" clId="Web-{192F511E-87F4-4401-84E9-6676FCF6B52A}" dt="2021-06-15T20:07:58.520" v="7"/>
          <pc:sldLayoutMkLst>
            <pc:docMk/>
            <pc:sldMasterMk cId="2470889889" sldId="2147483737"/>
            <pc:sldLayoutMk cId="2565595975" sldId="2147483726"/>
          </pc:sldLayoutMkLst>
        </pc:sldLayoutChg>
        <pc:sldLayoutChg chg="add del">
          <pc:chgData name="GLADYS NAY" userId="97eb4254fa17524f" providerId="Windows Live" clId="Web-{192F511E-87F4-4401-84E9-6676FCF6B52A}" dt="2021-06-15T20:07:58.520" v="7"/>
          <pc:sldLayoutMkLst>
            <pc:docMk/>
            <pc:sldMasterMk cId="2470889889" sldId="2147483737"/>
            <pc:sldLayoutMk cId="1864950356" sldId="2147483727"/>
          </pc:sldLayoutMkLst>
        </pc:sldLayoutChg>
        <pc:sldLayoutChg chg="add del">
          <pc:chgData name="GLADYS NAY" userId="97eb4254fa17524f" providerId="Windows Live" clId="Web-{192F511E-87F4-4401-84E9-6676FCF6B52A}" dt="2021-06-15T20:07:58.520" v="7"/>
          <pc:sldLayoutMkLst>
            <pc:docMk/>
            <pc:sldMasterMk cId="2470889889" sldId="2147483737"/>
            <pc:sldLayoutMk cId="3065868419" sldId="2147483728"/>
          </pc:sldLayoutMkLst>
        </pc:sldLayoutChg>
        <pc:sldLayoutChg chg="add del">
          <pc:chgData name="GLADYS NAY" userId="97eb4254fa17524f" providerId="Windows Live" clId="Web-{192F511E-87F4-4401-84E9-6676FCF6B52A}" dt="2021-06-15T20:07:58.520" v="7"/>
          <pc:sldLayoutMkLst>
            <pc:docMk/>
            <pc:sldMasterMk cId="2470889889" sldId="2147483737"/>
            <pc:sldLayoutMk cId="3697818347" sldId="2147483729"/>
          </pc:sldLayoutMkLst>
        </pc:sldLayoutChg>
        <pc:sldLayoutChg chg="add del">
          <pc:chgData name="GLADYS NAY" userId="97eb4254fa17524f" providerId="Windows Live" clId="Web-{192F511E-87F4-4401-84E9-6676FCF6B52A}" dt="2021-06-15T20:07:58.520" v="7"/>
          <pc:sldLayoutMkLst>
            <pc:docMk/>
            <pc:sldMasterMk cId="2470889889" sldId="2147483737"/>
            <pc:sldLayoutMk cId="1326646442" sldId="2147483730"/>
          </pc:sldLayoutMkLst>
        </pc:sldLayoutChg>
        <pc:sldLayoutChg chg="add del">
          <pc:chgData name="GLADYS NAY" userId="97eb4254fa17524f" providerId="Windows Live" clId="Web-{192F511E-87F4-4401-84E9-6676FCF6B52A}" dt="2021-06-15T20:07:58.520" v="7"/>
          <pc:sldLayoutMkLst>
            <pc:docMk/>
            <pc:sldMasterMk cId="2470889889" sldId="2147483737"/>
            <pc:sldLayoutMk cId="3431211288" sldId="2147483731"/>
          </pc:sldLayoutMkLst>
        </pc:sldLayoutChg>
        <pc:sldLayoutChg chg="add del">
          <pc:chgData name="GLADYS NAY" userId="97eb4254fa17524f" providerId="Windows Live" clId="Web-{192F511E-87F4-4401-84E9-6676FCF6B52A}" dt="2021-06-15T20:07:58.520" v="7"/>
          <pc:sldLayoutMkLst>
            <pc:docMk/>
            <pc:sldMasterMk cId="2470889889" sldId="2147483737"/>
            <pc:sldLayoutMk cId="3412346546" sldId="2147483732"/>
          </pc:sldLayoutMkLst>
        </pc:sldLayoutChg>
        <pc:sldLayoutChg chg="add del">
          <pc:chgData name="GLADYS NAY" userId="97eb4254fa17524f" providerId="Windows Live" clId="Web-{192F511E-87F4-4401-84E9-6676FCF6B52A}" dt="2021-06-15T20:07:58.520" v="7"/>
          <pc:sldLayoutMkLst>
            <pc:docMk/>
            <pc:sldMasterMk cId="2470889889" sldId="2147483737"/>
            <pc:sldLayoutMk cId="3184352881" sldId="2147483733"/>
          </pc:sldLayoutMkLst>
        </pc:sldLayoutChg>
        <pc:sldLayoutChg chg="add del">
          <pc:chgData name="GLADYS NAY" userId="97eb4254fa17524f" providerId="Windows Live" clId="Web-{192F511E-87F4-4401-84E9-6676FCF6B52A}" dt="2021-06-15T20:07:58.520" v="7"/>
          <pc:sldLayoutMkLst>
            <pc:docMk/>
            <pc:sldMasterMk cId="2470889889" sldId="2147483737"/>
            <pc:sldLayoutMk cId="3120823732" sldId="2147483734"/>
          </pc:sldLayoutMkLst>
        </pc:sldLayoutChg>
        <pc:sldLayoutChg chg="add del">
          <pc:chgData name="GLADYS NAY" userId="97eb4254fa17524f" providerId="Windows Live" clId="Web-{192F511E-87F4-4401-84E9-6676FCF6B52A}" dt="2021-06-15T20:07:58.520" v="7"/>
          <pc:sldLayoutMkLst>
            <pc:docMk/>
            <pc:sldMasterMk cId="2470889889" sldId="2147483737"/>
            <pc:sldLayoutMk cId="2439267558" sldId="2147483735"/>
          </pc:sldLayoutMkLst>
        </pc:sldLayoutChg>
        <pc:sldLayoutChg chg="add del">
          <pc:chgData name="GLADYS NAY" userId="97eb4254fa17524f" providerId="Windows Live" clId="Web-{192F511E-87F4-4401-84E9-6676FCF6B52A}" dt="2021-06-15T20:07:58.520" v="7"/>
          <pc:sldLayoutMkLst>
            <pc:docMk/>
            <pc:sldMasterMk cId="2470889889" sldId="2147483737"/>
            <pc:sldLayoutMk cId="4241319076" sldId="2147483736"/>
          </pc:sldLayoutMkLst>
        </pc:sldLayoutChg>
      </pc:sldMasterChg>
      <pc:sldMasterChg chg="add del addSldLayout delSldLayout">
        <pc:chgData name="GLADYS NAY" userId="97eb4254fa17524f" providerId="Windows Live" clId="Web-{192F511E-87F4-4401-84E9-6676FCF6B52A}" dt="2021-06-15T20:10:05.602" v="32"/>
        <pc:sldMasterMkLst>
          <pc:docMk/>
          <pc:sldMasterMk cId="3315423671" sldId="2147483787"/>
        </pc:sldMasterMkLst>
        <pc:sldLayoutChg chg="add del">
          <pc:chgData name="GLADYS NAY" userId="97eb4254fa17524f" providerId="Windows Live" clId="Web-{192F511E-87F4-4401-84E9-6676FCF6B52A}" dt="2021-06-15T20:10:05.602" v="32"/>
          <pc:sldLayoutMkLst>
            <pc:docMk/>
            <pc:sldMasterMk cId="3315423671" sldId="2147483787"/>
            <pc:sldLayoutMk cId="39700135" sldId="2147483776"/>
          </pc:sldLayoutMkLst>
        </pc:sldLayoutChg>
        <pc:sldLayoutChg chg="add del">
          <pc:chgData name="GLADYS NAY" userId="97eb4254fa17524f" providerId="Windows Live" clId="Web-{192F511E-87F4-4401-84E9-6676FCF6B52A}" dt="2021-06-15T20:10:05.602" v="32"/>
          <pc:sldLayoutMkLst>
            <pc:docMk/>
            <pc:sldMasterMk cId="3315423671" sldId="2147483787"/>
            <pc:sldLayoutMk cId="3795514840" sldId="2147483777"/>
          </pc:sldLayoutMkLst>
        </pc:sldLayoutChg>
        <pc:sldLayoutChg chg="add del">
          <pc:chgData name="GLADYS NAY" userId="97eb4254fa17524f" providerId="Windows Live" clId="Web-{192F511E-87F4-4401-84E9-6676FCF6B52A}" dt="2021-06-15T20:10:05.602" v="32"/>
          <pc:sldLayoutMkLst>
            <pc:docMk/>
            <pc:sldMasterMk cId="3315423671" sldId="2147483787"/>
            <pc:sldLayoutMk cId="614518016" sldId="2147483778"/>
          </pc:sldLayoutMkLst>
        </pc:sldLayoutChg>
        <pc:sldLayoutChg chg="add del">
          <pc:chgData name="GLADYS NAY" userId="97eb4254fa17524f" providerId="Windows Live" clId="Web-{192F511E-87F4-4401-84E9-6676FCF6B52A}" dt="2021-06-15T20:10:05.602" v="32"/>
          <pc:sldLayoutMkLst>
            <pc:docMk/>
            <pc:sldMasterMk cId="3315423671" sldId="2147483787"/>
            <pc:sldLayoutMk cId="1257007729" sldId="2147483779"/>
          </pc:sldLayoutMkLst>
        </pc:sldLayoutChg>
        <pc:sldLayoutChg chg="add del">
          <pc:chgData name="GLADYS NAY" userId="97eb4254fa17524f" providerId="Windows Live" clId="Web-{192F511E-87F4-4401-84E9-6676FCF6B52A}" dt="2021-06-15T20:10:05.602" v="32"/>
          <pc:sldLayoutMkLst>
            <pc:docMk/>
            <pc:sldMasterMk cId="3315423671" sldId="2147483787"/>
            <pc:sldLayoutMk cId="1028350354" sldId="2147483780"/>
          </pc:sldLayoutMkLst>
        </pc:sldLayoutChg>
        <pc:sldLayoutChg chg="add del">
          <pc:chgData name="GLADYS NAY" userId="97eb4254fa17524f" providerId="Windows Live" clId="Web-{192F511E-87F4-4401-84E9-6676FCF6B52A}" dt="2021-06-15T20:10:05.602" v="32"/>
          <pc:sldLayoutMkLst>
            <pc:docMk/>
            <pc:sldMasterMk cId="3315423671" sldId="2147483787"/>
            <pc:sldLayoutMk cId="1381630118" sldId="2147483781"/>
          </pc:sldLayoutMkLst>
        </pc:sldLayoutChg>
        <pc:sldLayoutChg chg="add del">
          <pc:chgData name="GLADYS NAY" userId="97eb4254fa17524f" providerId="Windows Live" clId="Web-{192F511E-87F4-4401-84E9-6676FCF6B52A}" dt="2021-06-15T20:10:05.602" v="32"/>
          <pc:sldLayoutMkLst>
            <pc:docMk/>
            <pc:sldMasterMk cId="3315423671" sldId="2147483787"/>
            <pc:sldLayoutMk cId="3021709432" sldId="2147483782"/>
          </pc:sldLayoutMkLst>
        </pc:sldLayoutChg>
        <pc:sldLayoutChg chg="add del">
          <pc:chgData name="GLADYS NAY" userId="97eb4254fa17524f" providerId="Windows Live" clId="Web-{192F511E-87F4-4401-84E9-6676FCF6B52A}" dt="2021-06-15T20:10:05.602" v="32"/>
          <pc:sldLayoutMkLst>
            <pc:docMk/>
            <pc:sldMasterMk cId="3315423671" sldId="2147483787"/>
            <pc:sldLayoutMk cId="1961635942" sldId="2147483783"/>
          </pc:sldLayoutMkLst>
        </pc:sldLayoutChg>
        <pc:sldLayoutChg chg="add del">
          <pc:chgData name="GLADYS NAY" userId="97eb4254fa17524f" providerId="Windows Live" clId="Web-{192F511E-87F4-4401-84E9-6676FCF6B52A}" dt="2021-06-15T20:10:05.602" v="32"/>
          <pc:sldLayoutMkLst>
            <pc:docMk/>
            <pc:sldMasterMk cId="3315423671" sldId="2147483787"/>
            <pc:sldLayoutMk cId="3317451060" sldId="2147483784"/>
          </pc:sldLayoutMkLst>
        </pc:sldLayoutChg>
        <pc:sldLayoutChg chg="add del">
          <pc:chgData name="GLADYS NAY" userId="97eb4254fa17524f" providerId="Windows Live" clId="Web-{192F511E-87F4-4401-84E9-6676FCF6B52A}" dt="2021-06-15T20:10:05.602" v="32"/>
          <pc:sldLayoutMkLst>
            <pc:docMk/>
            <pc:sldMasterMk cId="3315423671" sldId="2147483787"/>
            <pc:sldLayoutMk cId="677990068" sldId="2147483785"/>
          </pc:sldLayoutMkLst>
        </pc:sldLayoutChg>
        <pc:sldLayoutChg chg="add del">
          <pc:chgData name="GLADYS NAY" userId="97eb4254fa17524f" providerId="Windows Live" clId="Web-{192F511E-87F4-4401-84E9-6676FCF6B52A}" dt="2021-06-15T20:10:05.602" v="32"/>
          <pc:sldLayoutMkLst>
            <pc:docMk/>
            <pc:sldMasterMk cId="3315423671" sldId="2147483787"/>
            <pc:sldLayoutMk cId="772470876" sldId="2147483786"/>
          </pc:sldLayoutMkLst>
        </pc:sldLayoutChg>
      </pc:sldMasterChg>
      <pc:sldMasterChg chg="add addSldLayout">
        <pc:chgData name="GLADYS NAY" userId="97eb4254fa17524f" providerId="Windows Live" clId="Web-{192F511E-87F4-4401-84E9-6676FCF6B52A}" dt="2021-06-15T20:10:05.602" v="32"/>
        <pc:sldMasterMkLst>
          <pc:docMk/>
          <pc:sldMasterMk cId="1228961136" sldId="2147483850"/>
        </pc:sldMasterMkLst>
        <pc:sldLayoutChg chg="add">
          <pc:chgData name="GLADYS NAY" userId="97eb4254fa17524f" providerId="Windows Live" clId="Web-{192F511E-87F4-4401-84E9-6676FCF6B52A}" dt="2021-06-15T20:10:05.602" v="32"/>
          <pc:sldLayoutMkLst>
            <pc:docMk/>
            <pc:sldMasterMk cId="1228961136" sldId="2147483850"/>
            <pc:sldLayoutMk cId="932784815" sldId="2147483839"/>
          </pc:sldLayoutMkLst>
        </pc:sldLayoutChg>
        <pc:sldLayoutChg chg="add">
          <pc:chgData name="GLADYS NAY" userId="97eb4254fa17524f" providerId="Windows Live" clId="Web-{192F511E-87F4-4401-84E9-6676FCF6B52A}" dt="2021-06-15T20:10:05.602" v="32"/>
          <pc:sldLayoutMkLst>
            <pc:docMk/>
            <pc:sldMasterMk cId="1228961136" sldId="2147483850"/>
            <pc:sldLayoutMk cId="526524632" sldId="2147483840"/>
          </pc:sldLayoutMkLst>
        </pc:sldLayoutChg>
        <pc:sldLayoutChg chg="add">
          <pc:chgData name="GLADYS NAY" userId="97eb4254fa17524f" providerId="Windows Live" clId="Web-{192F511E-87F4-4401-84E9-6676FCF6B52A}" dt="2021-06-15T20:10:05.602" v="32"/>
          <pc:sldLayoutMkLst>
            <pc:docMk/>
            <pc:sldMasterMk cId="1228961136" sldId="2147483850"/>
            <pc:sldLayoutMk cId="972278412" sldId="2147483841"/>
          </pc:sldLayoutMkLst>
        </pc:sldLayoutChg>
        <pc:sldLayoutChg chg="add">
          <pc:chgData name="GLADYS NAY" userId="97eb4254fa17524f" providerId="Windows Live" clId="Web-{192F511E-87F4-4401-84E9-6676FCF6B52A}" dt="2021-06-15T20:10:05.602" v="32"/>
          <pc:sldLayoutMkLst>
            <pc:docMk/>
            <pc:sldMasterMk cId="1228961136" sldId="2147483850"/>
            <pc:sldLayoutMk cId="1728992269" sldId="2147483842"/>
          </pc:sldLayoutMkLst>
        </pc:sldLayoutChg>
        <pc:sldLayoutChg chg="add">
          <pc:chgData name="GLADYS NAY" userId="97eb4254fa17524f" providerId="Windows Live" clId="Web-{192F511E-87F4-4401-84E9-6676FCF6B52A}" dt="2021-06-15T20:10:05.602" v="32"/>
          <pc:sldLayoutMkLst>
            <pc:docMk/>
            <pc:sldMasterMk cId="1228961136" sldId="2147483850"/>
            <pc:sldLayoutMk cId="2548503752" sldId="2147483843"/>
          </pc:sldLayoutMkLst>
        </pc:sldLayoutChg>
        <pc:sldLayoutChg chg="add">
          <pc:chgData name="GLADYS NAY" userId="97eb4254fa17524f" providerId="Windows Live" clId="Web-{192F511E-87F4-4401-84E9-6676FCF6B52A}" dt="2021-06-15T20:10:05.602" v="32"/>
          <pc:sldLayoutMkLst>
            <pc:docMk/>
            <pc:sldMasterMk cId="1228961136" sldId="2147483850"/>
            <pc:sldLayoutMk cId="1794491079" sldId="2147483844"/>
          </pc:sldLayoutMkLst>
        </pc:sldLayoutChg>
        <pc:sldLayoutChg chg="add">
          <pc:chgData name="GLADYS NAY" userId="97eb4254fa17524f" providerId="Windows Live" clId="Web-{192F511E-87F4-4401-84E9-6676FCF6B52A}" dt="2021-06-15T20:10:05.602" v="32"/>
          <pc:sldLayoutMkLst>
            <pc:docMk/>
            <pc:sldMasterMk cId="1228961136" sldId="2147483850"/>
            <pc:sldLayoutMk cId="1451111995" sldId="2147483845"/>
          </pc:sldLayoutMkLst>
        </pc:sldLayoutChg>
        <pc:sldLayoutChg chg="add">
          <pc:chgData name="GLADYS NAY" userId="97eb4254fa17524f" providerId="Windows Live" clId="Web-{192F511E-87F4-4401-84E9-6676FCF6B52A}" dt="2021-06-15T20:10:05.602" v="32"/>
          <pc:sldLayoutMkLst>
            <pc:docMk/>
            <pc:sldMasterMk cId="1228961136" sldId="2147483850"/>
            <pc:sldLayoutMk cId="4133878468" sldId="2147483846"/>
          </pc:sldLayoutMkLst>
        </pc:sldLayoutChg>
        <pc:sldLayoutChg chg="add">
          <pc:chgData name="GLADYS NAY" userId="97eb4254fa17524f" providerId="Windows Live" clId="Web-{192F511E-87F4-4401-84E9-6676FCF6B52A}" dt="2021-06-15T20:10:05.602" v="32"/>
          <pc:sldLayoutMkLst>
            <pc:docMk/>
            <pc:sldMasterMk cId="1228961136" sldId="2147483850"/>
            <pc:sldLayoutMk cId="870813018" sldId="2147483847"/>
          </pc:sldLayoutMkLst>
        </pc:sldLayoutChg>
        <pc:sldLayoutChg chg="add">
          <pc:chgData name="GLADYS NAY" userId="97eb4254fa17524f" providerId="Windows Live" clId="Web-{192F511E-87F4-4401-84E9-6676FCF6B52A}" dt="2021-06-15T20:10:05.602" v="32"/>
          <pc:sldLayoutMkLst>
            <pc:docMk/>
            <pc:sldMasterMk cId="1228961136" sldId="2147483850"/>
            <pc:sldLayoutMk cId="241529125" sldId="2147483848"/>
          </pc:sldLayoutMkLst>
        </pc:sldLayoutChg>
        <pc:sldLayoutChg chg="add">
          <pc:chgData name="GLADYS NAY" userId="97eb4254fa17524f" providerId="Windows Live" clId="Web-{192F511E-87F4-4401-84E9-6676FCF6B52A}" dt="2021-06-15T20:10:05.602" v="32"/>
          <pc:sldLayoutMkLst>
            <pc:docMk/>
            <pc:sldMasterMk cId="1228961136" sldId="2147483850"/>
            <pc:sldLayoutMk cId="4205554158" sldId="2147483849"/>
          </pc:sldLayoutMkLst>
        </pc:sldLayoutChg>
      </pc:sldMasterChg>
    </pc:docChg>
  </pc:docChgLst>
  <pc:docChgLst>
    <pc:chgData name="GLADYS NAY" userId="97eb4254fa17524f" providerId="Windows Live" clId="Web-{C8BB96A0-AED9-4421-B753-5F28AD477D3D}"/>
    <pc:docChg chg="addSld modSld">
      <pc:chgData name="GLADYS NAY" userId="97eb4254fa17524f" providerId="Windows Live" clId="Web-{C8BB96A0-AED9-4421-B753-5F28AD477D3D}" dt="2021-06-20T13:41:14.046" v="698" actId="20577"/>
      <pc:docMkLst>
        <pc:docMk/>
      </pc:docMkLst>
      <pc:sldChg chg="modSp add replId">
        <pc:chgData name="GLADYS NAY" userId="97eb4254fa17524f" providerId="Windows Live" clId="Web-{C8BB96A0-AED9-4421-B753-5F28AD477D3D}" dt="2021-06-20T13:26:01.487" v="435" actId="20577"/>
        <pc:sldMkLst>
          <pc:docMk/>
          <pc:sldMk cId="550962654" sldId="258"/>
        </pc:sldMkLst>
        <pc:spChg chg="mod">
          <ac:chgData name="GLADYS NAY" userId="97eb4254fa17524f" providerId="Windows Live" clId="Web-{C8BB96A0-AED9-4421-B753-5F28AD477D3D}" dt="2021-06-20T13:26:01.487" v="435" actId="20577"/>
          <ac:spMkLst>
            <pc:docMk/>
            <pc:sldMk cId="550962654" sldId="258"/>
            <ac:spMk id="3" creationId="{247F0368-667C-4F7C-825E-E23D8C2CA4CA}"/>
          </ac:spMkLst>
        </pc:spChg>
      </pc:sldChg>
      <pc:sldChg chg="addSp modSp add replId">
        <pc:chgData name="GLADYS NAY" userId="97eb4254fa17524f" providerId="Windows Live" clId="Web-{C8BB96A0-AED9-4421-B753-5F28AD477D3D}" dt="2021-06-20T13:16:27.662" v="201" actId="20577"/>
        <pc:sldMkLst>
          <pc:docMk/>
          <pc:sldMk cId="872596137" sldId="259"/>
        </pc:sldMkLst>
        <pc:spChg chg="mod">
          <ac:chgData name="GLADYS NAY" userId="97eb4254fa17524f" providerId="Windows Live" clId="Web-{C8BB96A0-AED9-4421-B753-5F28AD477D3D}" dt="2021-06-20T13:16:27.662" v="201" actId="20577"/>
          <ac:spMkLst>
            <pc:docMk/>
            <pc:sldMk cId="872596137" sldId="259"/>
            <ac:spMk id="3" creationId="{247F0368-667C-4F7C-825E-E23D8C2CA4CA}"/>
          </ac:spMkLst>
        </pc:spChg>
        <pc:picChg chg="add mod">
          <ac:chgData name="GLADYS NAY" userId="97eb4254fa17524f" providerId="Windows Live" clId="Web-{C8BB96A0-AED9-4421-B753-5F28AD477D3D}" dt="2021-06-20T13:16:00.208" v="194" actId="14100"/>
          <ac:picMkLst>
            <pc:docMk/>
            <pc:sldMk cId="872596137" sldId="259"/>
            <ac:picMk id="2" creationId="{B918E8A5-1BAC-4770-8C55-167A393E9D28}"/>
          </ac:picMkLst>
        </pc:picChg>
      </pc:sldChg>
      <pc:sldChg chg="delSp modSp add replId">
        <pc:chgData name="GLADYS NAY" userId="97eb4254fa17524f" providerId="Windows Live" clId="Web-{C8BB96A0-AED9-4421-B753-5F28AD477D3D}" dt="2021-06-20T13:22:36.170" v="294" actId="20577"/>
        <pc:sldMkLst>
          <pc:docMk/>
          <pc:sldMk cId="2569301314" sldId="260"/>
        </pc:sldMkLst>
        <pc:spChg chg="mod">
          <ac:chgData name="GLADYS NAY" userId="97eb4254fa17524f" providerId="Windows Live" clId="Web-{C8BB96A0-AED9-4421-B753-5F28AD477D3D}" dt="2021-06-20T13:22:36.170" v="294" actId="20577"/>
          <ac:spMkLst>
            <pc:docMk/>
            <pc:sldMk cId="2569301314" sldId="260"/>
            <ac:spMk id="3" creationId="{247F0368-667C-4F7C-825E-E23D8C2CA4CA}"/>
          </ac:spMkLst>
        </pc:spChg>
        <pc:picChg chg="del">
          <ac:chgData name="GLADYS NAY" userId="97eb4254fa17524f" providerId="Windows Live" clId="Web-{C8BB96A0-AED9-4421-B753-5F28AD477D3D}" dt="2021-06-20T13:17:03.382" v="205"/>
          <ac:picMkLst>
            <pc:docMk/>
            <pc:sldMk cId="2569301314" sldId="260"/>
            <ac:picMk id="2" creationId="{B918E8A5-1BAC-4770-8C55-167A393E9D28}"/>
          </ac:picMkLst>
        </pc:picChg>
      </pc:sldChg>
      <pc:sldChg chg="modSp add replId">
        <pc:chgData name="GLADYS NAY" userId="97eb4254fa17524f" providerId="Windows Live" clId="Web-{C8BB96A0-AED9-4421-B753-5F28AD477D3D}" dt="2021-06-20T13:32:25.217" v="536" actId="20577"/>
        <pc:sldMkLst>
          <pc:docMk/>
          <pc:sldMk cId="2896365571" sldId="261"/>
        </pc:sldMkLst>
        <pc:spChg chg="mod">
          <ac:chgData name="GLADYS NAY" userId="97eb4254fa17524f" providerId="Windows Live" clId="Web-{C8BB96A0-AED9-4421-B753-5F28AD477D3D}" dt="2021-06-20T13:32:25.217" v="536" actId="20577"/>
          <ac:spMkLst>
            <pc:docMk/>
            <pc:sldMk cId="2896365571" sldId="261"/>
            <ac:spMk id="3" creationId="{247F0368-667C-4F7C-825E-E23D8C2CA4CA}"/>
          </ac:spMkLst>
        </pc:spChg>
      </pc:sldChg>
      <pc:sldChg chg="addSp modSp add replId">
        <pc:chgData name="GLADYS NAY" userId="97eb4254fa17524f" providerId="Windows Live" clId="Web-{C8BB96A0-AED9-4421-B753-5F28AD477D3D}" dt="2021-06-20T13:33:45.844" v="553" actId="20577"/>
        <pc:sldMkLst>
          <pc:docMk/>
          <pc:sldMk cId="2195171640" sldId="262"/>
        </pc:sldMkLst>
        <pc:spChg chg="mod">
          <ac:chgData name="GLADYS NAY" userId="97eb4254fa17524f" providerId="Windows Live" clId="Web-{C8BB96A0-AED9-4421-B753-5F28AD477D3D}" dt="2021-06-20T13:33:45.844" v="553" actId="20577"/>
          <ac:spMkLst>
            <pc:docMk/>
            <pc:sldMk cId="2195171640" sldId="262"/>
            <ac:spMk id="3" creationId="{247F0368-667C-4F7C-825E-E23D8C2CA4CA}"/>
          </ac:spMkLst>
        </pc:spChg>
        <pc:picChg chg="add mod">
          <ac:chgData name="GLADYS NAY" userId="97eb4254fa17524f" providerId="Windows Live" clId="Web-{C8BB96A0-AED9-4421-B753-5F28AD477D3D}" dt="2021-06-20T13:33:30.969" v="550" actId="14100"/>
          <ac:picMkLst>
            <pc:docMk/>
            <pc:sldMk cId="2195171640" sldId="262"/>
            <ac:picMk id="2" creationId="{F6E405EC-B6C5-4A9B-A22C-ED14C2DF3266}"/>
          </ac:picMkLst>
        </pc:picChg>
      </pc:sldChg>
      <pc:sldChg chg="delSp modSp add replId">
        <pc:chgData name="GLADYS NAY" userId="97eb4254fa17524f" providerId="Windows Live" clId="Web-{C8BB96A0-AED9-4421-B753-5F28AD477D3D}" dt="2021-06-20T13:34:21.173" v="557"/>
        <pc:sldMkLst>
          <pc:docMk/>
          <pc:sldMk cId="2536364456" sldId="263"/>
        </pc:sldMkLst>
        <pc:spChg chg="mod">
          <ac:chgData name="GLADYS NAY" userId="97eb4254fa17524f" providerId="Windows Live" clId="Web-{C8BB96A0-AED9-4421-B753-5F28AD477D3D}" dt="2021-06-20T13:34:19.954" v="556" actId="20577"/>
          <ac:spMkLst>
            <pc:docMk/>
            <pc:sldMk cId="2536364456" sldId="263"/>
            <ac:spMk id="3" creationId="{247F0368-667C-4F7C-825E-E23D8C2CA4CA}"/>
          </ac:spMkLst>
        </pc:spChg>
        <pc:picChg chg="del">
          <ac:chgData name="GLADYS NAY" userId="97eb4254fa17524f" providerId="Windows Live" clId="Web-{C8BB96A0-AED9-4421-B753-5F28AD477D3D}" dt="2021-06-20T13:34:21.173" v="557"/>
          <ac:picMkLst>
            <pc:docMk/>
            <pc:sldMk cId="2536364456" sldId="263"/>
            <ac:picMk id="2" creationId="{F6E405EC-B6C5-4A9B-A22C-ED14C2DF3266}"/>
          </ac:picMkLst>
        </pc:picChg>
      </pc:sldChg>
      <pc:sldChg chg="modSp add replId">
        <pc:chgData name="GLADYS NAY" userId="97eb4254fa17524f" providerId="Windows Live" clId="Web-{C8BB96A0-AED9-4421-B753-5F28AD477D3D}" dt="2021-06-20T13:41:14.046" v="698" actId="20577"/>
        <pc:sldMkLst>
          <pc:docMk/>
          <pc:sldMk cId="3354518110" sldId="264"/>
        </pc:sldMkLst>
        <pc:spChg chg="mod">
          <ac:chgData name="GLADYS NAY" userId="97eb4254fa17524f" providerId="Windows Live" clId="Web-{C8BB96A0-AED9-4421-B753-5F28AD477D3D}" dt="2021-06-20T13:41:14.046" v="698" actId="20577"/>
          <ac:spMkLst>
            <pc:docMk/>
            <pc:sldMk cId="3354518110" sldId="264"/>
            <ac:spMk id="3" creationId="{247F0368-667C-4F7C-825E-E23D8C2CA4CA}"/>
          </ac:spMkLst>
        </pc:spChg>
      </pc:sldChg>
    </pc:docChg>
  </pc:docChgLst>
  <pc:docChgLst>
    <pc:chgData name="GLADYS NAY" userId="97eb4254fa17524f" providerId="Windows Live" clId="Web-{862867C0-40A2-40A2-B8B8-F54BF79D0E0E}"/>
    <pc:docChg chg="addSld delSld modSld sldOrd">
      <pc:chgData name="GLADYS NAY" userId="97eb4254fa17524f" providerId="Windows Live" clId="Web-{862867C0-40A2-40A2-B8B8-F54BF79D0E0E}" dt="2021-06-24T19:08:26.502" v="20" actId="20577"/>
      <pc:docMkLst>
        <pc:docMk/>
      </pc:docMkLst>
      <pc:sldChg chg="del">
        <pc:chgData name="GLADYS NAY" userId="97eb4254fa17524f" providerId="Windows Live" clId="Web-{862867C0-40A2-40A2-B8B8-F54BF79D0E0E}" dt="2021-06-24T19:02:04.446" v="12"/>
        <pc:sldMkLst>
          <pc:docMk/>
          <pc:sldMk cId="1993101070" sldId="257"/>
        </pc:sldMkLst>
      </pc:sldChg>
      <pc:sldChg chg="modSp">
        <pc:chgData name="GLADYS NAY" userId="97eb4254fa17524f" providerId="Windows Live" clId="Web-{862867C0-40A2-40A2-B8B8-F54BF79D0E0E}" dt="2021-06-24T19:05:06.763" v="17" actId="20577"/>
        <pc:sldMkLst>
          <pc:docMk/>
          <pc:sldMk cId="550962654" sldId="258"/>
        </pc:sldMkLst>
        <pc:spChg chg="mod">
          <ac:chgData name="GLADYS NAY" userId="97eb4254fa17524f" providerId="Windows Live" clId="Web-{862867C0-40A2-40A2-B8B8-F54BF79D0E0E}" dt="2021-06-24T19:05:06.763" v="17" actId="20577"/>
          <ac:spMkLst>
            <pc:docMk/>
            <pc:sldMk cId="550962654" sldId="258"/>
            <ac:spMk id="3" creationId="{247F0368-667C-4F7C-825E-E23D8C2CA4CA}"/>
          </ac:spMkLst>
        </pc:spChg>
      </pc:sldChg>
      <pc:sldChg chg="del">
        <pc:chgData name="GLADYS NAY" userId="97eb4254fa17524f" providerId="Windows Live" clId="Web-{862867C0-40A2-40A2-B8B8-F54BF79D0E0E}" dt="2021-06-24T19:00:09.787" v="9"/>
        <pc:sldMkLst>
          <pc:docMk/>
          <pc:sldMk cId="2536364456" sldId="263"/>
        </pc:sldMkLst>
      </pc:sldChg>
      <pc:sldChg chg="modSp">
        <pc:chgData name="GLADYS NAY" userId="97eb4254fa17524f" providerId="Windows Live" clId="Web-{862867C0-40A2-40A2-B8B8-F54BF79D0E0E}" dt="2021-06-24T19:07:43.985" v="18" actId="20577"/>
        <pc:sldMkLst>
          <pc:docMk/>
          <pc:sldMk cId="631590339" sldId="268"/>
        </pc:sldMkLst>
        <pc:spChg chg="mod">
          <ac:chgData name="GLADYS NAY" userId="97eb4254fa17524f" providerId="Windows Live" clId="Web-{862867C0-40A2-40A2-B8B8-F54BF79D0E0E}" dt="2021-06-24T19:07:43.985" v="18" actId="20577"/>
          <ac:spMkLst>
            <pc:docMk/>
            <pc:sldMk cId="631590339" sldId="268"/>
            <ac:spMk id="2" creationId="{00000000-0000-0000-0000-000000000000}"/>
          </ac:spMkLst>
        </pc:spChg>
      </pc:sldChg>
      <pc:sldChg chg="modSp">
        <pc:chgData name="GLADYS NAY" userId="97eb4254fa17524f" providerId="Windows Live" clId="Web-{862867C0-40A2-40A2-B8B8-F54BF79D0E0E}" dt="2021-06-24T19:08:14.377" v="19" actId="20577"/>
        <pc:sldMkLst>
          <pc:docMk/>
          <pc:sldMk cId="491442404" sldId="270"/>
        </pc:sldMkLst>
        <pc:spChg chg="mod">
          <ac:chgData name="GLADYS NAY" userId="97eb4254fa17524f" providerId="Windows Live" clId="Web-{862867C0-40A2-40A2-B8B8-F54BF79D0E0E}" dt="2021-06-24T19:08:14.377" v="19" actId="20577"/>
          <ac:spMkLst>
            <pc:docMk/>
            <pc:sldMk cId="491442404" sldId="270"/>
            <ac:spMk id="2" creationId="{00000000-0000-0000-0000-000000000000}"/>
          </ac:spMkLst>
        </pc:spChg>
      </pc:sldChg>
      <pc:sldChg chg="modSp">
        <pc:chgData name="GLADYS NAY" userId="97eb4254fa17524f" providerId="Windows Live" clId="Web-{862867C0-40A2-40A2-B8B8-F54BF79D0E0E}" dt="2021-06-24T19:08:26.502" v="20" actId="20577"/>
        <pc:sldMkLst>
          <pc:docMk/>
          <pc:sldMk cId="1087783066" sldId="272"/>
        </pc:sldMkLst>
        <pc:spChg chg="mod">
          <ac:chgData name="GLADYS NAY" userId="97eb4254fa17524f" providerId="Windows Live" clId="Web-{862867C0-40A2-40A2-B8B8-F54BF79D0E0E}" dt="2021-06-24T19:08:26.502" v="20" actId="20577"/>
          <ac:spMkLst>
            <pc:docMk/>
            <pc:sldMk cId="1087783066" sldId="272"/>
            <ac:spMk id="3" creationId="{247F0368-667C-4F7C-825E-E23D8C2CA4CA}"/>
          </ac:spMkLst>
        </pc:spChg>
      </pc:sldChg>
      <pc:sldChg chg="addSp delSp modSp add del replId">
        <pc:chgData name="GLADYS NAY" userId="97eb4254fa17524f" providerId="Windows Live" clId="Web-{862867C0-40A2-40A2-B8B8-F54BF79D0E0E}" dt="2021-06-24T19:02:36.790" v="14"/>
        <pc:sldMkLst>
          <pc:docMk/>
          <pc:sldMk cId="1137874054" sldId="276"/>
        </pc:sldMkLst>
        <pc:spChg chg="add del mod">
          <ac:chgData name="GLADYS NAY" userId="97eb4254fa17524f" providerId="Windows Live" clId="Web-{862867C0-40A2-40A2-B8B8-F54BF79D0E0E}" dt="2021-06-24T18:58:41.524" v="7"/>
          <ac:spMkLst>
            <pc:docMk/>
            <pc:sldMk cId="1137874054" sldId="276"/>
            <ac:spMk id="2" creationId="{7198928F-F676-4F36-A776-1525C5A1E617}"/>
          </ac:spMkLst>
        </pc:spChg>
        <pc:spChg chg="mod">
          <ac:chgData name="GLADYS NAY" userId="97eb4254fa17524f" providerId="Windows Live" clId="Web-{862867C0-40A2-40A2-B8B8-F54BF79D0E0E}" dt="2021-06-24T18:53:45.121" v="4" actId="20577"/>
          <ac:spMkLst>
            <pc:docMk/>
            <pc:sldMk cId="1137874054" sldId="276"/>
            <ac:spMk id="3" creationId="{247F0368-667C-4F7C-825E-E23D8C2CA4CA}"/>
          </ac:spMkLst>
        </pc:spChg>
      </pc:sldChg>
      <pc:sldChg chg="add del replId">
        <pc:chgData name="GLADYS NAY" userId="97eb4254fa17524f" providerId="Windows Live" clId="Web-{862867C0-40A2-40A2-B8B8-F54BF79D0E0E}" dt="2021-06-24T18:53:22.715" v="1"/>
        <pc:sldMkLst>
          <pc:docMk/>
          <pc:sldMk cId="2254373732" sldId="276"/>
        </pc:sldMkLst>
      </pc:sldChg>
      <pc:sldChg chg="add ord">
        <pc:chgData name="GLADYS NAY" userId="97eb4254fa17524f" providerId="Windows Live" clId="Web-{862867C0-40A2-40A2-B8B8-F54BF79D0E0E}" dt="2021-06-24T19:03:47.714" v="16"/>
        <pc:sldMkLst>
          <pc:docMk/>
          <pc:sldMk cId="222993277" sldId="277"/>
        </pc:sldMkLst>
      </pc:sldChg>
      <pc:sldChg chg="add ord">
        <pc:chgData name="GLADYS NAY" userId="97eb4254fa17524f" providerId="Windows Live" clId="Web-{862867C0-40A2-40A2-B8B8-F54BF79D0E0E}" dt="2021-06-24T19:02:12.337" v="13"/>
        <pc:sldMkLst>
          <pc:docMk/>
          <pc:sldMk cId="3010186076" sldId="278"/>
        </pc:sldMkLst>
      </pc:sldChg>
    </pc:docChg>
  </pc:docChgLst>
  <pc:docChgLst>
    <pc:chgData name="GLADYS NAY" userId="97eb4254fa17524f" providerId="Windows Live" clId="Web-{D7017BE4-CC41-4E3C-B8AD-12D84C1660D4}"/>
    <pc:docChg chg="addSld modSld">
      <pc:chgData name="GLADYS NAY" userId="97eb4254fa17524f" providerId="Windows Live" clId="Web-{D7017BE4-CC41-4E3C-B8AD-12D84C1660D4}" dt="2021-06-20T18:23:56.512" v="192" actId="20577"/>
      <pc:docMkLst>
        <pc:docMk/>
      </pc:docMkLst>
      <pc:sldChg chg="addSp delSp modSp">
        <pc:chgData name="GLADYS NAY" userId="97eb4254fa17524f" providerId="Windows Live" clId="Web-{D7017BE4-CC41-4E3C-B8AD-12D84C1660D4}" dt="2021-06-20T17:54:51.413" v="10" actId="14100"/>
        <pc:sldMkLst>
          <pc:docMk/>
          <pc:sldMk cId="1993101070" sldId="257"/>
        </pc:sldMkLst>
        <pc:spChg chg="del">
          <ac:chgData name="GLADYS NAY" userId="97eb4254fa17524f" providerId="Windows Live" clId="Web-{D7017BE4-CC41-4E3C-B8AD-12D84C1660D4}" dt="2021-06-20T17:52:35.843" v="0"/>
          <ac:spMkLst>
            <pc:docMk/>
            <pc:sldMk cId="1993101070" sldId="257"/>
            <ac:spMk id="3" creationId="{247F0368-667C-4F7C-825E-E23D8C2CA4CA}"/>
          </ac:spMkLst>
        </pc:spChg>
        <pc:picChg chg="add mod ord">
          <ac:chgData name="GLADYS NAY" userId="97eb4254fa17524f" providerId="Windows Live" clId="Web-{D7017BE4-CC41-4E3C-B8AD-12D84C1660D4}" dt="2021-06-20T17:54:51.413" v="10" actId="14100"/>
          <ac:picMkLst>
            <pc:docMk/>
            <pc:sldMk cId="1993101070" sldId="257"/>
            <ac:picMk id="2" creationId="{0ED72A08-555C-47BD-9600-D4D709E3892E}"/>
          </ac:picMkLst>
        </pc:picChg>
      </pc:sldChg>
      <pc:sldChg chg="modSp">
        <pc:chgData name="GLADYS NAY" userId="97eb4254fa17524f" providerId="Windows Live" clId="Web-{D7017BE4-CC41-4E3C-B8AD-12D84C1660D4}" dt="2021-06-20T18:23:56.512" v="192" actId="20577"/>
        <pc:sldMkLst>
          <pc:docMk/>
          <pc:sldMk cId="550962654" sldId="258"/>
        </pc:sldMkLst>
        <pc:spChg chg="mod">
          <ac:chgData name="GLADYS NAY" userId="97eb4254fa17524f" providerId="Windows Live" clId="Web-{D7017BE4-CC41-4E3C-B8AD-12D84C1660D4}" dt="2021-06-20T18:23:56.512" v="192" actId="20577"/>
          <ac:spMkLst>
            <pc:docMk/>
            <pc:sldMk cId="550962654" sldId="258"/>
            <ac:spMk id="3" creationId="{247F0368-667C-4F7C-825E-E23D8C2CA4CA}"/>
          </ac:spMkLst>
        </pc:spChg>
      </pc:sldChg>
      <pc:sldChg chg="modSp">
        <pc:chgData name="GLADYS NAY" userId="97eb4254fa17524f" providerId="Windows Live" clId="Web-{D7017BE4-CC41-4E3C-B8AD-12D84C1660D4}" dt="2021-06-20T18:07:27.663" v="75" actId="20577"/>
        <pc:sldMkLst>
          <pc:docMk/>
          <pc:sldMk cId="2569301314" sldId="260"/>
        </pc:sldMkLst>
        <pc:spChg chg="mod">
          <ac:chgData name="GLADYS NAY" userId="97eb4254fa17524f" providerId="Windows Live" clId="Web-{D7017BE4-CC41-4E3C-B8AD-12D84C1660D4}" dt="2021-06-20T18:07:27.663" v="75" actId="20577"/>
          <ac:spMkLst>
            <pc:docMk/>
            <pc:sldMk cId="2569301314" sldId="260"/>
            <ac:spMk id="3" creationId="{247F0368-667C-4F7C-825E-E23D8C2CA4CA}"/>
          </ac:spMkLst>
        </pc:spChg>
      </pc:sldChg>
      <pc:sldChg chg="modSp">
        <pc:chgData name="GLADYS NAY" userId="97eb4254fa17524f" providerId="Windows Live" clId="Web-{D7017BE4-CC41-4E3C-B8AD-12D84C1660D4}" dt="2021-06-20T18:19:51.788" v="190" actId="20577"/>
        <pc:sldMkLst>
          <pc:docMk/>
          <pc:sldMk cId="2896365571" sldId="261"/>
        </pc:sldMkLst>
        <pc:spChg chg="mod">
          <ac:chgData name="GLADYS NAY" userId="97eb4254fa17524f" providerId="Windows Live" clId="Web-{D7017BE4-CC41-4E3C-B8AD-12D84C1660D4}" dt="2021-06-20T18:19:51.788" v="190" actId="20577"/>
          <ac:spMkLst>
            <pc:docMk/>
            <pc:sldMk cId="2896365571" sldId="261"/>
            <ac:spMk id="3" creationId="{247F0368-667C-4F7C-825E-E23D8C2CA4CA}"/>
          </ac:spMkLst>
        </pc:spChg>
      </pc:sldChg>
      <pc:sldChg chg="addSp modSp">
        <pc:chgData name="GLADYS NAY" userId="97eb4254fa17524f" providerId="Windows Live" clId="Web-{D7017BE4-CC41-4E3C-B8AD-12D84C1660D4}" dt="2021-06-20T17:54:34.225" v="6" actId="14100"/>
        <pc:sldMkLst>
          <pc:docMk/>
          <pc:sldMk cId="2536364456" sldId="263"/>
        </pc:sldMkLst>
        <pc:picChg chg="add mod">
          <ac:chgData name="GLADYS NAY" userId="97eb4254fa17524f" providerId="Windows Live" clId="Web-{D7017BE4-CC41-4E3C-B8AD-12D84C1660D4}" dt="2021-06-20T17:54:34.225" v="6" actId="14100"/>
          <ac:picMkLst>
            <pc:docMk/>
            <pc:sldMk cId="2536364456" sldId="263"/>
            <ac:picMk id="2" creationId="{2632DBB0-E24B-425F-AD4B-0882EC67EE59}"/>
          </ac:picMkLst>
        </pc:picChg>
      </pc:sldChg>
      <pc:sldChg chg="modSp">
        <pc:chgData name="GLADYS NAY" userId="97eb4254fa17524f" providerId="Windows Live" clId="Web-{D7017BE4-CC41-4E3C-B8AD-12D84C1660D4}" dt="2021-06-20T18:15:17.985" v="178" actId="20577"/>
        <pc:sldMkLst>
          <pc:docMk/>
          <pc:sldMk cId="3354518110" sldId="264"/>
        </pc:sldMkLst>
        <pc:spChg chg="mod">
          <ac:chgData name="GLADYS NAY" userId="97eb4254fa17524f" providerId="Windows Live" clId="Web-{D7017BE4-CC41-4E3C-B8AD-12D84C1660D4}" dt="2021-06-20T18:15:17.985" v="178" actId="20577"/>
          <ac:spMkLst>
            <pc:docMk/>
            <pc:sldMk cId="3354518110" sldId="264"/>
            <ac:spMk id="3" creationId="{247F0368-667C-4F7C-825E-E23D8C2CA4CA}"/>
          </ac:spMkLst>
        </pc:spChg>
      </pc:sldChg>
      <pc:sldChg chg="addSp modSp add replId">
        <pc:chgData name="GLADYS NAY" userId="97eb4254fa17524f" providerId="Windows Live" clId="Web-{D7017BE4-CC41-4E3C-B8AD-12D84C1660D4}" dt="2021-06-20T18:05:30.082" v="73" actId="20577"/>
        <pc:sldMkLst>
          <pc:docMk/>
          <pc:sldMk cId="150734652" sldId="265"/>
        </pc:sldMkLst>
        <pc:spChg chg="mod">
          <ac:chgData name="GLADYS NAY" userId="97eb4254fa17524f" providerId="Windows Live" clId="Web-{D7017BE4-CC41-4E3C-B8AD-12D84C1660D4}" dt="2021-06-20T18:05:30.082" v="73" actId="20577"/>
          <ac:spMkLst>
            <pc:docMk/>
            <pc:sldMk cId="150734652" sldId="265"/>
            <ac:spMk id="3" creationId="{247F0368-667C-4F7C-825E-E23D8C2CA4CA}"/>
          </ac:spMkLst>
        </pc:spChg>
        <pc:picChg chg="add mod">
          <ac:chgData name="GLADYS NAY" userId="97eb4254fa17524f" providerId="Windows Live" clId="Web-{D7017BE4-CC41-4E3C-B8AD-12D84C1660D4}" dt="2021-06-20T18:05:06.785" v="68" actId="14100"/>
          <ac:picMkLst>
            <pc:docMk/>
            <pc:sldMk cId="150734652" sldId="265"/>
            <ac:picMk id="2" creationId="{084C65C8-60EC-4D91-90B0-1C68466EF34B}"/>
          </ac:picMkLst>
        </pc:picChg>
      </pc:sldChg>
      <pc:sldChg chg="modSp add replId">
        <pc:chgData name="GLADYS NAY" userId="97eb4254fa17524f" providerId="Windows Live" clId="Web-{D7017BE4-CC41-4E3C-B8AD-12D84C1660D4}" dt="2021-06-20T18:19:30.413" v="188" actId="20577"/>
        <pc:sldMkLst>
          <pc:docMk/>
          <pc:sldMk cId="4080452949" sldId="266"/>
        </pc:sldMkLst>
        <pc:spChg chg="mod">
          <ac:chgData name="GLADYS NAY" userId="97eb4254fa17524f" providerId="Windows Live" clId="Web-{D7017BE4-CC41-4E3C-B8AD-12D84C1660D4}" dt="2021-06-20T18:19:30.413" v="188" actId="20577"/>
          <ac:spMkLst>
            <pc:docMk/>
            <pc:sldMk cId="4080452949" sldId="266"/>
            <ac:spMk id="3" creationId="{247F0368-667C-4F7C-825E-E23D8C2CA4CA}"/>
          </ac:spMkLst>
        </pc:spChg>
      </pc:sldChg>
      <pc:sldChg chg="modSp add replId">
        <pc:chgData name="GLADYS NAY" userId="97eb4254fa17524f" providerId="Windows Live" clId="Web-{D7017BE4-CC41-4E3C-B8AD-12D84C1660D4}" dt="2021-06-20T17:57:57.729" v="41" actId="20577"/>
        <pc:sldMkLst>
          <pc:docMk/>
          <pc:sldMk cId="2836066276" sldId="267"/>
        </pc:sldMkLst>
        <pc:spChg chg="mod">
          <ac:chgData name="GLADYS NAY" userId="97eb4254fa17524f" providerId="Windows Live" clId="Web-{D7017BE4-CC41-4E3C-B8AD-12D84C1660D4}" dt="2021-06-20T17:57:57.729" v="41" actId="20577"/>
          <ac:spMkLst>
            <pc:docMk/>
            <pc:sldMk cId="2836066276" sldId="267"/>
            <ac:spMk id="3" creationId="{247F0368-667C-4F7C-825E-E23D8C2CA4CA}"/>
          </ac:spMkLst>
        </pc:spChg>
      </pc:sldChg>
      <pc:sldChg chg="modSp add replId">
        <pc:chgData name="GLADYS NAY" userId="97eb4254fa17524f" providerId="Windows Live" clId="Web-{D7017BE4-CC41-4E3C-B8AD-12D84C1660D4}" dt="2021-06-20T17:58:21.886" v="47" actId="20577"/>
        <pc:sldMkLst>
          <pc:docMk/>
          <pc:sldMk cId="631590339" sldId="268"/>
        </pc:sldMkLst>
        <pc:spChg chg="mod">
          <ac:chgData name="GLADYS NAY" userId="97eb4254fa17524f" providerId="Windows Live" clId="Web-{D7017BE4-CC41-4E3C-B8AD-12D84C1660D4}" dt="2021-06-20T17:58:21.886" v="47" actId="20577"/>
          <ac:spMkLst>
            <pc:docMk/>
            <pc:sldMk cId="631590339" sldId="268"/>
            <ac:spMk id="3" creationId="{247F0368-667C-4F7C-825E-E23D8C2CA4CA}"/>
          </ac:spMkLst>
        </pc:spChg>
      </pc:sldChg>
      <pc:sldChg chg="modSp add replId">
        <pc:chgData name="GLADYS NAY" userId="97eb4254fa17524f" providerId="Windows Live" clId="Web-{D7017BE4-CC41-4E3C-B8AD-12D84C1660D4}" dt="2021-06-20T17:58:34.683" v="50" actId="20577"/>
        <pc:sldMkLst>
          <pc:docMk/>
          <pc:sldMk cId="503950083" sldId="269"/>
        </pc:sldMkLst>
        <pc:spChg chg="mod">
          <ac:chgData name="GLADYS NAY" userId="97eb4254fa17524f" providerId="Windows Live" clId="Web-{D7017BE4-CC41-4E3C-B8AD-12D84C1660D4}" dt="2021-06-20T17:58:34.683" v="50" actId="20577"/>
          <ac:spMkLst>
            <pc:docMk/>
            <pc:sldMk cId="503950083" sldId="269"/>
            <ac:spMk id="3" creationId="{247F0368-667C-4F7C-825E-E23D8C2CA4CA}"/>
          </ac:spMkLst>
        </pc:spChg>
      </pc:sldChg>
      <pc:sldChg chg="modSp add replId">
        <pc:chgData name="GLADYS NAY" userId="97eb4254fa17524f" providerId="Windows Live" clId="Web-{D7017BE4-CC41-4E3C-B8AD-12D84C1660D4}" dt="2021-06-20T17:58:40.792" v="53" actId="20577"/>
        <pc:sldMkLst>
          <pc:docMk/>
          <pc:sldMk cId="491442404" sldId="270"/>
        </pc:sldMkLst>
        <pc:spChg chg="mod">
          <ac:chgData name="GLADYS NAY" userId="97eb4254fa17524f" providerId="Windows Live" clId="Web-{D7017BE4-CC41-4E3C-B8AD-12D84C1660D4}" dt="2021-06-20T17:58:40.792" v="53" actId="20577"/>
          <ac:spMkLst>
            <pc:docMk/>
            <pc:sldMk cId="491442404" sldId="270"/>
            <ac:spMk id="3" creationId="{247F0368-667C-4F7C-825E-E23D8C2CA4CA}"/>
          </ac:spMkLst>
        </pc:spChg>
      </pc:sldChg>
      <pc:sldChg chg="modSp add replId">
        <pc:chgData name="GLADYS NAY" userId="97eb4254fa17524f" providerId="Windows Live" clId="Web-{D7017BE4-CC41-4E3C-B8AD-12D84C1660D4}" dt="2021-06-20T17:58:51.527" v="56" actId="20577"/>
        <pc:sldMkLst>
          <pc:docMk/>
          <pc:sldMk cId="2279753544" sldId="271"/>
        </pc:sldMkLst>
        <pc:spChg chg="mod">
          <ac:chgData name="GLADYS NAY" userId="97eb4254fa17524f" providerId="Windows Live" clId="Web-{D7017BE4-CC41-4E3C-B8AD-12D84C1660D4}" dt="2021-06-20T17:58:51.527" v="56" actId="20577"/>
          <ac:spMkLst>
            <pc:docMk/>
            <pc:sldMk cId="2279753544" sldId="271"/>
            <ac:spMk id="3" creationId="{247F0368-667C-4F7C-825E-E23D8C2CA4CA}"/>
          </ac:spMkLst>
        </pc:spChg>
      </pc:sldChg>
      <pc:sldChg chg="modSp add replId">
        <pc:chgData name="GLADYS NAY" userId="97eb4254fa17524f" providerId="Windows Live" clId="Web-{D7017BE4-CC41-4E3C-B8AD-12D84C1660D4}" dt="2021-06-20T17:59:00.027" v="59" actId="20577"/>
        <pc:sldMkLst>
          <pc:docMk/>
          <pc:sldMk cId="1087783066" sldId="272"/>
        </pc:sldMkLst>
        <pc:spChg chg="mod">
          <ac:chgData name="GLADYS NAY" userId="97eb4254fa17524f" providerId="Windows Live" clId="Web-{D7017BE4-CC41-4E3C-B8AD-12D84C1660D4}" dt="2021-06-20T17:59:00.027" v="59" actId="20577"/>
          <ac:spMkLst>
            <pc:docMk/>
            <pc:sldMk cId="1087783066" sldId="272"/>
            <ac:spMk id="3" creationId="{247F0368-667C-4F7C-825E-E23D8C2CA4CA}"/>
          </ac:spMkLst>
        </pc:spChg>
      </pc:sldChg>
      <pc:sldChg chg="modSp add replId">
        <pc:chgData name="GLADYS NAY" userId="97eb4254fa17524f" providerId="Windows Live" clId="Web-{D7017BE4-CC41-4E3C-B8AD-12D84C1660D4}" dt="2021-06-20T17:59:56.560" v="63" actId="20577"/>
        <pc:sldMkLst>
          <pc:docMk/>
          <pc:sldMk cId="129073471" sldId="273"/>
        </pc:sldMkLst>
        <pc:spChg chg="mod">
          <ac:chgData name="GLADYS NAY" userId="97eb4254fa17524f" providerId="Windows Live" clId="Web-{D7017BE4-CC41-4E3C-B8AD-12D84C1660D4}" dt="2021-06-20T17:59:56.560" v="63" actId="20577"/>
          <ac:spMkLst>
            <pc:docMk/>
            <pc:sldMk cId="129073471" sldId="273"/>
            <ac:spMk id="3" creationId="{247F0368-667C-4F7C-825E-E23D8C2CA4CA}"/>
          </ac:spMkLst>
        </pc:spChg>
      </pc:sldChg>
    </pc:docChg>
  </pc:docChgLst>
  <pc:docChgLst>
    <pc:chgData name="GLADYS NAY" userId="97eb4254fa17524f" providerId="Windows Live" clId="Web-{D8B15764-CC7E-4B94-A088-5A23904C7FD8}"/>
    <pc:docChg chg="addSld delSld modSld sldOrd">
      <pc:chgData name="GLADYS NAY" userId="97eb4254fa17524f" providerId="Windows Live" clId="Web-{D8B15764-CC7E-4B94-A088-5A23904C7FD8}" dt="2021-06-24T18:45:06.253" v="31" actId="14100"/>
      <pc:docMkLst>
        <pc:docMk/>
      </pc:docMkLst>
      <pc:sldChg chg="addSp modSp del ord">
        <pc:chgData name="GLADYS NAY" userId="97eb4254fa17524f" providerId="Windows Live" clId="Web-{D8B15764-CC7E-4B94-A088-5A23904C7FD8}" dt="2021-06-24T18:42:34.156" v="15"/>
        <pc:sldMkLst>
          <pc:docMk/>
          <pc:sldMk cId="129073471" sldId="273"/>
        </pc:sldMkLst>
        <pc:spChg chg="mod">
          <ac:chgData name="GLADYS NAY" userId="97eb4254fa17524f" providerId="Windows Live" clId="Web-{D8B15764-CC7E-4B94-A088-5A23904C7FD8}" dt="2021-06-24T18:41:20.624" v="9" actId="20577"/>
          <ac:spMkLst>
            <pc:docMk/>
            <pc:sldMk cId="129073471" sldId="273"/>
            <ac:spMk id="3" creationId="{247F0368-667C-4F7C-825E-E23D8C2CA4CA}"/>
          </ac:spMkLst>
        </pc:spChg>
        <pc:picChg chg="add mod">
          <ac:chgData name="GLADYS NAY" userId="97eb4254fa17524f" providerId="Windows Live" clId="Web-{D8B15764-CC7E-4B94-A088-5A23904C7FD8}" dt="2021-06-24T18:41:39.249" v="14" actId="14100"/>
          <ac:picMkLst>
            <pc:docMk/>
            <pc:sldMk cId="129073471" sldId="273"/>
            <ac:picMk id="2" creationId="{9FAF0A69-130D-49F5-9CDE-87C9CBF97E30}"/>
          </ac:picMkLst>
        </pc:picChg>
      </pc:sldChg>
      <pc:sldChg chg="modSp add ord replId">
        <pc:chgData name="GLADYS NAY" userId="97eb4254fa17524f" providerId="Windows Live" clId="Web-{D8B15764-CC7E-4B94-A088-5A23904C7FD8}" dt="2021-06-24T18:44:44.097" v="26"/>
        <pc:sldMkLst>
          <pc:docMk/>
          <pc:sldMk cId="3108684270" sldId="274"/>
        </pc:sldMkLst>
        <pc:spChg chg="mod">
          <ac:chgData name="GLADYS NAY" userId="97eb4254fa17524f" providerId="Windows Live" clId="Web-{D8B15764-CC7E-4B94-A088-5A23904C7FD8}" dt="2021-06-24T18:43:59.799" v="24" actId="20577"/>
          <ac:spMkLst>
            <pc:docMk/>
            <pc:sldMk cId="3108684270" sldId="274"/>
            <ac:spMk id="3" creationId="{247F0368-667C-4F7C-825E-E23D8C2CA4CA}"/>
          </ac:spMkLst>
        </pc:spChg>
      </pc:sldChg>
      <pc:sldChg chg="addSp modSp add replId">
        <pc:chgData name="GLADYS NAY" userId="97eb4254fa17524f" providerId="Windows Live" clId="Web-{D8B15764-CC7E-4B94-A088-5A23904C7FD8}" dt="2021-06-24T18:45:06.253" v="31" actId="14100"/>
        <pc:sldMkLst>
          <pc:docMk/>
          <pc:sldMk cId="2770745496" sldId="275"/>
        </pc:sldMkLst>
        <pc:spChg chg="mod">
          <ac:chgData name="GLADYS NAY" userId="97eb4254fa17524f" providerId="Windows Live" clId="Web-{D8B15764-CC7E-4B94-A088-5A23904C7FD8}" dt="2021-06-24T18:42:59.548" v="20" actId="20577"/>
          <ac:spMkLst>
            <pc:docMk/>
            <pc:sldMk cId="2770745496" sldId="275"/>
            <ac:spMk id="3" creationId="{247F0368-667C-4F7C-825E-E23D8C2CA4CA}"/>
          </ac:spMkLst>
        </pc:spChg>
        <pc:picChg chg="add mod">
          <ac:chgData name="GLADYS NAY" userId="97eb4254fa17524f" providerId="Windows Live" clId="Web-{D8B15764-CC7E-4B94-A088-5A23904C7FD8}" dt="2021-06-24T18:45:06.253" v="31" actId="14100"/>
          <ac:picMkLst>
            <pc:docMk/>
            <pc:sldMk cId="2770745496" sldId="275"/>
            <ac:picMk id="2" creationId="{D0271026-4F23-4665-BCE9-94A4DFE5B9C9}"/>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F9204-3F29-4C3A-BA41-3063400202C4}"/>
              </a:ext>
            </a:extLst>
          </p:cNvPr>
          <p:cNvSpPr>
            <a:spLocks noGrp="1"/>
          </p:cNvSpPr>
          <p:nvPr>
            <p:ph type="ctrTitle"/>
          </p:nvPr>
        </p:nvSpPr>
        <p:spPr>
          <a:xfrm>
            <a:off x="1524000" y="1122363"/>
            <a:ext cx="9144000" cy="2387600"/>
          </a:xfrm>
        </p:spPr>
        <p:txBody>
          <a:bodyPr anchor="b"/>
          <a:lstStyle>
            <a:lvl1pPr algn="ctr">
              <a:defRPr sz="4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03393CD-7262-4AC7-80E6-52FE6F3F39BA}"/>
              </a:ext>
            </a:extLst>
          </p:cNvPr>
          <p:cNvSpPr>
            <a:spLocks noGrp="1"/>
          </p:cNvSpPr>
          <p:nvPr>
            <p:ph type="subTitle" idx="1"/>
          </p:nvPr>
        </p:nvSpPr>
        <p:spPr>
          <a:xfrm>
            <a:off x="1524000" y="3602038"/>
            <a:ext cx="9144000" cy="1655762"/>
          </a:xfrm>
        </p:spPr>
        <p:txBody>
          <a:bodyPr/>
          <a:lstStyle>
            <a:lvl1pPr marL="0" indent="0" algn="ctr">
              <a:buNone/>
              <a:defRPr sz="20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D7D430AE-0210-4E82-AD7B-41B112DE7F7D}"/>
              </a:ext>
            </a:extLst>
          </p:cNvPr>
          <p:cNvSpPr>
            <a:spLocks noGrp="1"/>
          </p:cNvSpPr>
          <p:nvPr>
            <p:ph type="dt" sz="half" idx="10"/>
          </p:nvPr>
        </p:nvSpPr>
        <p:spPr/>
        <p:txBody>
          <a:bodyPr/>
          <a:lstStyle>
            <a:lvl1pPr>
              <a:defRPr>
                <a:solidFill>
                  <a:schemeClr val="tx1">
                    <a:alpha val="60000"/>
                  </a:schemeClr>
                </a:solidFill>
                <a:latin typeface="+mn-lt"/>
              </a:defRPr>
            </a:lvl1pPr>
          </a:lstStyle>
          <a:p>
            <a:fld id="{11A6662E-FAF4-44BC-88B5-85A7CBFB6D30}" type="datetime1">
              <a:rPr lang="en-US" smtClean="0"/>
              <a:pPr/>
              <a:t>6/24/2021</a:t>
            </a:fld>
            <a:endParaRPr lang="en-US" dirty="0"/>
          </a:p>
        </p:txBody>
      </p:sp>
      <p:sp>
        <p:nvSpPr>
          <p:cNvPr id="5" name="Footer Placeholder 4">
            <a:extLst>
              <a:ext uri="{FF2B5EF4-FFF2-40B4-BE49-F238E27FC236}">
                <a16:creationId xmlns:a16="http://schemas.microsoft.com/office/drawing/2014/main" id="{0F221974-7DEC-459D-9642-CB5B59C82771}"/>
              </a:ext>
            </a:extLst>
          </p:cNvPr>
          <p:cNvSpPr>
            <a:spLocks noGrp="1"/>
          </p:cNvSpPr>
          <p:nvPr>
            <p:ph type="ftr" sz="quarter" idx="11"/>
          </p:nvPr>
        </p:nvSpPr>
        <p:spPr/>
        <p:txBody>
          <a:bodyPr/>
          <a:lstStyle>
            <a:lvl1pPr>
              <a:defRPr>
                <a:solidFill>
                  <a:schemeClr val="tx1">
                    <a:alpha val="60000"/>
                  </a:schemeClr>
                </a:solidFill>
                <a:latin typeface="+mn-lt"/>
              </a:defRPr>
            </a:lvl1pPr>
          </a:lstStyle>
          <a:p>
            <a:endParaRPr lang="en-US">
              <a:solidFill>
                <a:schemeClr val="tx1">
                  <a:alpha val="60000"/>
                </a:schemeClr>
              </a:solidFill>
            </a:endParaRPr>
          </a:p>
        </p:txBody>
      </p:sp>
      <p:sp>
        <p:nvSpPr>
          <p:cNvPr id="6" name="Slide Number Placeholder 5">
            <a:extLst>
              <a:ext uri="{FF2B5EF4-FFF2-40B4-BE49-F238E27FC236}">
                <a16:creationId xmlns:a16="http://schemas.microsoft.com/office/drawing/2014/main" id="{60731837-C94E-4B5B-BCF0-110C69EDB41C}"/>
              </a:ext>
            </a:extLst>
          </p:cNvPr>
          <p:cNvSpPr>
            <a:spLocks noGrp="1"/>
          </p:cNvSpPr>
          <p:nvPr>
            <p:ph type="sldNum" sz="quarter" idx="12"/>
          </p:nvPr>
        </p:nvSpPr>
        <p:spPr/>
        <p:txBody>
          <a:bodyPr/>
          <a:lstStyle>
            <a:lvl1pPr>
              <a:defRPr>
                <a:solidFill>
                  <a:schemeClr val="tx1">
                    <a:alpha val="60000"/>
                  </a:schemeClr>
                </a:solidFill>
                <a:latin typeface="+mn-lt"/>
              </a:defRPr>
            </a:lvl1pPr>
          </a:lstStyle>
          <a:p>
            <a:fld id="{73B850FF-6169-4056-8077-06FFA93A5366}" type="slidenum">
              <a:rPr lang="en-US" smtClean="0"/>
              <a:pPr/>
              <a:t>‹#›</a:t>
            </a:fld>
            <a:endParaRPr lang="en-US"/>
          </a:p>
        </p:txBody>
      </p:sp>
    </p:spTree>
    <p:extLst>
      <p:ext uri="{BB962C8B-B14F-4D97-AF65-F5344CB8AC3E}">
        <p14:creationId xmlns:p14="http://schemas.microsoft.com/office/powerpoint/2010/main" val="9327848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CC1FC-ADE8-488C-A1DA-2FD569FD4D09}"/>
              </a:ext>
            </a:extLst>
          </p:cNvPr>
          <p:cNvSpPr>
            <a:spLocks noGrp="1"/>
          </p:cNvSpPr>
          <p:nvPr>
            <p:ph type="title"/>
          </p:nvPr>
        </p:nvSpPr>
        <p:spPr>
          <a:xfrm>
            <a:off x="458694" y="365760"/>
            <a:ext cx="10895106" cy="1325563"/>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F02842-38C3-46D6-8527-0F6FE623C5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E864CF5-F681-40C2-88CC-E02206C9CECB}"/>
              </a:ext>
            </a:extLst>
          </p:cNvPr>
          <p:cNvSpPr>
            <a:spLocks noGrp="1"/>
          </p:cNvSpPr>
          <p:nvPr>
            <p:ph type="dt" sz="half" idx="10"/>
          </p:nvPr>
        </p:nvSpPr>
        <p:spPr/>
        <p:txBody>
          <a:bodyPr/>
          <a:lstStyle/>
          <a:p>
            <a:fld id="{0055F08A-1E71-4B2B-BB49-E743F2903911}" type="datetime1">
              <a:rPr lang="en-US" smtClean="0"/>
              <a:t>6/24/2021</a:t>
            </a:fld>
            <a:endParaRPr lang="en-US" dirty="0"/>
          </a:p>
        </p:txBody>
      </p:sp>
      <p:sp>
        <p:nvSpPr>
          <p:cNvPr id="5" name="Footer Placeholder 4">
            <a:extLst>
              <a:ext uri="{FF2B5EF4-FFF2-40B4-BE49-F238E27FC236}">
                <a16:creationId xmlns:a16="http://schemas.microsoft.com/office/drawing/2014/main" id="{82C04753-4FE4-4A6F-99BB-CFFC92E0CD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A569D1-DB13-4BD9-8BA9-0DEAD98F893F}"/>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5265246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20B05-7BF6-4073-9106-FA19E97273CB}"/>
              </a:ext>
            </a:extLst>
          </p:cNvPr>
          <p:cNvSpPr>
            <a:spLocks noGrp="1"/>
          </p:cNvSpPr>
          <p:nvPr>
            <p:ph type="title"/>
          </p:nvPr>
        </p:nvSpPr>
        <p:spPr>
          <a:xfrm>
            <a:off x="831850" y="1709738"/>
            <a:ext cx="10515600" cy="2852737"/>
          </a:xfrm>
        </p:spPr>
        <p:txBody>
          <a:bodyPr anchor="b"/>
          <a:lstStyle>
            <a:lvl1pPr>
              <a:defRPr sz="4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E8EE8D7-6B58-4A3F-9DD5-E563D5192A68}"/>
              </a:ext>
            </a:extLst>
          </p:cNvPr>
          <p:cNvSpPr>
            <a:spLocks noGrp="1"/>
          </p:cNvSpPr>
          <p:nvPr>
            <p:ph type="body" idx="1"/>
          </p:nvPr>
        </p:nvSpPr>
        <p:spPr>
          <a:xfrm>
            <a:off x="831850" y="4589463"/>
            <a:ext cx="10515600"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102990E-9F0A-446A-B5B8-459CA8D98D92}"/>
              </a:ext>
            </a:extLst>
          </p:cNvPr>
          <p:cNvSpPr>
            <a:spLocks noGrp="1"/>
          </p:cNvSpPr>
          <p:nvPr>
            <p:ph type="dt" sz="half" idx="10"/>
          </p:nvPr>
        </p:nvSpPr>
        <p:spPr/>
        <p:txBody>
          <a:bodyPr/>
          <a:lstStyle/>
          <a:p>
            <a:fld id="{15417D9E-721A-44BB-8863-9873FE64DA75}" type="datetime1">
              <a:rPr lang="en-US" smtClean="0"/>
              <a:t>6/24/2021</a:t>
            </a:fld>
            <a:endParaRPr lang="en-US"/>
          </a:p>
        </p:txBody>
      </p:sp>
      <p:sp>
        <p:nvSpPr>
          <p:cNvPr id="5" name="Footer Placeholder 4">
            <a:extLst>
              <a:ext uri="{FF2B5EF4-FFF2-40B4-BE49-F238E27FC236}">
                <a16:creationId xmlns:a16="http://schemas.microsoft.com/office/drawing/2014/main" id="{89E68EAA-4377-45FF-9D7C-9E77BC9F27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07FA71-74C3-44B8-A0AC-E18A1E76B43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9722784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71F12-2D88-4F76-AF46-BD5156C127A9}"/>
              </a:ext>
            </a:extLst>
          </p:cNvPr>
          <p:cNvSpPr>
            <a:spLocks noGrp="1"/>
          </p:cNvSpPr>
          <p:nvPr>
            <p:ph type="title"/>
          </p:nvPr>
        </p:nvSpPr>
        <p:spPr>
          <a:xfrm>
            <a:off x="458694" y="365760"/>
            <a:ext cx="10895106" cy="1325563"/>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6E1AA46-E3EB-4704-B019-F90F1E6177A5}"/>
              </a:ext>
            </a:extLst>
          </p:cNvPr>
          <p:cNvSpPr>
            <a:spLocks noGrp="1"/>
          </p:cNvSpPr>
          <p:nvPr>
            <p:ph sz="half" idx="1"/>
          </p:nvPr>
        </p:nvSpPr>
        <p:spPr>
          <a:xfrm>
            <a:off x="458695" y="1825625"/>
            <a:ext cx="556110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5C17480F-A530-4D05-9A22-E573FB4BA620}"/>
              </a:ext>
            </a:extLst>
          </p:cNvPr>
          <p:cNvSpPr>
            <a:spLocks noGrp="1"/>
          </p:cNvSpPr>
          <p:nvPr>
            <p:ph sz="half" idx="2"/>
          </p:nvPr>
        </p:nvSpPr>
        <p:spPr>
          <a:xfrm>
            <a:off x="6172199" y="1825625"/>
            <a:ext cx="5561105"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55B56FDA-C47A-4F4A-A364-BA60A25AB90A}"/>
              </a:ext>
            </a:extLst>
          </p:cNvPr>
          <p:cNvSpPr>
            <a:spLocks noGrp="1"/>
          </p:cNvSpPr>
          <p:nvPr>
            <p:ph type="dt" sz="half" idx="10"/>
          </p:nvPr>
        </p:nvSpPr>
        <p:spPr/>
        <p:txBody>
          <a:bodyPr/>
          <a:lstStyle/>
          <a:p>
            <a:fld id="{5F31DA2F-80B8-49CF-99FB-5ABCA53A607A}" type="datetime1">
              <a:rPr lang="en-US" smtClean="0"/>
              <a:t>6/24/2021</a:t>
            </a:fld>
            <a:endParaRPr lang="en-US"/>
          </a:p>
        </p:txBody>
      </p:sp>
      <p:sp>
        <p:nvSpPr>
          <p:cNvPr id="6" name="Footer Placeholder 5">
            <a:extLst>
              <a:ext uri="{FF2B5EF4-FFF2-40B4-BE49-F238E27FC236}">
                <a16:creationId xmlns:a16="http://schemas.microsoft.com/office/drawing/2014/main" id="{7326D8DD-6D84-44D4-8A1B-57615B3ED8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C8FE31-B577-4017-8AFE-A8BA09596E9C}"/>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7289922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C28C9-B8CC-413F-9FFA-626680E4A828}"/>
              </a:ext>
            </a:extLst>
          </p:cNvPr>
          <p:cNvSpPr>
            <a:spLocks noGrp="1"/>
          </p:cNvSpPr>
          <p:nvPr>
            <p:ph type="title"/>
          </p:nvPr>
        </p:nvSpPr>
        <p:spPr>
          <a:xfrm>
            <a:off x="458694" y="365125"/>
            <a:ext cx="11274612"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B53FE72-9D42-45F5-A37F-B12130388AD5}"/>
              </a:ext>
            </a:extLst>
          </p:cNvPr>
          <p:cNvSpPr>
            <a:spLocks noGrp="1"/>
          </p:cNvSpPr>
          <p:nvPr>
            <p:ph type="body" idx="1"/>
          </p:nvPr>
        </p:nvSpPr>
        <p:spPr>
          <a:xfrm>
            <a:off x="465256" y="1752600"/>
            <a:ext cx="5532319" cy="823912"/>
          </a:xfrm>
        </p:spPr>
        <p:txBody>
          <a:bodyPr anchor="b"/>
          <a:lstStyle>
            <a:lvl1pPr marL="0" indent="0">
              <a:buNone/>
              <a:defRPr sz="24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E3A31D-9B5F-4DE3-B18D-F7F77782EB46}"/>
              </a:ext>
            </a:extLst>
          </p:cNvPr>
          <p:cNvSpPr>
            <a:spLocks noGrp="1"/>
          </p:cNvSpPr>
          <p:nvPr>
            <p:ph sz="half" idx="2"/>
          </p:nvPr>
        </p:nvSpPr>
        <p:spPr>
          <a:xfrm>
            <a:off x="465256" y="2666999"/>
            <a:ext cx="5532319" cy="35226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F0BE1D2D-822C-466C-A7B9-1A2D97366A41}"/>
              </a:ext>
            </a:extLst>
          </p:cNvPr>
          <p:cNvSpPr>
            <a:spLocks noGrp="1"/>
          </p:cNvSpPr>
          <p:nvPr>
            <p:ph type="body" sz="quarter" idx="3"/>
          </p:nvPr>
        </p:nvSpPr>
        <p:spPr>
          <a:xfrm>
            <a:off x="6172200" y="1752600"/>
            <a:ext cx="5561106" cy="823912"/>
          </a:xfrm>
        </p:spPr>
        <p:txBody>
          <a:bodyPr anchor="b"/>
          <a:lstStyle>
            <a:lvl1pPr marL="0" indent="0">
              <a:buNone/>
              <a:defRPr sz="24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6F13B2C-44CA-49C4-BC84-02AF1638F381}"/>
              </a:ext>
            </a:extLst>
          </p:cNvPr>
          <p:cNvSpPr>
            <a:spLocks noGrp="1"/>
          </p:cNvSpPr>
          <p:nvPr>
            <p:ph sz="quarter" idx="4"/>
          </p:nvPr>
        </p:nvSpPr>
        <p:spPr>
          <a:xfrm>
            <a:off x="6172200" y="2666999"/>
            <a:ext cx="5561106" cy="35226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793CB55-E9C1-4CE6-9B61-81B71475B960}"/>
              </a:ext>
            </a:extLst>
          </p:cNvPr>
          <p:cNvSpPr>
            <a:spLocks noGrp="1"/>
          </p:cNvSpPr>
          <p:nvPr>
            <p:ph type="dt" sz="half" idx="10"/>
          </p:nvPr>
        </p:nvSpPr>
        <p:spPr/>
        <p:txBody>
          <a:bodyPr/>
          <a:lstStyle/>
          <a:p>
            <a:fld id="{28852172-E6C9-4B6C-929A-A9DE3837BBF1}" type="datetime1">
              <a:rPr lang="en-US" smtClean="0"/>
              <a:t>6/24/2021</a:t>
            </a:fld>
            <a:endParaRPr lang="en-US"/>
          </a:p>
        </p:txBody>
      </p:sp>
      <p:sp>
        <p:nvSpPr>
          <p:cNvPr id="8" name="Footer Placeholder 7">
            <a:extLst>
              <a:ext uri="{FF2B5EF4-FFF2-40B4-BE49-F238E27FC236}">
                <a16:creationId xmlns:a16="http://schemas.microsoft.com/office/drawing/2014/main" id="{0DF22318-747B-4EC9-862C-D9FD488CCCE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CFBDDDF-16BD-438D-937D-0E3E30E74E86}"/>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548503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92D5F-0BD4-4517-9233-E08AF405B6DE}"/>
              </a:ext>
            </a:extLst>
          </p:cNvPr>
          <p:cNvSpPr>
            <a:spLocks noGrp="1"/>
          </p:cNvSpPr>
          <p:nvPr>
            <p:ph type="title"/>
          </p:nvPr>
        </p:nvSpPr>
        <p:spPr>
          <a:xfrm>
            <a:off x="458694" y="365760"/>
            <a:ext cx="11274612" cy="1325563"/>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B83523B8-51E3-48B8-BFD8-CE950619804E}"/>
              </a:ext>
            </a:extLst>
          </p:cNvPr>
          <p:cNvSpPr>
            <a:spLocks noGrp="1"/>
          </p:cNvSpPr>
          <p:nvPr>
            <p:ph type="dt" sz="half" idx="10"/>
          </p:nvPr>
        </p:nvSpPr>
        <p:spPr>
          <a:xfrm>
            <a:off x="458693" y="6416675"/>
            <a:ext cx="2921715" cy="365125"/>
          </a:xfrm>
        </p:spPr>
        <p:txBody>
          <a:bodyPr/>
          <a:lstStyle/>
          <a:p>
            <a:fld id="{3AB41CFF-90C9-47B3-9DA1-F2BF8D839F7E}" type="datetime1">
              <a:rPr lang="en-US" smtClean="0"/>
              <a:t>6/24/2021</a:t>
            </a:fld>
            <a:endParaRPr lang="en-US"/>
          </a:p>
        </p:txBody>
      </p:sp>
      <p:sp>
        <p:nvSpPr>
          <p:cNvPr id="4" name="Footer Placeholder 3">
            <a:extLst>
              <a:ext uri="{FF2B5EF4-FFF2-40B4-BE49-F238E27FC236}">
                <a16:creationId xmlns:a16="http://schemas.microsoft.com/office/drawing/2014/main" id="{7D739B90-5D50-4424-B51D-53C39162186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16F9286-3A00-4D3C-A3F0-50AC9045C4E1}"/>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7944910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2933BE2-665A-42DA-A3B7-835F81A3F46B}"/>
              </a:ext>
            </a:extLst>
          </p:cNvPr>
          <p:cNvSpPr>
            <a:spLocks noGrp="1"/>
          </p:cNvSpPr>
          <p:nvPr>
            <p:ph type="dt" sz="half" idx="10"/>
          </p:nvPr>
        </p:nvSpPr>
        <p:spPr/>
        <p:txBody>
          <a:bodyPr/>
          <a:lstStyle/>
          <a:p>
            <a:fld id="{F06048FA-06AB-4884-A69B-986B96E68A24}" type="datetime1">
              <a:rPr lang="en-US" smtClean="0"/>
              <a:t>6/24/2021</a:t>
            </a:fld>
            <a:endParaRPr lang="en-US"/>
          </a:p>
        </p:txBody>
      </p:sp>
      <p:sp>
        <p:nvSpPr>
          <p:cNvPr id="3" name="Footer Placeholder 2">
            <a:extLst>
              <a:ext uri="{FF2B5EF4-FFF2-40B4-BE49-F238E27FC236}">
                <a16:creationId xmlns:a16="http://schemas.microsoft.com/office/drawing/2014/main" id="{634DBCBD-AD42-432D-ABA9-20D616AF3ED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E140251-3596-4673-B24B-59A6F9ED8FB3}"/>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451111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A81A1-6D8E-4DD6-8E49-DABDE6D107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693F18F-F78D-4A31-A6BC-6552105BCFD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582C2F4-BDF4-4A4F-AA3D-52692932C2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113850F-5C87-4F08-9658-EAF049B60EB0}"/>
              </a:ext>
            </a:extLst>
          </p:cNvPr>
          <p:cNvSpPr>
            <a:spLocks noGrp="1"/>
          </p:cNvSpPr>
          <p:nvPr>
            <p:ph type="dt" sz="half" idx="10"/>
          </p:nvPr>
        </p:nvSpPr>
        <p:spPr/>
        <p:txBody>
          <a:bodyPr/>
          <a:lstStyle/>
          <a:p>
            <a:fld id="{50DB7ABA-0172-4F9C-889D-567164F66BCD}" type="datetime1">
              <a:rPr lang="en-US" smtClean="0"/>
              <a:t>6/24/2021</a:t>
            </a:fld>
            <a:endParaRPr lang="en-US"/>
          </a:p>
        </p:txBody>
      </p:sp>
      <p:sp>
        <p:nvSpPr>
          <p:cNvPr id="6" name="Footer Placeholder 5">
            <a:extLst>
              <a:ext uri="{FF2B5EF4-FFF2-40B4-BE49-F238E27FC236}">
                <a16:creationId xmlns:a16="http://schemas.microsoft.com/office/drawing/2014/main" id="{210BCE9A-A746-4439-B5D3-966FBC8E5F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1D3B51-AA2E-4AA1-8062-A0D476D80CCB}"/>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41338784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02CF7-F453-4B3E-9510-D747979878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3E2A1B9-8A2A-4B49-8B79-76D3EEB36B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BD9FEA03-0EC4-4085-AE63-4AA492D61A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05AD5B-0DEA-4C6F-94D2-FAA99F2E5DA9}"/>
              </a:ext>
            </a:extLst>
          </p:cNvPr>
          <p:cNvSpPr>
            <a:spLocks noGrp="1"/>
          </p:cNvSpPr>
          <p:nvPr>
            <p:ph type="dt" sz="half" idx="10"/>
          </p:nvPr>
        </p:nvSpPr>
        <p:spPr/>
        <p:txBody>
          <a:bodyPr/>
          <a:lstStyle/>
          <a:p>
            <a:fld id="{78AC6A5B-8AE7-4A41-B5A7-9ADC6686DC18}" type="datetime1">
              <a:rPr lang="en-US" smtClean="0"/>
              <a:t>6/24/2021</a:t>
            </a:fld>
            <a:endParaRPr lang="en-US"/>
          </a:p>
        </p:txBody>
      </p:sp>
      <p:sp>
        <p:nvSpPr>
          <p:cNvPr id="6" name="Footer Placeholder 5">
            <a:extLst>
              <a:ext uri="{FF2B5EF4-FFF2-40B4-BE49-F238E27FC236}">
                <a16:creationId xmlns:a16="http://schemas.microsoft.com/office/drawing/2014/main" id="{F0DC6744-7CBA-4A1D-8F87-10699F9812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AD9048-35FF-4BE9-8157-BE4BAA1C7251}"/>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8708130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ABDD2-E186-4F25-8FDE-D1E875E9C30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318CC5B-A7E0-48B1-8329-6533AC76E7B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905B1B-77FE-4BFC-BF87-87DA989F0082}"/>
              </a:ext>
            </a:extLst>
          </p:cNvPr>
          <p:cNvSpPr>
            <a:spLocks noGrp="1"/>
          </p:cNvSpPr>
          <p:nvPr>
            <p:ph type="dt" sz="half" idx="10"/>
          </p:nvPr>
        </p:nvSpPr>
        <p:spPr/>
        <p:txBody>
          <a:bodyPr/>
          <a:lstStyle/>
          <a:p>
            <a:fld id="{4C559632-1575-4E14-B53B-3DC3D5ED3947}" type="datetime1">
              <a:rPr lang="en-US" smtClean="0"/>
              <a:t>6/24/2021</a:t>
            </a:fld>
            <a:endParaRPr lang="en-US"/>
          </a:p>
        </p:txBody>
      </p:sp>
      <p:sp>
        <p:nvSpPr>
          <p:cNvPr id="5" name="Footer Placeholder 4">
            <a:extLst>
              <a:ext uri="{FF2B5EF4-FFF2-40B4-BE49-F238E27FC236}">
                <a16:creationId xmlns:a16="http://schemas.microsoft.com/office/drawing/2014/main" id="{3118531E-1B90-4631-BD37-4BB1DBFABF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8A55E8-88DC-4280-8E04-FF50FF8EDB5A}"/>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415291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60633D-90E4-4F5A-9EBF-DDEC2B0B471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DD3065-FA3D-42C8-BFDA-967C87F4F28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DC126F-38E2-4425-861F-98ED432284BA}"/>
              </a:ext>
            </a:extLst>
          </p:cNvPr>
          <p:cNvSpPr>
            <a:spLocks noGrp="1"/>
          </p:cNvSpPr>
          <p:nvPr>
            <p:ph type="dt" sz="half" idx="10"/>
          </p:nvPr>
        </p:nvSpPr>
        <p:spPr/>
        <p:txBody>
          <a:bodyPr/>
          <a:lstStyle/>
          <a:p>
            <a:fld id="{CC4A6868-2568-4CC9-B302-F37117B01A6E}" type="datetime1">
              <a:rPr lang="en-US" smtClean="0"/>
              <a:t>6/24/2021</a:t>
            </a:fld>
            <a:endParaRPr lang="en-US"/>
          </a:p>
        </p:txBody>
      </p:sp>
      <p:sp>
        <p:nvSpPr>
          <p:cNvPr id="5" name="Footer Placeholder 4">
            <a:extLst>
              <a:ext uri="{FF2B5EF4-FFF2-40B4-BE49-F238E27FC236}">
                <a16:creationId xmlns:a16="http://schemas.microsoft.com/office/drawing/2014/main" id="{CA9645D8-F22A-4354-A8B3-96E8A2D232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9E2295-A616-4D57-8800-7B7E213A8CC8}"/>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42055541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p:nvPr/>
        </p:nvSpPr>
        <p:spPr>
          <a:xfrm>
            <a:off x="0" y="0"/>
            <a:ext cx="12192000" cy="6858004"/>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 name="Title Placeholder 1">
            <a:extLst>
              <a:ext uri="{FF2B5EF4-FFF2-40B4-BE49-F238E27FC236}">
                <a16:creationId xmlns:a16="http://schemas.microsoft.com/office/drawing/2014/main" id="{E9984D45-0ED3-4D03-8E44-5E355C9134F1}"/>
              </a:ext>
            </a:extLst>
          </p:cNvPr>
          <p:cNvSpPr>
            <a:spLocks noGrp="1"/>
          </p:cNvSpPr>
          <p:nvPr>
            <p:ph type="title"/>
          </p:nvPr>
        </p:nvSpPr>
        <p:spPr>
          <a:xfrm>
            <a:off x="458694" y="425450"/>
            <a:ext cx="11274612"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1F687D6E-D1E9-489C-9AA9-3575C39BAA0B}"/>
              </a:ext>
            </a:extLst>
          </p:cNvPr>
          <p:cNvSpPr>
            <a:spLocks noGrp="1"/>
          </p:cNvSpPr>
          <p:nvPr>
            <p:ph type="body" idx="1"/>
          </p:nvPr>
        </p:nvSpPr>
        <p:spPr>
          <a:xfrm>
            <a:off x="458694" y="1949450"/>
            <a:ext cx="11274612" cy="4195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6364E9C-08EE-4B1B-B3FC-D6D997F4EA38}"/>
              </a:ext>
            </a:extLst>
          </p:cNvPr>
          <p:cNvSpPr>
            <a:spLocks noGrp="1"/>
          </p:cNvSpPr>
          <p:nvPr>
            <p:ph type="dt" sz="half" idx="2"/>
          </p:nvPr>
        </p:nvSpPr>
        <p:spPr>
          <a:xfrm>
            <a:off x="458694" y="6416675"/>
            <a:ext cx="2743200" cy="365125"/>
          </a:xfrm>
          <a:prstGeom prst="rect">
            <a:avLst/>
          </a:prstGeom>
        </p:spPr>
        <p:txBody>
          <a:bodyPr vert="horz" lIns="91440" tIns="45720" rIns="91440" bIns="45720" rtlCol="0" anchor="ctr"/>
          <a:lstStyle>
            <a:lvl1pPr algn="l">
              <a:defRPr sz="900">
                <a:solidFill>
                  <a:schemeClr val="tx1">
                    <a:alpha val="60000"/>
                  </a:schemeClr>
                </a:solidFill>
                <a:latin typeface="+mn-lt"/>
              </a:defRPr>
            </a:lvl1pPr>
          </a:lstStyle>
          <a:p>
            <a:fld id="{57E0CF6C-748E-4B7A-BC8B-3011EF78ED13}" type="datetime1">
              <a:rPr lang="en-US" smtClean="0"/>
              <a:pPr/>
              <a:t>6/24/2021</a:t>
            </a:fld>
            <a:endParaRPr lang="en-US" dirty="0"/>
          </a:p>
        </p:txBody>
      </p:sp>
      <p:sp>
        <p:nvSpPr>
          <p:cNvPr id="5" name="Footer Placeholder 4">
            <a:extLst>
              <a:ext uri="{FF2B5EF4-FFF2-40B4-BE49-F238E27FC236}">
                <a16:creationId xmlns:a16="http://schemas.microsoft.com/office/drawing/2014/main" id="{BAB0A1F1-38FE-4C27-81E6-A43A54793FC3}"/>
              </a:ext>
            </a:extLst>
          </p:cNvPr>
          <p:cNvSpPr>
            <a:spLocks noGrp="1"/>
          </p:cNvSpPr>
          <p:nvPr>
            <p:ph type="ftr" sz="quarter" idx="3"/>
          </p:nvPr>
        </p:nvSpPr>
        <p:spPr>
          <a:xfrm>
            <a:off x="4038600" y="6416675"/>
            <a:ext cx="4114800" cy="365125"/>
          </a:xfrm>
          <a:prstGeom prst="rect">
            <a:avLst/>
          </a:prstGeom>
        </p:spPr>
        <p:txBody>
          <a:bodyPr vert="horz" lIns="91440" tIns="45720" rIns="91440" bIns="45720" rtlCol="0" anchor="ctr"/>
          <a:lstStyle>
            <a:lvl1pPr algn="ctr">
              <a:defRPr sz="900">
                <a:solidFill>
                  <a:schemeClr val="tx1">
                    <a:alpha val="60000"/>
                  </a:schemeClr>
                </a:solidFill>
                <a:latin typeface="+mn-lt"/>
              </a:defRPr>
            </a:lvl1pPr>
          </a:lstStyle>
          <a:p>
            <a:endParaRPr lang="en-US" dirty="0">
              <a:solidFill>
                <a:schemeClr val="tx1">
                  <a:alpha val="60000"/>
                </a:schemeClr>
              </a:solidFill>
            </a:endParaRPr>
          </a:p>
        </p:txBody>
      </p:sp>
      <p:sp>
        <p:nvSpPr>
          <p:cNvPr id="6" name="Slide Number Placeholder 5">
            <a:extLst>
              <a:ext uri="{FF2B5EF4-FFF2-40B4-BE49-F238E27FC236}">
                <a16:creationId xmlns:a16="http://schemas.microsoft.com/office/drawing/2014/main" id="{5E26B39A-FFD8-42EF-ADC7-7DB3B302F8B2}"/>
              </a:ext>
            </a:extLst>
          </p:cNvPr>
          <p:cNvSpPr>
            <a:spLocks noGrp="1"/>
          </p:cNvSpPr>
          <p:nvPr>
            <p:ph type="sldNum" sz="quarter" idx="4"/>
          </p:nvPr>
        </p:nvSpPr>
        <p:spPr>
          <a:xfrm>
            <a:off x="8990106" y="6416675"/>
            <a:ext cx="2743200" cy="365125"/>
          </a:xfrm>
          <a:prstGeom prst="rect">
            <a:avLst/>
          </a:prstGeom>
        </p:spPr>
        <p:txBody>
          <a:bodyPr vert="horz" lIns="91440" tIns="45720" rIns="91440" bIns="45720" rtlCol="0" anchor="ctr"/>
          <a:lstStyle>
            <a:lvl1pPr algn="r">
              <a:defRPr sz="900">
                <a:solidFill>
                  <a:schemeClr val="tx1">
                    <a:alpha val="60000"/>
                  </a:schemeClr>
                </a:solidFill>
                <a:latin typeface="+mn-lt"/>
              </a:defRPr>
            </a:lvl1pPr>
          </a:lstStyle>
          <a:p>
            <a:fld id="{73B850FF-6169-4056-8077-06FFA93A5366}" type="slidenum">
              <a:rPr lang="en-US" smtClean="0"/>
              <a:pPr/>
              <a:t>‹#›</a:t>
            </a:fld>
            <a:endParaRPr lang="en-US" dirty="0"/>
          </a:p>
        </p:txBody>
      </p:sp>
      <p:pic>
        <p:nvPicPr>
          <p:cNvPr id="14" name="Picture 13" descr="A picture containing sitting&#10;&#10;Description automatically generated">
            <a:extLst>
              <a:ext uri="{FF2B5EF4-FFF2-40B4-BE49-F238E27FC236}">
                <a16:creationId xmlns:a16="http://schemas.microsoft.com/office/drawing/2014/main" id="{BC526B7A-4801-4FD1-95C8-03AF22629E87}"/>
              </a:ext>
            </a:extLst>
          </p:cNvPr>
          <p:cNvPicPr>
            <a:picLocks noChangeAspect="1"/>
          </p:cNvPicPr>
          <p:nvPr/>
        </p:nvPicPr>
        <p:blipFill>
          <a:blip r:embed="rId13">
            <a:alphaModFix amt="10000"/>
            <a:extLst>
              <a:ext uri="{28A0092B-C50C-407E-A947-70E740481C1C}">
                <a14:useLocalDpi xmlns:a14="http://schemas.microsoft.com/office/drawing/2010/main" val="0"/>
              </a:ext>
            </a:extLst>
          </a:blip>
          <a:stretch>
            <a:fillRect/>
          </a:stretch>
        </p:blipFill>
        <p:spPr>
          <a:xfrm>
            <a:off x="8534400" y="0"/>
            <a:ext cx="3654612" cy="4575348"/>
          </a:xfrm>
          <a:prstGeom prst="rect">
            <a:avLst/>
          </a:prstGeom>
        </p:spPr>
      </p:pic>
    </p:spTree>
    <p:extLst>
      <p:ext uri="{BB962C8B-B14F-4D97-AF65-F5344CB8AC3E}">
        <p14:creationId xmlns:p14="http://schemas.microsoft.com/office/powerpoint/2010/main" val="1228961136"/>
      </p:ext>
    </p:extLst>
  </p:cSld>
  <p:clrMap bg1="lt1" tx1="dk1" bg2="lt2" tx2="dk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848" r:id="rId10"/>
    <p:sldLayoutId id="2147483849" r:id="rId11"/>
  </p:sldLayoutIdLst>
  <p:hf sldNum="0" hdr="0" ftr="0" dt="0"/>
  <p:txStyles>
    <p:titleStyle>
      <a:lvl1pPr algn="l" defTabSz="914400" rtl="0" eaLnBrk="1" latinLnBrk="0" hangingPunct="1">
        <a:lnSpc>
          <a:spcPct val="100000"/>
        </a:lnSpc>
        <a:spcBef>
          <a:spcPct val="0"/>
        </a:spcBef>
        <a:buNone/>
        <a:defRPr sz="4400" b="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accent1"/>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Clr>
          <a:schemeClr val="accent1"/>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Clr>
          <a:schemeClr val="accent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FuAKBTwSJWc?feature=oembed" TargetMode="Externa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nlcCHPntjvE?feature=oembed" TargetMode="Externa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InnEhUtjgao?feature=oembed" TargetMode="External"/><Relationship Id="rId4" Type="http://schemas.openxmlformats.org/officeDocument/2006/relationships/image" Target="../media/image11.jpeg"/></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E2748806-3AF5-4078-830A-C1F26BF1B2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61" name="Rectangle 60">
            <a:extLst>
              <a:ext uri="{FF2B5EF4-FFF2-40B4-BE49-F238E27FC236}">
                <a16:creationId xmlns:a16="http://schemas.microsoft.com/office/drawing/2014/main" id="{BF991FCB-5132-414C-B377-526F56121B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4" name="Picture 3" descr="Foggy mountain ranges">
            <a:extLst>
              <a:ext uri="{FF2B5EF4-FFF2-40B4-BE49-F238E27FC236}">
                <a16:creationId xmlns:a16="http://schemas.microsoft.com/office/drawing/2014/main" id="{1EB3F683-AAFE-4B49-9136-7FBBAC1890E7}"/>
              </a:ext>
            </a:extLst>
          </p:cNvPr>
          <p:cNvPicPr>
            <a:picLocks noChangeAspect="1"/>
          </p:cNvPicPr>
          <p:nvPr/>
        </p:nvPicPr>
        <p:blipFill rotWithShape="1">
          <a:blip r:embed="rId2">
            <a:alphaModFix/>
          </a:blip>
          <a:srcRect t="5834" b="9914"/>
          <a:stretch/>
        </p:blipFill>
        <p:spPr>
          <a:xfrm>
            <a:off x="20" y="10"/>
            <a:ext cx="12191980" cy="6856614"/>
          </a:xfrm>
          <a:prstGeom prst="rect">
            <a:avLst/>
          </a:prstGeom>
        </p:spPr>
      </p:pic>
      <p:sp>
        <p:nvSpPr>
          <p:cNvPr id="63" name="Rectangle 62">
            <a:extLst>
              <a:ext uri="{FF2B5EF4-FFF2-40B4-BE49-F238E27FC236}">
                <a16:creationId xmlns:a16="http://schemas.microsoft.com/office/drawing/2014/main" id="{4E737432-73B7-4BCE-A154-A4B1B3E7EA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637612"/>
            <a:ext cx="6096002" cy="3581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 name="Title 1"/>
          <p:cNvSpPr>
            <a:spLocks noGrp="1"/>
          </p:cNvSpPr>
          <p:nvPr>
            <p:ph type="ctrTitle"/>
          </p:nvPr>
        </p:nvSpPr>
        <p:spPr>
          <a:xfrm>
            <a:off x="458695" y="1828800"/>
            <a:ext cx="5180106" cy="2057400"/>
          </a:xfrm>
        </p:spPr>
        <p:txBody>
          <a:bodyPr anchor="b">
            <a:normAutofit/>
          </a:bodyPr>
          <a:lstStyle/>
          <a:p>
            <a:pPr algn="l"/>
            <a:r>
              <a:rPr lang="en-US" sz="6000" dirty="0">
                <a:solidFill>
                  <a:srgbClr val="FFFFFF"/>
                </a:solidFill>
              </a:rPr>
              <a:t>HONOR</a:t>
            </a:r>
            <a:endParaRPr lang="en-US" sz="6000" dirty="0">
              <a:solidFill>
                <a:srgbClr val="FFFFFF"/>
              </a:solidFill>
              <a:cs typeface="Sabon Next LT"/>
            </a:endParaRP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06C35EF-DBC8-41DC-A647-F1E0F599B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0" name="Rectangle 9">
            <a:extLst>
              <a:ext uri="{FF2B5EF4-FFF2-40B4-BE49-F238E27FC236}">
                <a16:creationId xmlns:a16="http://schemas.microsoft.com/office/drawing/2014/main" id="{6DEB0BA5-59CA-4DBF-A716-BEEC67603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12" name="Group 11">
            <a:extLst>
              <a:ext uri="{FF2B5EF4-FFF2-40B4-BE49-F238E27FC236}">
                <a16:creationId xmlns:a16="http://schemas.microsoft.com/office/drawing/2014/main" id="{DAA8545C-2832-4EB7-9624-D6EEA011A8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6951981" y="1"/>
            <a:ext cx="5236971" cy="6858000"/>
            <a:chOff x="20829" y="1"/>
            <a:chExt cx="5236971" cy="6857999"/>
          </a:xfrm>
        </p:grpSpPr>
        <p:pic>
          <p:nvPicPr>
            <p:cNvPr id="13" name="Picture 12">
              <a:extLst>
                <a:ext uri="{FF2B5EF4-FFF2-40B4-BE49-F238E27FC236}">
                  <a16:creationId xmlns:a16="http://schemas.microsoft.com/office/drawing/2014/main" id="{FDDB8A50-D39E-4D33-819B-739ECB9D102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5000"/>
              <a:extLst>
                <a:ext uri="{28A0092B-C50C-407E-A947-70E740481C1C}">
                  <a14:useLocalDpi xmlns:a14="http://schemas.microsoft.com/office/drawing/2010/main" val="0"/>
                </a:ext>
              </a:extLst>
            </a:blip>
            <a:stretch>
              <a:fillRect/>
            </a:stretch>
          </p:blipFill>
          <p:spPr>
            <a:xfrm>
              <a:off x="20829" y="692703"/>
              <a:ext cx="5236971" cy="6165297"/>
            </a:xfrm>
            <a:prstGeom prst="rect">
              <a:avLst/>
            </a:prstGeom>
          </p:spPr>
        </p:pic>
        <p:pic>
          <p:nvPicPr>
            <p:cNvPr id="14" name="Picture 13">
              <a:extLst>
                <a:ext uri="{FF2B5EF4-FFF2-40B4-BE49-F238E27FC236}">
                  <a16:creationId xmlns:a16="http://schemas.microsoft.com/office/drawing/2014/main" id="{3DCB7945-057F-4373-B268-FF1BE88A4C4A}"/>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alphaModFix amt="8000"/>
              <a:extLst>
                <a:ext uri="{28A0092B-C50C-407E-A947-70E740481C1C}">
                  <a14:useLocalDpi xmlns:a14="http://schemas.microsoft.com/office/drawing/2010/main" val="0"/>
                </a:ext>
              </a:extLst>
            </a:blip>
            <a:srcRect l="19154" b="19117"/>
            <a:stretch/>
          </p:blipFill>
          <p:spPr>
            <a:xfrm rot="5400000">
              <a:off x="393956" y="-373126"/>
              <a:ext cx="4197222" cy="4943475"/>
            </a:xfrm>
            <a:prstGeom prst="rect">
              <a:avLst/>
            </a:prstGeom>
          </p:spPr>
        </p:pic>
      </p:grpSp>
      <p:sp>
        <p:nvSpPr>
          <p:cNvPr id="3" name="Content Placeholder 2">
            <a:extLst>
              <a:ext uri="{FF2B5EF4-FFF2-40B4-BE49-F238E27FC236}">
                <a16:creationId xmlns:a16="http://schemas.microsoft.com/office/drawing/2014/main" id="{247F0368-667C-4F7C-825E-E23D8C2CA4CA}"/>
              </a:ext>
            </a:extLst>
          </p:cNvPr>
          <p:cNvSpPr>
            <a:spLocks noGrp="1"/>
          </p:cNvSpPr>
          <p:nvPr>
            <p:ph idx="1"/>
          </p:nvPr>
        </p:nvSpPr>
        <p:spPr>
          <a:xfrm>
            <a:off x="462149" y="524007"/>
            <a:ext cx="11667063" cy="5589080"/>
          </a:xfrm>
        </p:spPr>
        <p:txBody>
          <a:bodyPr vert="horz" lIns="91440" tIns="45720" rIns="91440" bIns="45720" rtlCol="0" anchor="t">
            <a:normAutofit/>
          </a:bodyPr>
          <a:lstStyle/>
          <a:p>
            <a:r>
              <a:rPr lang="en-US" sz="1800" dirty="0">
                <a:solidFill>
                  <a:srgbClr val="FFFFFF"/>
                </a:solidFill>
              </a:rPr>
              <a:t>                                                                                     </a:t>
            </a:r>
            <a:r>
              <a:rPr lang="en-US" sz="2400" b="1" dirty="0">
                <a:solidFill>
                  <a:srgbClr val="FFFFFF"/>
                </a:solidFill>
              </a:rPr>
              <a:t>1</a:t>
            </a:r>
          </a:p>
          <a:p>
            <a:endParaRPr lang="en-US" sz="2400" b="1" dirty="0">
              <a:solidFill>
                <a:srgbClr val="FFFFFF"/>
              </a:solidFill>
            </a:endParaRPr>
          </a:p>
          <a:p>
            <a:r>
              <a:rPr lang="en-US" sz="2400" b="1" dirty="0">
                <a:solidFill>
                  <a:srgbClr val="FFFFFF"/>
                </a:solidFill>
              </a:rPr>
              <a:t>  O my God! O my God! Unite the hearts of Thy servants, and reveal to them Thy great purpose. May they follow Thy commandments and abide in Thy law. Help them, O God, in their endeavor, and grant them strength to serve Thee. O God! Leave them not to themselves, but guide their steps by the light of Thy knowledge, and cheer their hearts by Thy love. Verily, Thou art their helper and their Lord. </a:t>
            </a:r>
          </a:p>
          <a:p>
            <a:r>
              <a:rPr lang="en-US" sz="2400" b="1" dirty="0">
                <a:solidFill>
                  <a:srgbClr val="FFFFFF"/>
                </a:solidFill>
              </a:rPr>
              <a:t>  </a:t>
            </a:r>
          </a:p>
          <a:p>
            <a:r>
              <a:rPr lang="en-US" sz="2400" b="1" dirty="0">
                <a:solidFill>
                  <a:srgbClr val="FFFFFF"/>
                </a:solidFill>
              </a:rPr>
              <a:t> - Bahá'u'lláh</a:t>
            </a:r>
          </a:p>
        </p:txBody>
      </p:sp>
    </p:spTree>
    <p:extLst>
      <p:ext uri="{BB962C8B-B14F-4D97-AF65-F5344CB8AC3E}">
        <p14:creationId xmlns:p14="http://schemas.microsoft.com/office/powerpoint/2010/main" val="5509626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06C35EF-DBC8-41DC-A647-F1E0F599B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0" name="Rectangle 9">
            <a:extLst>
              <a:ext uri="{FF2B5EF4-FFF2-40B4-BE49-F238E27FC236}">
                <a16:creationId xmlns:a16="http://schemas.microsoft.com/office/drawing/2014/main" id="{6DEB0BA5-59CA-4DBF-A716-BEEC67603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12" name="Group 11">
            <a:extLst>
              <a:ext uri="{FF2B5EF4-FFF2-40B4-BE49-F238E27FC236}">
                <a16:creationId xmlns:a16="http://schemas.microsoft.com/office/drawing/2014/main" id="{DAA8545C-2832-4EB7-9624-D6EEA011A8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6951981" y="1"/>
            <a:ext cx="5236971" cy="6858000"/>
            <a:chOff x="20829" y="1"/>
            <a:chExt cx="5236971" cy="6857999"/>
          </a:xfrm>
        </p:grpSpPr>
        <p:pic>
          <p:nvPicPr>
            <p:cNvPr id="13" name="Picture 12">
              <a:extLst>
                <a:ext uri="{FF2B5EF4-FFF2-40B4-BE49-F238E27FC236}">
                  <a16:creationId xmlns:a16="http://schemas.microsoft.com/office/drawing/2014/main" id="{FDDB8A50-D39E-4D33-819B-739ECB9D102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alphaModFix amt="15000"/>
              <a:extLst>
                <a:ext uri="{28A0092B-C50C-407E-A947-70E740481C1C}">
                  <a14:useLocalDpi xmlns:a14="http://schemas.microsoft.com/office/drawing/2010/main" val="0"/>
                </a:ext>
              </a:extLst>
            </a:blip>
            <a:stretch>
              <a:fillRect/>
            </a:stretch>
          </p:blipFill>
          <p:spPr>
            <a:xfrm>
              <a:off x="20829" y="692703"/>
              <a:ext cx="5236971" cy="6165297"/>
            </a:xfrm>
            <a:prstGeom prst="rect">
              <a:avLst/>
            </a:prstGeom>
          </p:spPr>
        </p:pic>
        <p:pic>
          <p:nvPicPr>
            <p:cNvPr id="14" name="Picture 13">
              <a:extLst>
                <a:ext uri="{FF2B5EF4-FFF2-40B4-BE49-F238E27FC236}">
                  <a16:creationId xmlns:a16="http://schemas.microsoft.com/office/drawing/2014/main" id="{3DCB7945-057F-4373-B268-FF1BE88A4C4A}"/>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alphaModFix amt="8000"/>
              <a:extLst>
                <a:ext uri="{28A0092B-C50C-407E-A947-70E740481C1C}">
                  <a14:useLocalDpi xmlns:a14="http://schemas.microsoft.com/office/drawing/2010/main" val="0"/>
                </a:ext>
              </a:extLst>
            </a:blip>
            <a:srcRect l="19154" b="19117"/>
            <a:stretch/>
          </p:blipFill>
          <p:spPr>
            <a:xfrm rot="5400000">
              <a:off x="393956" y="-373126"/>
              <a:ext cx="4197222" cy="4943475"/>
            </a:xfrm>
            <a:prstGeom prst="rect">
              <a:avLst/>
            </a:prstGeom>
          </p:spPr>
        </p:pic>
      </p:grpSp>
      <p:pic>
        <p:nvPicPr>
          <p:cNvPr id="2" name="Picture 3">
            <a:hlinkClick r:id="" action="ppaction://media"/>
            <a:extLst>
              <a:ext uri="{FF2B5EF4-FFF2-40B4-BE49-F238E27FC236}">
                <a16:creationId xmlns:a16="http://schemas.microsoft.com/office/drawing/2014/main" id="{0ED72A08-555C-47BD-9600-D4D709E3892E}"/>
              </a:ext>
            </a:extLst>
          </p:cNvPr>
          <p:cNvPicPr>
            <a:picLocks noGrp="1" noRot="1" noChangeAspect="1"/>
          </p:cNvPicPr>
          <p:nvPr>
            <p:ph idx="1"/>
            <a:videoFile r:link="rId1"/>
          </p:nvPr>
        </p:nvPicPr>
        <p:blipFill>
          <a:blip r:embed="rId4"/>
          <a:stretch>
            <a:fillRect/>
          </a:stretch>
        </p:blipFill>
        <p:spPr>
          <a:xfrm>
            <a:off x="2476160" y="796812"/>
            <a:ext cx="6848928" cy="5388428"/>
          </a:xfrm>
        </p:spPr>
      </p:pic>
    </p:spTree>
    <p:extLst>
      <p:ext uri="{BB962C8B-B14F-4D97-AF65-F5344CB8AC3E}">
        <p14:creationId xmlns:p14="http://schemas.microsoft.com/office/powerpoint/2010/main" val="30101860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06C35EF-DBC8-41DC-A647-F1E0F599B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0" name="Rectangle 9">
            <a:extLst>
              <a:ext uri="{FF2B5EF4-FFF2-40B4-BE49-F238E27FC236}">
                <a16:creationId xmlns:a16="http://schemas.microsoft.com/office/drawing/2014/main" id="{6DEB0BA5-59CA-4DBF-A716-BEEC67603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12" name="Group 11">
            <a:extLst>
              <a:ext uri="{FF2B5EF4-FFF2-40B4-BE49-F238E27FC236}">
                <a16:creationId xmlns:a16="http://schemas.microsoft.com/office/drawing/2014/main" id="{DAA8545C-2832-4EB7-9624-D6EEA011A8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6951981" y="1"/>
            <a:ext cx="5236971" cy="6858000"/>
            <a:chOff x="20829" y="1"/>
            <a:chExt cx="5236971" cy="6857999"/>
          </a:xfrm>
        </p:grpSpPr>
        <p:pic>
          <p:nvPicPr>
            <p:cNvPr id="13" name="Picture 12">
              <a:extLst>
                <a:ext uri="{FF2B5EF4-FFF2-40B4-BE49-F238E27FC236}">
                  <a16:creationId xmlns:a16="http://schemas.microsoft.com/office/drawing/2014/main" id="{FDDB8A50-D39E-4D33-819B-739ECB9D102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5000"/>
              <a:extLst>
                <a:ext uri="{28A0092B-C50C-407E-A947-70E740481C1C}">
                  <a14:useLocalDpi xmlns:a14="http://schemas.microsoft.com/office/drawing/2010/main" val="0"/>
                </a:ext>
              </a:extLst>
            </a:blip>
            <a:stretch>
              <a:fillRect/>
            </a:stretch>
          </p:blipFill>
          <p:spPr>
            <a:xfrm>
              <a:off x="20829" y="692703"/>
              <a:ext cx="5236971" cy="6165297"/>
            </a:xfrm>
            <a:prstGeom prst="rect">
              <a:avLst/>
            </a:prstGeom>
          </p:spPr>
        </p:pic>
        <p:pic>
          <p:nvPicPr>
            <p:cNvPr id="14" name="Picture 13">
              <a:extLst>
                <a:ext uri="{FF2B5EF4-FFF2-40B4-BE49-F238E27FC236}">
                  <a16:creationId xmlns:a16="http://schemas.microsoft.com/office/drawing/2014/main" id="{3DCB7945-057F-4373-B268-FF1BE88A4C4A}"/>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alphaModFix amt="8000"/>
              <a:extLst>
                <a:ext uri="{28A0092B-C50C-407E-A947-70E740481C1C}">
                  <a14:useLocalDpi xmlns:a14="http://schemas.microsoft.com/office/drawing/2010/main" val="0"/>
                </a:ext>
              </a:extLst>
            </a:blip>
            <a:srcRect l="19154" b="19117"/>
            <a:stretch/>
          </p:blipFill>
          <p:spPr>
            <a:xfrm rot="5400000">
              <a:off x="393956" y="-373126"/>
              <a:ext cx="4197222" cy="4943475"/>
            </a:xfrm>
            <a:prstGeom prst="rect">
              <a:avLst/>
            </a:prstGeom>
          </p:spPr>
        </p:pic>
      </p:grpSp>
      <p:sp>
        <p:nvSpPr>
          <p:cNvPr id="3" name="Content Placeholder 2">
            <a:extLst>
              <a:ext uri="{FF2B5EF4-FFF2-40B4-BE49-F238E27FC236}">
                <a16:creationId xmlns:a16="http://schemas.microsoft.com/office/drawing/2014/main" id="{247F0368-667C-4F7C-825E-E23D8C2CA4CA}"/>
              </a:ext>
            </a:extLst>
          </p:cNvPr>
          <p:cNvSpPr>
            <a:spLocks noGrp="1"/>
          </p:cNvSpPr>
          <p:nvPr>
            <p:ph idx="1"/>
          </p:nvPr>
        </p:nvSpPr>
        <p:spPr>
          <a:xfrm>
            <a:off x="462149" y="524007"/>
            <a:ext cx="11667063" cy="5589080"/>
          </a:xfrm>
        </p:spPr>
        <p:txBody>
          <a:bodyPr vert="horz" lIns="91440" tIns="45720" rIns="91440" bIns="45720" rtlCol="0" anchor="t">
            <a:normAutofit/>
          </a:bodyPr>
          <a:lstStyle/>
          <a:p>
            <a:r>
              <a:rPr lang="en-US" sz="1800" dirty="0">
                <a:solidFill>
                  <a:srgbClr val="FFFFFF"/>
                </a:solidFill>
              </a:rPr>
              <a:t>                                                                                       </a:t>
            </a:r>
            <a:r>
              <a:rPr lang="en-US" sz="2000" b="1" dirty="0">
                <a:solidFill>
                  <a:srgbClr val="FFFFFF"/>
                </a:solidFill>
              </a:rPr>
              <a:t>2</a:t>
            </a:r>
          </a:p>
          <a:p>
            <a:r>
              <a:rPr lang="en-US" sz="2400" b="1" dirty="0">
                <a:solidFill>
                  <a:srgbClr val="FFFFFF"/>
                </a:solidFill>
              </a:rPr>
              <a:t>  </a:t>
            </a:r>
          </a:p>
        </p:txBody>
      </p:sp>
      <p:pic>
        <p:nvPicPr>
          <p:cNvPr id="2" name="Picture 3" descr="Text&#10;&#10;Description automatically generated">
            <a:extLst>
              <a:ext uri="{FF2B5EF4-FFF2-40B4-BE49-F238E27FC236}">
                <a16:creationId xmlns:a16="http://schemas.microsoft.com/office/drawing/2014/main" id="{B918E8A5-1BAC-4770-8C55-167A393E9D28}"/>
              </a:ext>
            </a:extLst>
          </p:cNvPr>
          <p:cNvPicPr>
            <a:picLocks noChangeAspect="1"/>
          </p:cNvPicPr>
          <p:nvPr/>
        </p:nvPicPr>
        <p:blipFill>
          <a:blip r:embed="rId3"/>
          <a:stretch>
            <a:fillRect/>
          </a:stretch>
        </p:blipFill>
        <p:spPr>
          <a:xfrm>
            <a:off x="3714750" y="978476"/>
            <a:ext cx="4762500" cy="5593774"/>
          </a:xfrm>
          <a:prstGeom prst="rect">
            <a:avLst/>
          </a:prstGeom>
        </p:spPr>
      </p:pic>
    </p:spTree>
    <p:extLst>
      <p:ext uri="{BB962C8B-B14F-4D97-AF65-F5344CB8AC3E}">
        <p14:creationId xmlns:p14="http://schemas.microsoft.com/office/powerpoint/2010/main" val="87259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06C35EF-DBC8-41DC-A647-F1E0F599B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0" name="Rectangle 9">
            <a:extLst>
              <a:ext uri="{FF2B5EF4-FFF2-40B4-BE49-F238E27FC236}">
                <a16:creationId xmlns:a16="http://schemas.microsoft.com/office/drawing/2014/main" id="{6DEB0BA5-59CA-4DBF-A716-BEEC67603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12" name="Group 11">
            <a:extLst>
              <a:ext uri="{FF2B5EF4-FFF2-40B4-BE49-F238E27FC236}">
                <a16:creationId xmlns:a16="http://schemas.microsoft.com/office/drawing/2014/main" id="{DAA8545C-2832-4EB7-9624-D6EEA011A8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6951981" y="1"/>
            <a:ext cx="5236971" cy="6858000"/>
            <a:chOff x="20829" y="1"/>
            <a:chExt cx="5236971" cy="6857999"/>
          </a:xfrm>
        </p:grpSpPr>
        <p:pic>
          <p:nvPicPr>
            <p:cNvPr id="13" name="Picture 12">
              <a:extLst>
                <a:ext uri="{FF2B5EF4-FFF2-40B4-BE49-F238E27FC236}">
                  <a16:creationId xmlns:a16="http://schemas.microsoft.com/office/drawing/2014/main" id="{FDDB8A50-D39E-4D33-819B-739ECB9D102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5000"/>
              <a:extLst>
                <a:ext uri="{28A0092B-C50C-407E-A947-70E740481C1C}">
                  <a14:useLocalDpi xmlns:a14="http://schemas.microsoft.com/office/drawing/2010/main" val="0"/>
                </a:ext>
              </a:extLst>
            </a:blip>
            <a:stretch>
              <a:fillRect/>
            </a:stretch>
          </p:blipFill>
          <p:spPr>
            <a:xfrm>
              <a:off x="20829" y="692703"/>
              <a:ext cx="5236971" cy="6165297"/>
            </a:xfrm>
            <a:prstGeom prst="rect">
              <a:avLst/>
            </a:prstGeom>
          </p:spPr>
        </p:pic>
        <p:pic>
          <p:nvPicPr>
            <p:cNvPr id="14" name="Picture 13">
              <a:extLst>
                <a:ext uri="{FF2B5EF4-FFF2-40B4-BE49-F238E27FC236}">
                  <a16:creationId xmlns:a16="http://schemas.microsoft.com/office/drawing/2014/main" id="{3DCB7945-057F-4373-B268-FF1BE88A4C4A}"/>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alphaModFix amt="8000"/>
              <a:extLst>
                <a:ext uri="{28A0092B-C50C-407E-A947-70E740481C1C}">
                  <a14:useLocalDpi xmlns:a14="http://schemas.microsoft.com/office/drawing/2010/main" val="0"/>
                </a:ext>
              </a:extLst>
            </a:blip>
            <a:srcRect l="19154" b="19117"/>
            <a:stretch/>
          </p:blipFill>
          <p:spPr>
            <a:xfrm rot="5400000">
              <a:off x="393956" y="-373126"/>
              <a:ext cx="4197222" cy="4943475"/>
            </a:xfrm>
            <a:prstGeom prst="rect">
              <a:avLst/>
            </a:prstGeom>
          </p:spPr>
        </p:pic>
      </p:grpSp>
      <p:sp>
        <p:nvSpPr>
          <p:cNvPr id="3" name="Content Placeholder 2">
            <a:extLst>
              <a:ext uri="{FF2B5EF4-FFF2-40B4-BE49-F238E27FC236}">
                <a16:creationId xmlns:a16="http://schemas.microsoft.com/office/drawing/2014/main" id="{247F0368-667C-4F7C-825E-E23D8C2CA4CA}"/>
              </a:ext>
            </a:extLst>
          </p:cNvPr>
          <p:cNvSpPr>
            <a:spLocks noGrp="1"/>
          </p:cNvSpPr>
          <p:nvPr>
            <p:ph idx="1"/>
          </p:nvPr>
        </p:nvSpPr>
        <p:spPr>
          <a:xfrm>
            <a:off x="462149" y="524007"/>
            <a:ext cx="11667063" cy="5589080"/>
          </a:xfrm>
        </p:spPr>
        <p:txBody>
          <a:bodyPr vert="horz" lIns="91440" tIns="45720" rIns="91440" bIns="45720" rtlCol="0" anchor="t">
            <a:normAutofit/>
          </a:bodyPr>
          <a:lstStyle/>
          <a:p>
            <a:r>
              <a:rPr lang="en-US" sz="1800" dirty="0">
                <a:solidFill>
                  <a:srgbClr val="FFFFFF"/>
                </a:solidFill>
              </a:rPr>
              <a:t>                                                                                       </a:t>
            </a:r>
            <a:r>
              <a:rPr lang="en-US" sz="2000" b="1" dirty="0">
                <a:solidFill>
                  <a:srgbClr val="FFFFFF"/>
                </a:solidFill>
              </a:rPr>
              <a:t>3</a:t>
            </a:r>
          </a:p>
          <a:p>
            <a:endParaRPr lang="en-US" sz="2400" b="1" dirty="0">
              <a:solidFill>
                <a:srgbClr val="FFFFFF"/>
              </a:solidFill>
            </a:endParaRPr>
          </a:p>
          <a:p>
            <a:endParaRPr lang="en-US" sz="2400" b="1" dirty="0">
              <a:solidFill>
                <a:srgbClr val="FFFFFF"/>
              </a:solidFill>
            </a:endParaRPr>
          </a:p>
          <a:p>
            <a:r>
              <a:rPr lang="en-US" sz="2400" b="1" dirty="0">
                <a:solidFill>
                  <a:srgbClr val="FFFFFF"/>
                </a:solidFill>
              </a:rPr>
              <a:t>  Praise and thanksgiving be unto Providence that out of all the realities in existence He has chosen the reality of man and has honored it with intellect and wisdom, the two most luminous lights in either world. </a:t>
            </a:r>
            <a:endParaRPr lang="en-US" dirty="0"/>
          </a:p>
          <a:p>
            <a:endParaRPr lang="en-US" sz="2400" b="1" dirty="0">
              <a:solidFill>
                <a:srgbClr val="FFFFFF"/>
              </a:solidFill>
            </a:endParaRPr>
          </a:p>
          <a:p>
            <a:r>
              <a:rPr lang="en-US" sz="2400" b="1" dirty="0">
                <a:solidFill>
                  <a:srgbClr val="FFFFFF"/>
                </a:solidFill>
              </a:rPr>
              <a:t> - 'Abdu'l-Bahá</a:t>
            </a:r>
          </a:p>
        </p:txBody>
      </p:sp>
    </p:spTree>
    <p:extLst>
      <p:ext uri="{BB962C8B-B14F-4D97-AF65-F5344CB8AC3E}">
        <p14:creationId xmlns:p14="http://schemas.microsoft.com/office/powerpoint/2010/main" val="25693013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06C35EF-DBC8-41DC-A647-F1E0F599B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0" name="Rectangle 9">
            <a:extLst>
              <a:ext uri="{FF2B5EF4-FFF2-40B4-BE49-F238E27FC236}">
                <a16:creationId xmlns:a16="http://schemas.microsoft.com/office/drawing/2014/main" id="{6DEB0BA5-59CA-4DBF-A716-BEEC67603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12" name="Group 11">
            <a:extLst>
              <a:ext uri="{FF2B5EF4-FFF2-40B4-BE49-F238E27FC236}">
                <a16:creationId xmlns:a16="http://schemas.microsoft.com/office/drawing/2014/main" id="{DAA8545C-2832-4EB7-9624-D6EEA011A8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6951981" y="1"/>
            <a:ext cx="5236971" cy="6858000"/>
            <a:chOff x="20829" y="1"/>
            <a:chExt cx="5236971" cy="6857999"/>
          </a:xfrm>
        </p:grpSpPr>
        <p:pic>
          <p:nvPicPr>
            <p:cNvPr id="13" name="Picture 12">
              <a:extLst>
                <a:ext uri="{FF2B5EF4-FFF2-40B4-BE49-F238E27FC236}">
                  <a16:creationId xmlns:a16="http://schemas.microsoft.com/office/drawing/2014/main" id="{FDDB8A50-D39E-4D33-819B-739ECB9D102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5000"/>
              <a:extLst>
                <a:ext uri="{28A0092B-C50C-407E-A947-70E740481C1C}">
                  <a14:useLocalDpi xmlns:a14="http://schemas.microsoft.com/office/drawing/2010/main" val="0"/>
                </a:ext>
              </a:extLst>
            </a:blip>
            <a:stretch>
              <a:fillRect/>
            </a:stretch>
          </p:blipFill>
          <p:spPr>
            <a:xfrm>
              <a:off x="20829" y="692703"/>
              <a:ext cx="5236971" cy="6165297"/>
            </a:xfrm>
            <a:prstGeom prst="rect">
              <a:avLst/>
            </a:prstGeom>
          </p:spPr>
        </p:pic>
        <p:pic>
          <p:nvPicPr>
            <p:cNvPr id="14" name="Picture 13">
              <a:extLst>
                <a:ext uri="{FF2B5EF4-FFF2-40B4-BE49-F238E27FC236}">
                  <a16:creationId xmlns:a16="http://schemas.microsoft.com/office/drawing/2014/main" id="{3DCB7945-057F-4373-B268-FF1BE88A4C4A}"/>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alphaModFix amt="8000"/>
              <a:extLst>
                <a:ext uri="{28A0092B-C50C-407E-A947-70E740481C1C}">
                  <a14:useLocalDpi xmlns:a14="http://schemas.microsoft.com/office/drawing/2010/main" val="0"/>
                </a:ext>
              </a:extLst>
            </a:blip>
            <a:srcRect l="19154" b="19117"/>
            <a:stretch/>
          </p:blipFill>
          <p:spPr>
            <a:xfrm rot="5400000">
              <a:off x="393956" y="-373126"/>
              <a:ext cx="4197222" cy="4943475"/>
            </a:xfrm>
            <a:prstGeom prst="rect">
              <a:avLst/>
            </a:prstGeom>
          </p:spPr>
        </p:pic>
      </p:grpSp>
      <p:sp>
        <p:nvSpPr>
          <p:cNvPr id="3" name="Content Placeholder 2">
            <a:extLst>
              <a:ext uri="{FF2B5EF4-FFF2-40B4-BE49-F238E27FC236}">
                <a16:creationId xmlns:a16="http://schemas.microsoft.com/office/drawing/2014/main" id="{247F0368-667C-4F7C-825E-E23D8C2CA4CA}"/>
              </a:ext>
            </a:extLst>
          </p:cNvPr>
          <p:cNvSpPr>
            <a:spLocks noGrp="1"/>
          </p:cNvSpPr>
          <p:nvPr>
            <p:ph idx="1"/>
          </p:nvPr>
        </p:nvSpPr>
        <p:spPr>
          <a:xfrm>
            <a:off x="462149" y="524007"/>
            <a:ext cx="11667063" cy="5589080"/>
          </a:xfrm>
        </p:spPr>
        <p:txBody>
          <a:bodyPr vert="horz" lIns="91440" tIns="45720" rIns="91440" bIns="45720" rtlCol="0" anchor="t">
            <a:normAutofit/>
          </a:bodyPr>
          <a:lstStyle/>
          <a:p>
            <a:r>
              <a:rPr lang="en-US" sz="1800" dirty="0">
                <a:solidFill>
                  <a:srgbClr val="FFFFFF"/>
                </a:solidFill>
              </a:rPr>
              <a:t>                                                                                       </a:t>
            </a:r>
            <a:r>
              <a:rPr lang="en-US" sz="2000" b="1" dirty="0">
                <a:solidFill>
                  <a:srgbClr val="FFFFFF"/>
                </a:solidFill>
              </a:rPr>
              <a:t>4</a:t>
            </a:r>
          </a:p>
          <a:p>
            <a:endParaRPr lang="en-US" sz="2000" b="1" dirty="0">
              <a:solidFill>
                <a:srgbClr val="FFFFFF"/>
              </a:solidFill>
            </a:endParaRPr>
          </a:p>
          <a:p>
            <a:endParaRPr lang="en-US" sz="2400" b="1" dirty="0">
              <a:solidFill>
                <a:srgbClr val="FFFFFF"/>
              </a:solidFill>
            </a:endParaRPr>
          </a:p>
          <a:p>
            <a:r>
              <a:rPr lang="en-US" sz="2400" b="1" dirty="0">
                <a:solidFill>
                  <a:srgbClr val="FFFFFF"/>
                </a:solidFill>
              </a:rPr>
              <a:t>  Then it is clear that the honor and exaltation of man must be something more than material riches. Material comforts are only a branch, but the root of the exaltation of man is the good attributes and virtues which are the adornments of his reality.</a:t>
            </a:r>
            <a:endParaRPr lang="en-US" dirty="0"/>
          </a:p>
          <a:p>
            <a:endParaRPr lang="en-US" sz="2400" b="1">
              <a:solidFill>
                <a:srgbClr val="FFFFFF"/>
              </a:solidFill>
            </a:endParaRPr>
          </a:p>
          <a:p>
            <a:r>
              <a:rPr lang="en-US" sz="2400" b="1" dirty="0">
                <a:solidFill>
                  <a:srgbClr val="FFFFFF"/>
                </a:solidFill>
              </a:rPr>
              <a:t> - 'Abdu'l-Bahá</a:t>
            </a:r>
            <a:endParaRPr lang="en-US" sz="2400" b="1">
              <a:solidFill>
                <a:srgbClr val="FFFFFF"/>
              </a:solidFill>
            </a:endParaRPr>
          </a:p>
        </p:txBody>
      </p:sp>
    </p:spTree>
    <p:extLst>
      <p:ext uri="{BB962C8B-B14F-4D97-AF65-F5344CB8AC3E}">
        <p14:creationId xmlns:p14="http://schemas.microsoft.com/office/powerpoint/2010/main" val="28963655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06C35EF-DBC8-41DC-A647-F1E0F599B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0" name="Rectangle 9">
            <a:extLst>
              <a:ext uri="{FF2B5EF4-FFF2-40B4-BE49-F238E27FC236}">
                <a16:creationId xmlns:a16="http://schemas.microsoft.com/office/drawing/2014/main" id="{6DEB0BA5-59CA-4DBF-A716-BEEC67603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12" name="Group 11">
            <a:extLst>
              <a:ext uri="{FF2B5EF4-FFF2-40B4-BE49-F238E27FC236}">
                <a16:creationId xmlns:a16="http://schemas.microsoft.com/office/drawing/2014/main" id="{DAA8545C-2832-4EB7-9624-D6EEA011A8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6951981" y="1"/>
            <a:ext cx="5236971" cy="6858000"/>
            <a:chOff x="20829" y="1"/>
            <a:chExt cx="5236971" cy="6857999"/>
          </a:xfrm>
        </p:grpSpPr>
        <p:pic>
          <p:nvPicPr>
            <p:cNvPr id="13" name="Picture 12">
              <a:extLst>
                <a:ext uri="{FF2B5EF4-FFF2-40B4-BE49-F238E27FC236}">
                  <a16:creationId xmlns:a16="http://schemas.microsoft.com/office/drawing/2014/main" id="{FDDB8A50-D39E-4D33-819B-739ECB9D102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5000"/>
              <a:extLst>
                <a:ext uri="{28A0092B-C50C-407E-A947-70E740481C1C}">
                  <a14:useLocalDpi xmlns:a14="http://schemas.microsoft.com/office/drawing/2010/main" val="0"/>
                </a:ext>
              </a:extLst>
            </a:blip>
            <a:stretch>
              <a:fillRect/>
            </a:stretch>
          </p:blipFill>
          <p:spPr>
            <a:xfrm>
              <a:off x="20829" y="692703"/>
              <a:ext cx="5236971" cy="6165297"/>
            </a:xfrm>
            <a:prstGeom prst="rect">
              <a:avLst/>
            </a:prstGeom>
          </p:spPr>
        </p:pic>
        <p:pic>
          <p:nvPicPr>
            <p:cNvPr id="14" name="Picture 13">
              <a:extLst>
                <a:ext uri="{FF2B5EF4-FFF2-40B4-BE49-F238E27FC236}">
                  <a16:creationId xmlns:a16="http://schemas.microsoft.com/office/drawing/2014/main" id="{3DCB7945-057F-4373-B268-FF1BE88A4C4A}"/>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alphaModFix amt="8000"/>
              <a:extLst>
                <a:ext uri="{28A0092B-C50C-407E-A947-70E740481C1C}">
                  <a14:useLocalDpi xmlns:a14="http://schemas.microsoft.com/office/drawing/2010/main" val="0"/>
                </a:ext>
              </a:extLst>
            </a:blip>
            <a:srcRect l="19154" b="19117"/>
            <a:stretch/>
          </p:blipFill>
          <p:spPr>
            <a:xfrm rot="5400000">
              <a:off x="393956" y="-373126"/>
              <a:ext cx="4197222" cy="4943475"/>
            </a:xfrm>
            <a:prstGeom prst="rect">
              <a:avLst/>
            </a:prstGeom>
          </p:spPr>
        </p:pic>
      </p:grpSp>
      <p:sp>
        <p:nvSpPr>
          <p:cNvPr id="3" name="Content Placeholder 2">
            <a:extLst>
              <a:ext uri="{FF2B5EF4-FFF2-40B4-BE49-F238E27FC236}">
                <a16:creationId xmlns:a16="http://schemas.microsoft.com/office/drawing/2014/main" id="{247F0368-667C-4F7C-825E-E23D8C2CA4CA}"/>
              </a:ext>
            </a:extLst>
          </p:cNvPr>
          <p:cNvSpPr>
            <a:spLocks noGrp="1"/>
          </p:cNvSpPr>
          <p:nvPr>
            <p:ph idx="1"/>
          </p:nvPr>
        </p:nvSpPr>
        <p:spPr>
          <a:xfrm>
            <a:off x="462149" y="524007"/>
            <a:ext cx="11667063" cy="5589080"/>
          </a:xfrm>
        </p:spPr>
        <p:txBody>
          <a:bodyPr vert="horz" lIns="91440" tIns="45720" rIns="91440" bIns="45720" rtlCol="0" anchor="t">
            <a:normAutofit/>
          </a:bodyPr>
          <a:lstStyle/>
          <a:p>
            <a:r>
              <a:rPr lang="en-US" sz="1800" dirty="0">
                <a:solidFill>
                  <a:srgbClr val="FFFFFF"/>
                </a:solidFill>
              </a:rPr>
              <a:t>                                                                                  </a:t>
            </a:r>
            <a:r>
              <a:rPr lang="en-US" sz="2000" b="1" dirty="0">
                <a:solidFill>
                  <a:srgbClr val="FFFFFF"/>
                </a:solidFill>
              </a:rPr>
              <a:t> 5</a:t>
            </a:r>
          </a:p>
          <a:p>
            <a:endParaRPr lang="en-US" sz="2000" b="1" dirty="0">
              <a:solidFill>
                <a:srgbClr val="FFFFFF"/>
              </a:solidFill>
            </a:endParaRPr>
          </a:p>
          <a:p>
            <a:endParaRPr lang="en-US" sz="2000" b="1" dirty="0">
              <a:solidFill>
                <a:srgbClr val="FFFFFF"/>
              </a:solidFill>
            </a:endParaRPr>
          </a:p>
          <a:p>
            <a:endParaRPr lang="en-US" sz="2400" b="1" dirty="0">
              <a:solidFill>
                <a:srgbClr val="FFFFFF"/>
              </a:solidFill>
            </a:endParaRPr>
          </a:p>
        </p:txBody>
      </p:sp>
      <p:pic>
        <p:nvPicPr>
          <p:cNvPr id="2" name="Picture 3" descr="Text&#10;&#10;Description automatically generated">
            <a:extLst>
              <a:ext uri="{FF2B5EF4-FFF2-40B4-BE49-F238E27FC236}">
                <a16:creationId xmlns:a16="http://schemas.microsoft.com/office/drawing/2014/main" id="{F6E405EC-B6C5-4A9B-A22C-ED14C2DF3266}"/>
              </a:ext>
            </a:extLst>
          </p:cNvPr>
          <p:cNvPicPr>
            <a:picLocks noChangeAspect="1"/>
          </p:cNvPicPr>
          <p:nvPr/>
        </p:nvPicPr>
        <p:blipFill>
          <a:blip r:embed="rId3"/>
          <a:stretch>
            <a:fillRect/>
          </a:stretch>
        </p:blipFill>
        <p:spPr>
          <a:xfrm>
            <a:off x="2873829" y="1178699"/>
            <a:ext cx="5702132" cy="4856862"/>
          </a:xfrm>
          <a:prstGeom prst="rect">
            <a:avLst/>
          </a:prstGeom>
        </p:spPr>
      </p:pic>
    </p:spTree>
    <p:extLst>
      <p:ext uri="{BB962C8B-B14F-4D97-AF65-F5344CB8AC3E}">
        <p14:creationId xmlns:p14="http://schemas.microsoft.com/office/powerpoint/2010/main" val="21951716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06C35EF-DBC8-41DC-A647-F1E0F599B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0" name="Rectangle 9">
            <a:extLst>
              <a:ext uri="{FF2B5EF4-FFF2-40B4-BE49-F238E27FC236}">
                <a16:creationId xmlns:a16="http://schemas.microsoft.com/office/drawing/2014/main" id="{6DEB0BA5-59CA-4DBF-A716-BEEC67603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12" name="Group 11">
            <a:extLst>
              <a:ext uri="{FF2B5EF4-FFF2-40B4-BE49-F238E27FC236}">
                <a16:creationId xmlns:a16="http://schemas.microsoft.com/office/drawing/2014/main" id="{DAA8545C-2832-4EB7-9624-D6EEA011A8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6951981" y="1"/>
            <a:ext cx="5236971" cy="6858000"/>
            <a:chOff x="20829" y="1"/>
            <a:chExt cx="5236971" cy="6857999"/>
          </a:xfrm>
        </p:grpSpPr>
        <p:pic>
          <p:nvPicPr>
            <p:cNvPr id="13" name="Picture 12">
              <a:extLst>
                <a:ext uri="{FF2B5EF4-FFF2-40B4-BE49-F238E27FC236}">
                  <a16:creationId xmlns:a16="http://schemas.microsoft.com/office/drawing/2014/main" id="{FDDB8A50-D39E-4D33-819B-739ECB9D102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5000"/>
              <a:extLst>
                <a:ext uri="{28A0092B-C50C-407E-A947-70E740481C1C}">
                  <a14:useLocalDpi xmlns:a14="http://schemas.microsoft.com/office/drawing/2010/main" val="0"/>
                </a:ext>
              </a:extLst>
            </a:blip>
            <a:stretch>
              <a:fillRect/>
            </a:stretch>
          </p:blipFill>
          <p:spPr>
            <a:xfrm>
              <a:off x="20829" y="692703"/>
              <a:ext cx="5236971" cy="6165297"/>
            </a:xfrm>
            <a:prstGeom prst="rect">
              <a:avLst/>
            </a:prstGeom>
          </p:spPr>
        </p:pic>
        <p:pic>
          <p:nvPicPr>
            <p:cNvPr id="14" name="Picture 13">
              <a:extLst>
                <a:ext uri="{FF2B5EF4-FFF2-40B4-BE49-F238E27FC236}">
                  <a16:creationId xmlns:a16="http://schemas.microsoft.com/office/drawing/2014/main" id="{3DCB7945-057F-4373-B268-FF1BE88A4C4A}"/>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alphaModFix amt="8000"/>
              <a:extLst>
                <a:ext uri="{28A0092B-C50C-407E-A947-70E740481C1C}">
                  <a14:useLocalDpi xmlns:a14="http://schemas.microsoft.com/office/drawing/2010/main" val="0"/>
                </a:ext>
              </a:extLst>
            </a:blip>
            <a:srcRect l="19154" b="19117"/>
            <a:stretch/>
          </p:blipFill>
          <p:spPr>
            <a:xfrm rot="5400000">
              <a:off x="393956" y="-373126"/>
              <a:ext cx="4197222" cy="4943475"/>
            </a:xfrm>
            <a:prstGeom prst="rect">
              <a:avLst/>
            </a:prstGeom>
          </p:spPr>
        </p:pic>
      </p:grpSp>
      <p:sp>
        <p:nvSpPr>
          <p:cNvPr id="3" name="Content Placeholder 2">
            <a:extLst>
              <a:ext uri="{FF2B5EF4-FFF2-40B4-BE49-F238E27FC236}">
                <a16:creationId xmlns:a16="http://schemas.microsoft.com/office/drawing/2014/main" id="{247F0368-667C-4F7C-825E-E23D8C2CA4CA}"/>
              </a:ext>
            </a:extLst>
          </p:cNvPr>
          <p:cNvSpPr>
            <a:spLocks noGrp="1"/>
          </p:cNvSpPr>
          <p:nvPr>
            <p:ph idx="1"/>
          </p:nvPr>
        </p:nvSpPr>
        <p:spPr>
          <a:xfrm>
            <a:off x="462149" y="524007"/>
            <a:ext cx="11667063" cy="5589080"/>
          </a:xfrm>
        </p:spPr>
        <p:txBody>
          <a:bodyPr vert="horz" lIns="91440" tIns="45720" rIns="91440" bIns="45720" rtlCol="0" anchor="t">
            <a:normAutofit/>
          </a:bodyPr>
          <a:lstStyle/>
          <a:p>
            <a:r>
              <a:rPr lang="en-US" sz="1800" dirty="0">
                <a:solidFill>
                  <a:srgbClr val="FFFFFF"/>
                </a:solidFill>
              </a:rPr>
              <a:t>                                                                                  </a:t>
            </a:r>
            <a:r>
              <a:rPr lang="en-US" sz="2000" b="1" dirty="0">
                <a:solidFill>
                  <a:srgbClr val="FFFFFF"/>
                </a:solidFill>
              </a:rPr>
              <a:t> </a:t>
            </a:r>
          </a:p>
          <a:p>
            <a:r>
              <a:rPr lang="en-US" sz="2000" b="1" dirty="0">
                <a:solidFill>
                  <a:srgbClr val="FFFFFF"/>
                </a:solidFill>
              </a:rPr>
              <a:t>                                                                           6</a:t>
            </a:r>
          </a:p>
          <a:p>
            <a:endParaRPr lang="en-US" sz="2000" b="1" dirty="0">
              <a:solidFill>
                <a:srgbClr val="FFFFFF"/>
              </a:solidFill>
            </a:endParaRPr>
          </a:p>
          <a:p>
            <a:r>
              <a:rPr lang="en-US" sz="2400" b="1" dirty="0">
                <a:solidFill>
                  <a:srgbClr val="FFFFFF"/>
                </a:solidFill>
              </a:rPr>
              <a:t>  They who are possessed of riches, however, must have the utmost regard for the poor, for great is the honor destined by God for those poor who are steadfast in patience. By My life! There is no honor, except what God may please to bestow, that can compare to this honor. </a:t>
            </a:r>
          </a:p>
          <a:p>
            <a:endParaRPr lang="en-US" sz="2400" b="1" dirty="0">
              <a:solidFill>
                <a:srgbClr val="FFFFFF"/>
              </a:solidFill>
            </a:endParaRPr>
          </a:p>
          <a:p>
            <a:r>
              <a:rPr lang="en-US" sz="2400" b="1" dirty="0">
                <a:solidFill>
                  <a:schemeClr val="bg1"/>
                </a:solidFill>
              </a:rPr>
              <a:t>- Bahá'u'lláh</a:t>
            </a:r>
          </a:p>
        </p:txBody>
      </p:sp>
    </p:spTree>
    <p:extLst>
      <p:ext uri="{BB962C8B-B14F-4D97-AF65-F5344CB8AC3E}">
        <p14:creationId xmlns:p14="http://schemas.microsoft.com/office/powerpoint/2010/main" val="33545181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06C35EF-DBC8-41DC-A647-F1E0F599B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0" name="Rectangle 9">
            <a:extLst>
              <a:ext uri="{FF2B5EF4-FFF2-40B4-BE49-F238E27FC236}">
                <a16:creationId xmlns:a16="http://schemas.microsoft.com/office/drawing/2014/main" id="{6DEB0BA5-59CA-4DBF-A716-BEEC67603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12" name="Group 11">
            <a:extLst>
              <a:ext uri="{FF2B5EF4-FFF2-40B4-BE49-F238E27FC236}">
                <a16:creationId xmlns:a16="http://schemas.microsoft.com/office/drawing/2014/main" id="{DAA8545C-2832-4EB7-9624-D6EEA011A8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6951981" y="1"/>
            <a:ext cx="5236971" cy="6858000"/>
            <a:chOff x="20829" y="1"/>
            <a:chExt cx="5236971" cy="6857999"/>
          </a:xfrm>
        </p:grpSpPr>
        <p:pic>
          <p:nvPicPr>
            <p:cNvPr id="13" name="Picture 12">
              <a:extLst>
                <a:ext uri="{FF2B5EF4-FFF2-40B4-BE49-F238E27FC236}">
                  <a16:creationId xmlns:a16="http://schemas.microsoft.com/office/drawing/2014/main" id="{FDDB8A50-D39E-4D33-819B-739ECB9D102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5000"/>
              <a:extLst>
                <a:ext uri="{28A0092B-C50C-407E-A947-70E740481C1C}">
                  <a14:useLocalDpi xmlns:a14="http://schemas.microsoft.com/office/drawing/2010/main" val="0"/>
                </a:ext>
              </a:extLst>
            </a:blip>
            <a:stretch>
              <a:fillRect/>
            </a:stretch>
          </p:blipFill>
          <p:spPr>
            <a:xfrm>
              <a:off x="20829" y="692703"/>
              <a:ext cx="5236971" cy="6165297"/>
            </a:xfrm>
            <a:prstGeom prst="rect">
              <a:avLst/>
            </a:prstGeom>
          </p:spPr>
        </p:pic>
        <p:pic>
          <p:nvPicPr>
            <p:cNvPr id="14" name="Picture 13">
              <a:extLst>
                <a:ext uri="{FF2B5EF4-FFF2-40B4-BE49-F238E27FC236}">
                  <a16:creationId xmlns:a16="http://schemas.microsoft.com/office/drawing/2014/main" id="{3DCB7945-057F-4373-B268-FF1BE88A4C4A}"/>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alphaModFix amt="8000"/>
              <a:extLst>
                <a:ext uri="{28A0092B-C50C-407E-A947-70E740481C1C}">
                  <a14:useLocalDpi xmlns:a14="http://schemas.microsoft.com/office/drawing/2010/main" val="0"/>
                </a:ext>
              </a:extLst>
            </a:blip>
            <a:srcRect l="19154" b="19117"/>
            <a:stretch/>
          </p:blipFill>
          <p:spPr>
            <a:xfrm rot="5400000">
              <a:off x="393956" y="-373126"/>
              <a:ext cx="4197222" cy="4943475"/>
            </a:xfrm>
            <a:prstGeom prst="rect">
              <a:avLst/>
            </a:prstGeom>
          </p:spPr>
        </p:pic>
      </p:grpSp>
      <p:sp>
        <p:nvSpPr>
          <p:cNvPr id="3" name="Content Placeholder 2">
            <a:extLst>
              <a:ext uri="{FF2B5EF4-FFF2-40B4-BE49-F238E27FC236}">
                <a16:creationId xmlns:a16="http://schemas.microsoft.com/office/drawing/2014/main" id="{247F0368-667C-4F7C-825E-E23D8C2CA4CA}"/>
              </a:ext>
            </a:extLst>
          </p:cNvPr>
          <p:cNvSpPr>
            <a:spLocks noGrp="1"/>
          </p:cNvSpPr>
          <p:nvPr>
            <p:ph idx="1"/>
          </p:nvPr>
        </p:nvSpPr>
        <p:spPr>
          <a:xfrm>
            <a:off x="462149" y="524007"/>
            <a:ext cx="11667063" cy="5589080"/>
          </a:xfrm>
        </p:spPr>
        <p:txBody>
          <a:bodyPr vert="horz" lIns="91440" tIns="45720" rIns="91440" bIns="45720" rtlCol="0" anchor="t">
            <a:normAutofit/>
          </a:bodyPr>
          <a:lstStyle/>
          <a:p>
            <a:r>
              <a:rPr lang="en-US" sz="1800" dirty="0">
                <a:solidFill>
                  <a:srgbClr val="FFFFFF"/>
                </a:solidFill>
              </a:rPr>
              <a:t>                                                                                    </a:t>
            </a:r>
            <a:r>
              <a:rPr lang="en-US" sz="2000" b="1" dirty="0">
                <a:solidFill>
                  <a:srgbClr val="FFFFFF"/>
                </a:solidFill>
              </a:rPr>
              <a:t>7  </a:t>
            </a:r>
            <a:r>
              <a:rPr lang="en-US" sz="1800" dirty="0">
                <a:solidFill>
                  <a:srgbClr val="FFFFFF"/>
                </a:solidFill>
              </a:rPr>
              <a:t>                                                              </a:t>
            </a:r>
            <a:r>
              <a:rPr lang="en-US" sz="2000" b="1" dirty="0">
                <a:solidFill>
                  <a:srgbClr val="FFFFFF"/>
                </a:solidFill>
              </a:rPr>
              <a:t> </a:t>
            </a:r>
          </a:p>
          <a:p>
            <a:r>
              <a:rPr lang="en-US" sz="2000" b="1" dirty="0">
                <a:solidFill>
                  <a:srgbClr val="FFFFFF"/>
                </a:solidFill>
              </a:rPr>
              <a:t>                                                                          </a:t>
            </a:r>
          </a:p>
          <a:p>
            <a:endParaRPr lang="en-US" sz="2400" b="1" dirty="0">
              <a:solidFill>
                <a:srgbClr val="FFFFFF"/>
              </a:solidFill>
            </a:endParaRPr>
          </a:p>
        </p:txBody>
      </p:sp>
      <p:pic>
        <p:nvPicPr>
          <p:cNvPr id="2" name="Picture 3" descr="A picture containing text, book&#10;&#10;Description automatically generated">
            <a:extLst>
              <a:ext uri="{FF2B5EF4-FFF2-40B4-BE49-F238E27FC236}">
                <a16:creationId xmlns:a16="http://schemas.microsoft.com/office/drawing/2014/main" id="{084C65C8-60EC-4D91-90B0-1C68466EF34B}"/>
              </a:ext>
            </a:extLst>
          </p:cNvPr>
          <p:cNvPicPr>
            <a:picLocks noChangeAspect="1"/>
          </p:cNvPicPr>
          <p:nvPr/>
        </p:nvPicPr>
        <p:blipFill>
          <a:blip r:embed="rId3"/>
          <a:stretch>
            <a:fillRect/>
          </a:stretch>
        </p:blipFill>
        <p:spPr>
          <a:xfrm>
            <a:off x="2537362" y="1348345"/>
            <a:ext cx="6137562" cy="5279570"/>
          </a:xfrm>
          <a:prstGeom prst="rect">
            <a:avLst/>
          </a:prstGeom>
        </p:spPr>
      </p:pic>
    </p:spTree>
    <p:extLst>
      <p:ext uri="{BB962C8B-B14F-4D97-AF65-F5344CB8AC3E}">
        <p14:creationId xmlns:p14="http://schemas.microsoft.com/office/powerpoint/2010/main" val="1507346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06C35EF-DBC8-41DC-A647-F1E0F599B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0" name="Rectangle 9">
            <a:extLst>
              <a:ext uri="{FF2B5EF4-FFF2-40B4-BE49-F238E27FC236}">
                <a16:creationId xmlns:a16="http://schemas.microsoft.com/office/drawing/2014/main" id="{6DEB0BA5-59CA-4DBF-A716-BEEC67603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12" name="Group 11">
            <a:extLst>
              <a:ext uri="{FF2B5EF4-FFF2-40B4-BE49-F238E27FC236}">
                <a16:creationId xmlns:a16="http://schemas.microsoft.com/office/drawing/2014/main" id="{DAA8545C-2832-4EB7-9624-D6EEA011A8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6951981" y="1"/>
            <a:ext cx="5236971" cy="6858000"/>
            <a:chOff x="20829" y="1"/>
            <a:chExt cx="5236971" cy="6857999"/>
          </a:xfrm>
        </p:grpSpPr>
        <p:pic>
          <p:nvPicPr>
            <p:cNvPr id="13" name="Picture 12">
              <a:extLst>
                <a:ext uri="{FF2B5EF4-FFF2-40B4-BE49-F238E27FC236}">
                  <a16:creationId xmlns:a16="http://schemas.microsoft.com/office/drawing/2014/main" id="{FDDB8A50-D39E-4D33-819B-739ECB9D102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alphaModFix amt="15000"/>
              <a:extLst>
                <a:ext uri="{28A0092B-C50C-407E-A947-70E740481C1C}">
                  <a14:useLocalDpi xmlns:a14="http://schemas.microsoft.com/office/drawing/2010/main" val="0"/>
                </a:ext>
              </a:extLst>
            </a:blip>
            <a:stretch>
              <a:fillRect/>
            </a:stretch>
          </p:blipFill>
          <p:spPr>
            <a:xfrm>
              <a:off x="20829" y="692703"/>
              <a:ext cx="5236971" cy="6165297"/>
            </a:xfrm>
            <a:prstGeom prst="rect">
              <a:avLst/>
            </a:prstGeom>
          </p:spPr>
        </p:pic>
        <p:pic>
          <p:nvPicPr>
            <p:cNvPr id="14" name="Picture 13">
              <a:extLst>
                <a:ext uri="{FF2B5EF4-FFF2-40B4-BE49-F238E27FC236}">
                  <a16:creationId xmlns:a16="http://schemas.microsoft.com/office/drawing/2014/main" id="{3DCB7945-057F-4373-B268-FF1BE88A4C4A}"/>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alphaModFix amt="8000"/>
              <a:extLst>
                <a:ext uri="{28A0092B-C50C-407E-A947-70E740481C1C}">
                  <a14:useLocalDpi xmlns:a14="http://schemas.microsoft.com/office/drawing/2010/main" val="0"/>
                </a:ext>
              </a:extLst>
            </a:blip>
            <a:srcRect l="19154" b="19117"/>
            <a:stretch/>
          </p:blipFill>
          <p:spPr>
            <a:xfrm rot="5400000">
              <a:off x="393956" y="-373126"/>
              <a:ext cx="4197222" cy="4943475"/>
            </a:xfrm>
            <a:prstGeom prst="rect">
              <a:avLst/>
            </a:prstGeom>
          </p:spPr>
        </p:pic>
      </p:grpSp>
      <p:sp>
        <p:nvSpPr>
          <p:cNvPr id="3" name="Content Placeholder 2">
            <a:extLst>
              <a:ext uri="{FF2B5EF4-FFF2-40B4-BE49-F238E27FC236}">
                <a16:creationId xmlns:a16="http://schemas.microsoft.com/office/drawing/2014/main" id="{247F0368-667C-4F7C-825E-E23D8C2CA4CA}"/>
              </a:ext>
            </a:extLst>
          </p:cNvPr>
          <p:cNvSpPr>
            <a:spLocks noGrp="1"/>
          </p:cNvSpPr>
          <p:nvPr>
            <p:ph idx="1"/>
          </p:nvPr>
        </p:nvSpPr>
        <p:spPr>
          <a:xfrm>
            <a:off x="462149" y="524007"/>
            <a:ext cx="11667063" cy="5589080"/>
          </a:xfrm>
        </p:spPr>
        <p:txBody>
          <a:bodyPr vert="horz" lIns="91440" tIns="45720" rIns="91440" bIns="45720" rtlCol="0" anchor="t">
            <a:normAutofit/>
          </a:bodyPr>
          <a:lstStyle/>
          <a:p>
            <a:r>
              <a:rPr lang="en-US" sz="1800" dirty="0">
                <a:solidFill>
                  <a:srgbClr val="FFFFFF"/>
                </a:solidFill>
              </a:rPr>
              <a:t>                                                                                  </a:t>
            </a:r>
            <a:r>
              <a:rPr lang="en-US" sz="2000" b="1" dirty="0">
                <a:solidFill>
                  <a:srgbClr val="FFFFFF"/>
                </a:solidFill>
              </a:rPr>
              <a:t> </a:t>
            </a:r>
          </a:p>
          <a:p>
            <a:endParaRPr lang="en-US" sz="2000" b="1" dirty="0">
              <a:solidFill>
                <a:srgbClr val="FFFFFF"/>
              </a:solidFill>
            </a:endParaRPr>
          </a:p>
          <a:p>
            <a:endParaRPr lang="en-US" sz="2000" b="1" dirty="0">
              <a:solidFill>
                <a:srgbClr val="FFFFFF"/>
              </a:solidFill>
            </a:endParaRPr>
          </a:p>
          <a:p>
            <a:endParaRPr lang="en-US" sz="2400" b="1" dirty="0">
              <a:solidFill>
                <a:srgbClr val="FFFFFF"/>
              </a:solidFill>
            </a:endParaRPr>
          </a:p>
        </p:txBody>
      </p:sp>
      <p:pic>
        <p:nvPicPr>
          <p:cNvPr id="2" name="Picture 3">
            <a:hlinkClick r:id="" action="ppaction://media"/>
            <a:extLst>
              <a:ext uri="{FF2B5EF4-FFF2-40B4-BE49-F238E27FC236}">
                <a16:creationId xmlns:a16="http://schemas.microsoft.com/office/drawing/2014/main" id="{2632DBB0-E24B-425F-AD4B-0882EC67EE59}"/>
              </a:ext>
            </a:extLst>
          </p:cNvPr>
          <p:cNvPicPr>
            <a:picLocks noRot="1" noChangeAspect="1"/>
          </p:cNvPicPr>
          <p:nvPr>
            <a:videoFile r:link="rId1"/>
          </p:nvPr>
        </p:nvPicPr>
        <p:blipFill>
          <a:blip r:embed="rId4"/>
          <a:stretch>
            <a:fillRect/>
          </a:stretch>
        </p:blipFill>
        <p:spPr>
          <a:xfrm>
            <a:off x="1805215" y="1263197"/>
            <a:ext cx="8490856" cy="5175248"/>
          </a:xfrm>
          <a:prstGeom prst="rect">
            <a:avLst/>
          </a:prstGeom>
        </p:spPr>
      </p:pic>
    </p:spTree>
    <p:extLst>
      <p:ext uri="{BB962C8B-B14F-4D97-AF65-F5344CB8AC3E}">
        <p14:creationId xmlns:p14="http://schemas.microsoft.com/office/powerpoint/2010/main" val="2229932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06C35EF-DBC8-41DC-A647-F1E0F599B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0" name="Rectangle 9">
            <a:extLst>
              <a:ext uri="{FF2B5EF4-FFF2-40B4-BE49-F238E27FC236}">
                <a16:creationId xmlns:a16="http://schemas.microsoft.com/office/drawing/2014/main" id="{6DEB0BA5-59CA-4DBF-A716-BEEC67603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12" name="Group 11">
            <a:extLst>
              <a:ext uri="{FF2B5EF4-FFF2-40B4-BE49-F238E27FC236}">
                <a16:creationId xmlns:a16="http://schemas.microsoft.com/office/drawing/2014/main" id="{DAA8545C-2832-4EB7-9624-D6EEA011A8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6951981" y="1"/>
            <a:ext cx="5236971" cy="6858000"/>
            <a:chOff x="20829" y="1"/>
            <a:chExt cx="5236971" cy="6857999"/>
          </a:xfrm>
        </p:grpSpPr>
        <p:pic>
          <p:nvPicPr>
            <p:cNvPr id="13" name="Picture 12">
              <a:extLst>
                <a:ext uri="{FF2B5EF4-FFF2-40B4-BE49-F238E27FC236}">
                  <a16:creationId xmlns:a16="http://schemas.microsoft.com/office/drawing/2014/main" id="{FDDB8A50-D39E-4D33-819B-739ECB9D102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5000"/>
              <a:extLst>
                <a:ext uri="{28A0092B-C50C-407E-A947-70E740481C1C}">
                  <a14:useLocalDpi xmlns:a14="http://schemas.microsoft.com/office/drawing/2010/main" val="0"/>
                </a:ext>
              </a:extLst>
            </a:blip>
            <a:stretch>
              <a:fillRect/>
            </a:stretch>
          </p:blipFill>
          <p:spPr>
            <a:xfrm>
              <a:off x="20829" y="692703"/>
              <a:ext cx="5236971" cy="6165297"/>
            </a:xfrm>
            <a:prstGeom prst="rect">
              <a:avLst/>
            </a:prstGeom>
          </p:spPr>
        </p:pic>
        <p:pic>
          <p:nvPicPr>
            <p:cNvPr id="14" name="Picture 13">
              <a:extLst>
                <a:ext uri="{FF2B5EF4-FFF2-40B4-BE49-F238E27FC236}">
                  <a16:creationId xmlns:a16="http://schemas.microsoft.com/office/drawing/2014/main" id="{3DCB7945-057F-4373-B268-FF1BE88A4C4A}"/>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alphaModFix amt="8000"/>
              <a:extLst>
                <a:ext uri="{28A0092B-C50C-407E-A947-70E740481C1C}">
                  <a14:useLocalDpi xmlns:a14="http://schemas.microsoft.com/office/drawing/2010/main" val="0"/>
                </a:ext>
              </a:extLst>
            </a:blip>
            <a:srcRect l="19154" b="19117"/>
            <a:stretch/>
          </p:blipFill>
          <p:spPr>
            <a:xfrm rot="5400000">
              <a:off x="393956" y="-373126"/>
              <a:ext cx="4197222" cy="4943475"/>
            </a:xfrm>
            <a:prstGeom prst="rect">
              <a:avLst/>
            </a:prstGeom>
          </p:spPr>
        </p:pic>
      </p:grpSp>
      <p:sp>
        <p:nvSpPr>
          <p:cNvPr id="3" name="Content Placeholder 2">
            <a:extLst>
              <a:ext uri="{FF2B5EF4-FFF2-40B4-BE49-F238E27FC236}">
                <a16:creationId xmlns:a16="http://schemas.microsoft.com/office/drawing/2014/main" id="{247F0368-667C-4F7C-825E-E23D8C2CA4CA}"/>
              </a:ext>
            </a:extLst>
          </p:cNvPr>
          <p:cNvSpPr>
            <a:spLocks noGrp="1"/>
          </p:cNvSpPr>
          <p:nvPr>
            <p:ph idx="1"/>
          </p:nvPr>
        </p:nvSpPr>
        <p:spPr>
          <a:xfrm>
            <a:off x="462149" y="524007"/>
            <a:ext cx="11667063" cy="5589080"/>
          </a:xfrm>
        </p:spPr>
        <p:txBody>
          <a:bodyPr vert="horz" lIns="91440" tIns="45720" rIns="91440" bIns="45720" rtlCol="0" anchor="t">
            <a:normAutofit/>
          </a:bodyPr>
          <a:lstStyle/>
          <a:p>
            <a:r>
              <a:rPr lang="en-US" sz="1800" dirty="0">
                <a:solidFill>
                  <a:srgbClr val="FFFFFF"/>
                </a:solidFill>
              </a:rPr>
              <a:t>                                                                                     </a:t>
            </a:r>
            <a:r>
              <a:rPr lang="en-US" sz="2000" b="1" dirty="0">
                <a:solidFill>
                  <a:srgbClr val="FFFFFF"/>
                </a:solidFill>
              </a:rPr>
              <a:t>8</a:t>
            </a:r>
            <a:endParaRPr lang="en-US" dirty="0"/>
          </a:p>
          <a:p>
            <a:endParaRPr lang="en-US" sz="2000" b="1" dirty="0">
              <a:solidFill>
                <a:srgbClr val="FFFFFF"/>
              </a:solidFill>
            </a:endParaRPr>
          </a:p>
          <a:p>
            <a:r>
              <a:rPr lang="en-US" sz="2000" b="1" dirty="0">
                <a:solidFill>
                  <a:srgbClr val="FFFFFF"/>
                </a:solidFill>
              </a:rPr>
              <a:t>  </a:t>
            </a:r>
            <a:r>
              <a:rPr lang="en-US" sz="1800" dirty="0">
                <a:solidFill>
                  <a:srgbClr val="FFFFFF"/>
                </a:solidFill>
              </a:rPr>
              <a:t>                                                              </a:t>
            </a:r>
            <a:r>
              <a:rPr lang="en-US" sz="2000" b="1" dirty="0">
                <a:solidFill>
                  <a:srgbClr val="FFFFFF"/>
                </a:solidFill>
              </a:rPr>
              <a:t>                                                          </a:t>
            </a:r>
          </a:p>
          <a:p>
            <a:pPr marL="0" indent="0">
              <a:buNone/>
            </a:pPr>
            <a:r>
              <a:rPr lang="en-US" sz="2000" b="1" dirty="0">
                <a:solidFill>
                  <a:srgbClr val="FFFFFF"/>
                </a:solidFill>
              </a:rPr>
              <a:t>  </a:t>
            </a:r>
            <a:r>
              <a:rPr lang="en-US" sz="2400" dirty="0">
                <a:solidFill>
                  <a:schemeClr val="bg1"/>
                </a:solidFill>
              </a:rPr>
              <a:t>Man is he who forgets his own interests for the sake of others. His own comfort he forfeits for the well-being of all. Nay, rather, his own life must he be willing to forfeit for the life of mankind. Such a man is the honor of the world of humanity. Such a man is the glory of the world of mankind. Such a man is the one who wins eternal bliss. Such a man is near to the threshold of God. Such a man is the very manifestation of eternal happiness. </a:t>
            </a:r>
          </a:p>
          <a:p>
            <a:r>
              <a:rPr lang="en-US" sz="2400" dirty="0">
                <a:solidFill>
                  <a:schemeClr val="bg1"/>
                </a:solidFill>
              </a:rPr>
              <a:t> </a:t>
            </a:r>
          </a:p>
          <a:p>
            <a:r>
              <a:rPr lang="en-US" sz="2000" b="1" dirty="0">
                <a:solidFill>
                  <a:schemeClr val="bg1"/>
                </a:solidFill>
              </a:rPr>
              <a:t>             </a:t>
            </a:r>
          </a:p>
          <a:p>
            <a:r>
              <a:rPr lang="en-US" sz="2400" b="1" dirty="0">
                <a:solidFill>
                  <a:schemeClr val="bg1"/>
                </a:solidFill>
              </a:rPr>
              <a:t> - '</a:t>
            </a:r>
            <a:r>
              <a:rPr lang="en-US" sz="2400" b="1" dirty="0" err="1">
                <a:solidFill>
                  <a:schemeClr val="bg1"/>
                </a:solidFill>
              </a:rPr>
              <a:t>Abdu'l-Bahá</a:t>
            </a:r>
            <a:endParaRPr lang="en-US" sz="2400" b="1" dirty="0">
              <a:solidFill>
                <a:schemeClr val="bg1"/>
              </a:solidFill>
            </a:endParaRPr>
          </a:p>
          <a:p>
            <a:endParaRPr lang="en-US" sz="2400" b="1" dirty="0">
              <a:solidFill>
                <a:srgbClr val="FFFFFF"/>
              </a:solidFill>
            </a:endParaRPr>
          </a:p>
        </p:txBody>
      </p:sp>
    </p:spTree>
    <p:extLst>
      <p:ext uri="{BB962C8B-B14F-4D97-AF65-F5344CB8AC3E}">
        <p14:creationId xmlns:p14="http://schemas.microsoft.com/office/powerpoint/2010/main" val="40804529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06C35EF-DBC8-41DC-A647-F1E0F599B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0" name="Rectangle 9">
            <a:extLst>
              <a:ext uri="{FF2B5EF4-FFF2-40B4-BE49-F238E27FC236}">
                <a16:creationId xmlns:a16="http://schemas.microsoft.com/office/drawing/2014/main" id="{6DEB0BA5-59CA-4DBF-A716-BEEC67603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tx1">
                    <a:lumMod val="65000"/>
                    <a:lumOff val="35000"/>
                  </a:schemeClr>
                </a:solidFill>
                <a:latin typeface="AvenirNext LT Pro Medium" panose="020B0504020202020204" pitchFamily="34" charset="0"/>
              </a:rPr>
              <a:t>	Be careful to honor your wife, for blessing enters the house only because of the wife.</a:t>
            </a:r>
          </a:p>
        </p:txBody>
      </p:sp>
      <p:grpSp>
        <p:nvGrpSpPr>
          <p:cNvPr id="12" name="Group 11">
            <a:extLst>
              <a:ext uri="{FF2B5EF4-FFF2-40B4-BE49-F238E27FC236}">
                <a16:creationId xmlns:a16="http://schemas.microsoft.com/office/drawing/2014/main" id="{DAA8545C-2832-4EB7-9624-D6EEA011A8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6951981" y="1"/>
            <a:ext cx="5236971" cy="6858000"/>
            <a:chOff x="20829" y="1"/>
            <a:chExt cx="5236971" cy="6857999"/>
          </a:xfrm>
        </p:grpSpPr>
        <p:pic>
          <p:nvPicPr>
            <p:cNvPr id="13" name="Picture 12">
              <a:extLst>
                <a:ext uri="{FF2B5EF4-FFF2-40B4-BE49-F238E27FC236}">
                  <a16:creationId xmlns:a16="http://schemas.microsoft.com/office/drawing/2014/main" id="{FDDB8A50-D39E-4D33-819B-739ECB9D102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5000"/>
              <a:extLst>
                <a:ext uri="{28A0092B-C50C-407E-A947-70E740481C1C}">
                  <a14:useLocalDpi xmlns:a14="http://schemas.microsoft.com/office/drawing/2010/main" val="0"/>
                </a:ext>
              </a:extLst>
            </a:blip>
            <a:stretch>
              <a:fillRect/>
            </a:stretch>
          </p:blipFill>
          <p:spPr>
            <a:xfrm>
              <a:off x="20829" y="692703"/>
              <a:ext cx="5236971" cy="6165297"/>
            </a:xfrm>
            <a:prstGeom prst="rect">
              <a:avLst/>
            </a:prstGeom>
          </p:spPr>
        </p:pic>
        <p:pic>
          <p:nvPicPr>
            <p:cNvPr id="14" name="Picture 13">
              <a:extLst>
                <a:ext uri="{FF2B5EF4-FFF2-40B4-BE49-F238E27FC236}">
                  <a16:creationId xmlns:a16="http://schemas.microsoft.com/office/drawing/2014/main" id="{3DCB7945-057F-4373-B268-FF1BE88A4C4A}"/>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alphaModFix amt="8000"/>
              <a:extLst>
                <a:ext uri="{28A0092B-C50C-407E-A947-70E740481C1C}">
                  <a14:useLocalDpi xmlns:a14="http://schemas.microsoft.com/office/drawing/2010/main" val="0"/>
                </a:ext>
              </a:extLst>
            </a:blip>
            <a:srcRect l="19154" b="19117"/>
            <a:stretch/>
          </p:blipFill>
          <p:spPr>
            <a:xfrm rot="5400000">
              <a:off x="393956" y="-373126"/>
              <a:ext cx="4197222" cy="4943475"/>
            </a:xfrm>
            <a:prstGeom prst="rect">
              <a:avLst/>
            </a:prstGeom>
          </p:spPr>
        </p:pic>
      </p:grpSp>
      <p:sp>
        <p:nvSpPr>
          <p:cNvPr id="3" name="Content Placeholder 2">
            <a:extLst>
              <a:ext uri="{FF2B5EF4-FFF2-40B4-BE49-F238E27FC236}">
                <a16:creationId xmlns:a16="http://schemas.microsoft.com/office/drawing/2014/main" id="{247F0368-667C-4F7C-825E-E23D8C2CA4CA}"/>
              </a:ext>
            </a:extLst>
          </p:cNvPr>
          <p:cNvSpPr>
            <a:spLocks noGrp="1"/>
          </p:cNvSpPr>
          <p:nvPr>
            <p:ph idx="1"/>
          </p:nvPr>
        </p:nvSpPr>
        <p:spPr>
          <a:xfrm>
            <a:off x="749300" y="634999"/>
            <a:ext cx="10909300" cy="5478087"/>
          </a:xfrm>
        </p:spPr>
        <p:txBody>
          <a:bodyPr vert="horz" lIns="91440" tIns="45720" rIns="91440" bIns="45720" rtlCol="0" anchor="t">
            <a:normAutofit/>
          </a:bodyPr>
          <a:lstStyle/>
          <a:p>
            <a:r>
              <a:rPr lang="en-US" sz="1800" dirty="0">
                <a:solidFill>
                  <a:srgbClr val="FFFFFF"/>
                </a:solidFill>
              </a:rPr>
              <a:t>                                                                                             </a:t>
            </a:r>
            <a:r>
              <a:rPr lang="en-US" sz="2000" b="1" dirty="0">
                <a:solidFill>
                  <a:srgbClr val="FFFFFF"/>
                </a:solidFill>
              </a:rPr>
              <a:t>9       </a:t>
            </a:r>
            <a:r>
              <a:rPr lang="en-US" sz="1800" dirty="0">
                <a:solidFill>
                  <a:srgbClr val="FFFFFF"/>
                </a:solidFill>
              </a:rPr>
              <a:t>                                                         </a:t>
            </a:r>
            <a:r>
              <a:rPr lang="en-US" sz="2000" b="1" dirty="0">
                <a:solidFill>
                  <a:srgbClr val="FFFFFF"/>
                </a:solidFill>
              </a:rPr>
              <a:t> </a:t>
            </a:r>
          </a:p>
          <a:p>
            <a:r>
              <a:rPr lang="en-US" sz="2000" b="1" dirty="0">
                <a:solidFill>
                  <a:srgbClr val="FFFFFF"/>
                </a:solidFill>
              </a:rPr>
              <a:t>                                                                          </a:t>
            </a:r>
          </a:p>
          <a:p>
            <a:endParaRPr lang="en-US" sz="2400" b="1" dirty="0">
              <a:solidFill>
                <a:srgbClr val="FFFFFF"/>
              </a:solidFill>
            </a:endParaRPr>
          </a:p>
          <a:p>
            <a:endParaRPr lang="en-US" sz="2400" b="1" dirty="0">
              <a:solidFill>
                <a:srgbClr val="FFFFFF"/>
              </a:solidFill>
            </a:endParaRPr>
          </a:p>
          <a:p>
            <a:endParaRPr lang="en-US" sz="2400" b="1" dirty="0">
              <a:solidFill>
                <a:schemeClr val="bg1"/>
              </a:solidFill>
            </a:endParaRPr>
          </a:p>
          <a:p>
            <a:endParaRPr lang="en-US" sz="2400" b="1" dirty="0">
              <a:solidFill>
                <a:schemeClr val="bg1"/>
              </a:solidFill>
            </a:endParaRPr>
          </a:p>
          <a:p>
            <a:endParaRPr lang="en-US" sz="2400" b="1" dirty="0">
              <a:solidFill>
                <a:srgbClr val="FFFFFF"/>
              </a:solidFill>
            </a:endParaRPr>
          </a:p>
          <a:p>
            <a:endParaRPr lang="en-US" sz="2400" b="1" dirty="0">
              <a:solidFill>
                <a:srgbClr val="FFFFFF"/>
              </a:solidFill>
            </a:endParaRPr>
          </a:p>
          <a:p>
            <a:r>
              <a:rPr lang="en-US" sz="2400" b="1" dirty="0">
                <a:solidFill>
                  <a:srgbClr val="FFFFFF"/>
                </a:solidFill>
              </a:rPr>
              <a:t>Talmud, </a:t>
            </a:r>
            <a:r>
              <a:rPr lang="en-US" sz="2400" b="1" dirty="0" err="1">
                <a:solidFill>
                  <a:srgbClr val="FFFFFF"/>
                </a:solidFill>
              </a:rPr>
              <a:t>Bava</a:t>
            </a:r>
            <a:r>
              <a:rPr lang="en-US" sz="2400" b="1" dirty="0">
                <a:solidFill>
                  <a:srgbClr val="FFFFFF"/>
                </a:solidFill>
              </a:rPr>
              <a:t> </a:t>
            </a:r>
            <a:r>
              <a:rPr lang="en-US" sz="2400" b="1" dirty="0" err="1">
                <a:solidFill>
                  <a:srgbClr val="FFFFFF"/>
                </a:solidFill>
              </a:rPr>
              <a:t>Metzia</a:t>
            </a:r>
            <a:r>
              <a:rPr lang="en-US" sz="2400" b="1" dirty="0">
                <a:solidFill>
                  <a:srgbClr val="FFFFFF"/>
                </a:solidFill>
              </a:rPr>
              <a:t> 59a</a:t>
            </a:r>
          </a:p>
        </p:txBody>
      </p:sp>
    </p:spTree>
    <p:extLst>
      <p:ext uri="{BB962C8B-B14F-4D97-AF65-F5344CB8AC3E}">
        <p14:creationId xmlns:p14="http://schemas.microsoft.com/office/powerpoint/2010/main" val="28360662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06C35EF-DBC8-41DC-A647-F1E0F599B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0" name="Rectangle 9">
            <a:extLst>
              <a:ext uri="{FF2B5EF4-FFF2-40B4-BE49-F238E27FC236}">
                <a16:creationId xmlns:a16="http://schemas.microsoft.com/office/drawing/2014/main" id="{6DEB0BA5-59CA-4DBF-A716-BEEC67603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12" name="Group 11">
            <a:extLst>
              <a:ext uri="{FF2B5EF4-FFF2-40B4-BE49-F238E27FC236}">
                <a16:creationId xmlns:a16="http://schemas.microsoft.com/office/drawing/2014/main" id="{DAA8545C-2832-4EB7-9624-D6EEA011A8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6951981" y="1"/>
            <a:ext cx="5236971" cy="6858000"/>
            <a:chOff x="20829" y="1"/>
            <a:chExt cx="5236971" cy="6857999"/>
          </a:xfrm>
        </p:grpSpPr>
        <p:pic>
          <p:nvPicPr>
            <p:cNvPr id="13" name="Picture 12">
              <a:extLst>
                <a:ext uri="{FF2B5EF4-FFF2-40B4-BE49-F238E27FC236}">
                  <a16:creationId xmlns:a16="http://schemas.microsoft.com/office/drawing/2014/main" id="{FDDB8A50-D39E-4D33-819B-739ECB9D102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5000"/>
              <a:extLst>
                <a:ext uri="{28A0092B-C50C-407E-A947-70E740481C1C}">
                  <a14:useLocalDpi xmlns:a14="http://schemas.microsoft.com/office/drawing/2010/main" val="0"/>
                </a:ext>
              </a:extLst>
            </a:blip>
            <a:stretch>
              <a:fillRect/>
            </a:stretch>
          </p:blipFill>
          <p:spPr>
            <a:xfrm>
              <a:off x="20829" y="692703"/>
              <a:ext cx="5236971" cy="6165297"/>
            </a:xfrm>
            <a:prstGeom prst="rect">
              <a:avLst/>
            </a:prstGeom>
          </p:spPr>
        </p:pic>
        <p:pic>
          <p:nvPicPr>
            <p:cNvPr id="14" name="Picture 13">
              <a:extLst>
                <a:ext uri="{FF2B5EF4-FFF2-40B4-BE49-F238E27FC236}">
                  <a16:creationId xmlns:a16="http://schemas.microsoft.com/office/drawing/2014/main" id="{3DCB7945-057F-4373-B268-FF1BE88A4C4A}"/>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alphaModFix amt="8000"/>
              <a:extLst>
                <a:ext uri="{28A0092B-C50C-407E-A947-70E740481C1C}">
                  <a14:useLocalDpi xmlns:a14="http://schemas.microsoft.com/office/drawing/2010/main" val="0"/>
                </a:ext>
              </a:extLst>
            </a:blip>
            <a:srcRect l="19154" b="19117"/>
            <a:stretch/>
          </p:blipFill>
          <p:spPr>
            <a:xfrm rot="5400000">
              <a:off x="393956" y="-373126"/>
              <a:ext cx="4197222" cy="4943475"/>
            </a:xfrm>
            <a:prstGeom prst="rect">
              <a:avLst/>
            </a:prstGeom>
          </p:spPr>
        </p:pic>
      </p:grpSp>
      <p:sp>
        <p:nvSpPr>
          <p:cNvPr id="3" name="Content Placeholder 2">
            <a:extLst>
              <a:ext uri="{FF2B5EF4-FFF2-40B4-BE49-F238E27FC236}">
                <a16:creationId xmlns:a16="http://schemas.microsoft.com/office/drawing/2014/main" id="{247F0368-667C-4F7C-825E-E23D8C2CA4CA}"/>
              </a:ext>
            </a:extLst>
          </p:cNvPr>
          <p:cNvSpPr>
            <a:spLocks noGrp="1"/>
          </p:cNvSpPr>
          <p:nvPr>
            <p:ph idx="1"/>
          </p:nvPr>
        </p:nvSpPr>
        <p:spPr>
          <a:xfrm>
            <a:off x="462149" y="524007"/>
            <a:ext cx="11667063" cy="5589080"/>
          </a:xfrm>
        </p:spPr>
        <p:txBody>
          <a:bodyPr vert="horz" lIns="91440" tIns="45720" rIns="91440" bIns="45720" rtlCol="0" anchor="t">
            <a:normAutofit/>
          </a:bodyPr>
          <a:lstStyle/>
          <a:p>
            <a:r>
              <a:rPr lang="en-US" sz="1800" dirty="0">
                <a:solidFill>
                  <a:srgbClr val="FFFFFF"/>
                </a:solidFill>
              </a:rPr>
              <a:t>                                                                                           </a:t>
            </a:r>
            <a:r>
              <a:rPr lang="en-US" sz="2000" b="1" dirty="0">
                <a:solidFill>
                  <a:srgbClr val="FFFFFF"/>
                </a:solidFill>
              </a:rPr>
              <a:t>  10       </a:t>
            </a:r>
            <a:r>
              <a:rPr lang="en-US" sz="1800" dirty="0">
                <a:solidFill>
                  <a:srgbClr val="FFFFFF"/>
                </a:solidFill>
              </a:rPr>
              <a:t>                                                         </a:t>
            </a:r>
            <a:r>
              <a:rPr lang="en-US" sz="2000" b="1" dirty="0">
                <a:solidFill>
                  <a:srgbClr val="FFFFFF"/>
                </a:solidFill>
              </a:rPr>
              <a:t> </a:t>
            </a:r>
          </a:p>
          <a:p>
            <a:r>
              <a:rPr lang="en-US" sz="2000" b="1" dirty="0">
                <a:solidFill>
                  <a:srgbClr val="FFFFFF"/>
                </a:solidFill>
              </a:rPr>
              <a:t>                                                                          </a:t>
            </a:r>
          </a:p>
        </p:txBody>
      </p:sp>
      <p:sp>
        <p:nvSpPr>
          <p:cNvPr id="2" name="Rectangle 1"/>
          <p:cNvSpPr/>
          <p:nvPr/>
        </p:nvSpPr>
        <p:spPr>
          <a:xfrm>
            <a:off x="1207972" y="1130737"/>
            <a:ext cx="7936028" cy="5386090"/>
          </a:xfrm>
          <a:prstGeom prst="rect">
            <a:avLst/>
          </a:prstGeom>
        </p:spPr>
        <p:txBody>
          <a:bodyPr wrap="square" lIns="91440" tIns="45720" rIns="91440" bIns="45720" anchor="t">
            <a:spAutoFit/>
          </a:bodyPr>
          <a:lstStyle/>
          <a:p>
            <a:endParaRPr lang="en-US" dirty="0"/>
          </a:p>
          <a:p>
            <a:endParaRPr lang="en-US" dirty="0"/>
          </a:p>
          <a:p>
            <a:r>
              <a:rPr lang="en-US" sz="2400" dirty="0">
                <a:solidFill>
                  <a:schemeClr val="bg1"/>
                </a:solidFill>
              </a:rPr>
              <a:t>And yet, if we ponder the lessons of history it will become evident that this very sense of honor and dignity is itself one of the bounties deriving from the instructions of the Prophets of God. We also observe in infants the signs of aggression and lawlessness, and that if a child is deprived of a teacher’s instructions his undesirable qualities increase from one moment to the next. It is therefore clear that the emergence of this natural sense of human dignity and honor is the result of education. </a:t>
            </a:r>
          </a:p>
          <a:p>
            <a:endParaRPr lang="en-US" sz="2400" dirty="0">
              <a:solidFill>
                <a:schemeClr val="bg1"/>
              </a:solidFill>
            </a:endParaRPr>
          </a:p>
          <a:p>
            <a:r>
              <a:rPr lang="en-US" sz="2000" b="1" dirty="0">
                <a:solidFill>
                  <a:schemeClr val="bg1"/>
                </a:solidFill>
              </a:rPr>
              <a:t> </a:t>
            </a:r>
            <a:r>
              <a:rPr lang="en-US" sz="2000" dirty="0">
                <a:solidFill>
                  <a:schemeClr val="bg1"/>
                </a:solidFill>
              </a:rPr>
              <a:t>- 'Abdu'l-Bahá “The Secret of Divine Civilization”, pp. 97–8) [35]</a:t>
            </a:r>
          </a:p>
          <a:p>
            <a:endParaRPr lang="en-US" sz="2400" dirty="0">
              <a:solidFill>
                <a:schemeClr val="bg1"/>
              </a:solidFill>
            </a:endParaRPr>
          </a:p>
        </p:txBody>
      </p:sp>
    </p:spTree>
    <p:extLst>
      <p:ext uri="{BB962C8B-B14F-4D97-AF65-F5344CB8AC3E}">
        <p14:creationId xmlns:p14="http://schemas.microsoft.com/office/powerpoint/2010/main" val="6315903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06C35EF-DBC8-41DC-A647-F1E0F599B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0" name="Rectangle 9">
            <a:extLst>
              <a:ext uri="{FF2B5EF4-FFF2-40B4-BE49-F238E27FC236}">
                <a16:creationId xmlns:a16="http://schemas.microsoft.com/office/drawing/2014/main" id="{6DEB0BA5-59CA-4DBF-A716-BEEC67603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12" name="Group 11">
            <a:extLst>
              <a:ext uri="{FF2B5EF4-FFF2-40B4-BE49-F238E27FC236}">
                <a16:creationId xmlns:a16="http://schemas.microsoft.com/office/drawing/2014/main" id="{DAA8545C-2832-4EB7-9624-D6EEA011A8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6951981" y="1"/>
            <a:ext cx="5236971" cy="6858000"/>
            <a:chOff x="20829" y="1"/>
            <a:chExt cx="5236971" cy="6857999"/>
          </a:xfrm>
        </p:grpSpPr>
        <p:pic>
          <p:nvPicPr>
            <p:cNvPr id="13" name="Picture 12">
              <a:extLst>
                <a:ext uri="{FF2B5EF4-FFF2-40B4-BE49-F238E27FC236}">
                  <a16:creationId xmlns:a16="http://schemas.microsoft.com/office/drawing/2014/main" id="{FDDB8A50-D39E-4D33-819B-739ECB9D102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5000"/>
              <a:extLst>
                <a:ext uri="{28A0092B-C50C-407E-A947-70E740481C1C}">
                  <a14:useLocalDpi xmlns:a14="http://schemas.microsoft.com/office/drawing/2010/main" val="0"/>
                </a:ext>
              </a:extLst>
            </a:blip>
            <a:stretch>
              <a:fillRect/>
            </a:stretch>
          </p:blipFill>
          <p:spPr>
            <a:xfrm>
              <a:off x="20829" y="692703"/>
              <a:ext cx="5236971" cy="6165297"/>
            </a:xfrm>
            <a:prstGeom prst="rect">
              <a:avLst/>
            </a:prstGeom>
          </p:spPr>
        </p:pic>
        <p:pic>
          <p:nvPicPr>
            <p:cNvPr id="14" name="Picture 13">
              <a:extLst>
                <a:ext uri="{FF2B5EF4-FFF2-40B4-BE49-F238E27FC236}">
                  <a16:creationId xmlns:a16="http://schemas.microsoft.com/office/drawing/2014/main" id="{3DCB7945-057F-4373-B268-FF1BE88A4C4A}"/>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alphaModFix amt="8000"/>
              <a:extLst>
                <a:ext uri="{28A0092B-C50C-407E-A947-70E740481C1C}">
                  <a14:useLocalDpi xmlns:a14="http://schemas.microsoft.com/office/drawing/2010/main" val="0"/>
                </a:ext>
              </a:extLst>
            </a:blip>
            <a:srcRect l="19154" b="19117"/>
            <a:stretch/>
          </p:blipFill>
          <p:spPr>
            <a:xfrm rot="5400000">
              <a:off x="393956" y="-373126"/>
              <a:ext cx="4197222" cy="4943475"/>
            </a:xfrm>
            <a:prstGeom prst="rect">
              <a:avLst/>
            </a:prstGeom>
          </p:spPr>
        </p:pic>
      </p:grpSp>
      <p:sp>
        <p:nvSpPr>
          <p:cNvPr id="3" name="Content Placeholder 2">
            <a:extLst>
              <a:ext uri="{FF2B5EF4-FFF2-40B4-BE49-F238E27FC236}">
                <a16:creationId xmlns:a16="http://schemas.microsoft.com/office/drawing/2014/main" id="{247F0368-667C-4F7C-825E-E23D8C2CA4CA}"/>
              </a:ext>
            </a:extLst>
          </p:cNvPr>
          <p:cNvSpPr>
            <a:spLocks noGrp="1"/>
          </p:cNvSpPr>
          <p:nvPr>
            <p:ph idx="1"/>
          </p:nvPr>
        </p:nvSpPr>
        <p:spPr>
          <a:xfrm>
            <a:off x="462149" y="524007"/>
            <a:ext cx="11667063" cy="5589080"/>
          </a:xfrm>
        </p:spPr>
        <p:txBody>
          <a:bodyPr vert="horz" lIns="91440" tIns="45720" rIns="91440" bIns="45720" rtlCol="0" anchor="t">
            <a:normAutofit/>
          </a:bodyPr>
          <a:lstStyle/>
          <a:p>
            <a:r>
              <a:rPr lang="en-US" sz="1800" dirty="0">
                <a:solidFill>
                  <a:srgbClr val="FFFFFF"/>
                </a:solidFill>
              </a:rPr>
              <a:t>                                                                                     </a:t>
            </a:r>
            <a:r>
              <a:rPr lang="en-US" sz="2000" b="1" dirty="0">
                <a:solidFill>
                  <a:srgbClr val="FFFFFF"/>
                </a:solidFill>
              </a:rPr>
              <a:t>  11       </a:t>
            </a:r>
            <a:r>
              <a:rPr lang="en-US" sz="1800" dirty="0">
                <a:solidFill>
                  <a:srgbClr val="FFFFFF"/>
                </a:solidFill>
              </a:rPr>
              <a:t>                                                         </a:t>
            </a:r>
            <a:r>
              <a:rPr lang="en-US" sz="2000" b="1" dirty="0">
                <a:solidFill>
                  <a:srgbClr val="FFFFFF"/>
                </a:solidFill>
              </a:rPr>
              <a:t> </a:t>
            </a:r>
          </a:p>
          <a:p>
            <a:r>
              <a:rPr lang="en-US" sz="2000" b="1" dirty="0">
                <a:solidFill>
                  <a:srgbClr val="FFFFFF"/>
                </a:solidFill>
              </a:rPr>
              <a:t>                                                                          </a:t>
            </a:r>
          </a:p>
          <a:p>
            <a:endParaRPr lang="en-US" sz="2400" b="1" dirty="0">
              <a:solidFill>
                <a:srgbClr val="FFFFFF"/>
              </a:solidFill>
            </a:endParaRPr>
          </a:p>
        </p:txBody>
      </p:sp>
      <p:pic>
        <p:nvPicPr>
          <p:cNvPr id="2" name="Picture 1"/>
          <p:cNvPicPr>
            <a:picLocks noChangeAspect="1"/>
          </p:cNvPicPr>
          <p:nvPr/>
        </p:nvPicPr>
        <p:blipFill>
          <a:blip r:embed="rId3"/>
          <a:stretch>
            <a:fillRect/>
          </a:stretch>
        </p:blipFill>
        <p:spPr>
          <a:xfrm>
            <a:off x="914400" y="990600"/>
            <a:ext cx="10579100" cy="4978400"/>
          </a:xfrm>
          <a:prstGeom prst="rect">
            <a:avLst/>
          </a:prstGeom>
        </p:spPr>
      </p:pic>
    </p:spTree>
    <p:extLst>
      <p:ext uri="{BB962C8B-B14F-4D97-AF65-F5344CB8AC3E}">
        <p14:creationId xmlns:p14="http://schemas.microsoft.com/office/powerpoint/2010/main" val="5039500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06C35EF-DBC8-41DC-A647-F1E0F599B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0" name="Rectangle 9">
            <a:extLst>
              <a:ext uri="{FF2B5EF4-FFF2-40B4-BE49-F238E27FC236}">
                <a16:creationId xmlns:a16="http://schemas.microsoft.com/office/drawing/2014/main" id="{6DEB0BA5-59CA-4DBF-A716-BEEC67603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12" name="Group 11">
            <a:extLst>
              <a:ext uri="{FF2B5EF4-FFF2-40B4-BE49-F238E27FC236}">
                <a16:creationId xmlns:a16="http://schemas.microsoft.com/office/drawing/2014/main" id="{DAA8545C-2832-4EB7-9624-D6EEA011A8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6951981" y="1"/>
            <a:ext cx="5236971" cy="6858000"/>
            <a:chOff x="20829" y="1"/>
            <a:chExt cx="5236971" cy="6857999"/>
          </a:xfrm>
        </p:grpSpPr>
        <p:pic>
          <p:nvPicPr>
            <p:cNvPr id="13" name="Picture 12">
              <a:extLst>
                <a:ext uri="{FF2B5EF4-FFF2-40B4-BE49-F238E27FC236}">
                  <a16:creationId xmlns:a16="http://schemas.microsoft.com/office/drawing/2014/main" id="{FDDB8A50-D39E-4D33-819B-739ECB9D102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5000"/>
              <a:extLst>
                <a:ext uri="{28A0092B-C50C-407E-A947-70E740481C1C}">
                  <a14:useLocalDpi xmlns:a14="http://schemas.microsoft.com/office/drawing/2010/main" val="0"/>
                </a:ext>
              </a:extLst>
            </a:blip>
            <a:stretch>
              <a:fillRect/>
            </a:stretch>
          </p:blipFill>
          <p:spPr>
            <a:xfrm>
              <a:off x="20829" y="692703"/>
              <a:ext cx="5236971" cy="6165297"/>
            </a:xfrm>
            <a:prstGeom prst="rect">
              <a:avLst/>
            </a:prstGeom>
          </p:spPr>
        </p:pic>
        <p:pic>
          <p:nvPicPr>
            <p:cNvPr id="14" name="Picture 13">
              <a:extLst>
                <a:ext uri="{FF2B5EF4-FFF2-40B4-BE49-F238E27FC236}">
                  <a16:creationId xmlns:a16="http://schemas.microsoft.com/office/drawing/2014/main" id="{3DCB7945-057F-4373-B268-FF1BE88A4C4A}"/>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alphaModFix amt="8000"/>
              <a:extLst>
                <a:ext uri="{28A0092B-C50C-407E-A947-70E740481C1C}">
                  <a14:useLocalDpi xmlns:a14="http://schemas.microsoft.com/office/drawing/2010/main" val="0"/>
                </a:ext>
              </a:extLst>
            </a:blip>
            <a:srcRect l="19154" b="19117"/>
            <a:stretch/>
          </p:blipFill>
          <p:spPr>
            <a:xfrm rot="5400000">
              <a:off x="393956" y="-373126"/>
              <a:ext cx="4197222" cy="4943475"/>
            </a:xfrm>
            <a:prstGeom prst="rect">
              <a:avLst/>
            </a:prstGeom>
          </p:spPr>
        </p:pic>
      </p:grpSp>
      <p:sp>
        <p:nvSpPr>
          <p:cNvPr id="3" name="Content Placeholder 2">
            <a:extLst>
              <a:ext uri="{FF2B5EF4-FFF2-40B4-BE49-F238E27FC236}">
                <a16:creationId xmlns:a16="http://schemas.microsoft.com/office/drawing/2014/main" id="{247F0368-667C-4F7C-825E-E23D8C2CA4CA}"/>
              </a:ext>
            </a:extLst>
          </p:cNvPr>
          <p:cNvSpPr>
            <a:spLocks noGrp="1"/>
          </p:cNvSpPr>
          <p:nvPr>
            <p:ph idx="1"/>
          </p:nvPr>
        </p:nvSpPr>
        <p:spPr>
          <a:xfrm>
            <a:off x="462149" y="524007"/>
            <a:ext cx="11667063" cy="5589080"/>
          </a:xfrm>
        </p:spPr>
        <p:txBody>
          <a:bodyPr vert="horz" lIns="91440" tIns="45720" rIns="91440" bIns="45720" rtlCol="0" anchor="t">
            <a:normAutofit/>
          </a:bodyPr>
          <a:lstStyle/>
          <a:p>
            <a:r>
              <a:rPr lang="en-US" sz="1800" dirty="0">
                <a:solidFill>
                  <a:srgbClr val="FFFFFF"/>
                </a:solidFill>
              </a:rPr>
              <a:t>                                                                                           </a:t>
            </a:r>
            <a:r>
              <a:rPr lang="en-US" sz="2000" b="1" dirty="0">
                <a:solidFill>
                  <a:srgbClr val="FFFFFF"/>
                </a:solidFill>
              </a:rPr>
              <a:t>      </a:t>
            </a:r>
            <a:r>
              <a:rPr lang="en-US" sz="1800" dirty="0">
                <a:solidFill>
                  <a:srgbClr val="FFFFFF"/>
                </a:solidFill>
              </a:rPr>
              <a:t>                                                         </a:t>
            </a:r>
            <a:r>
              <a:rPr lang="en-US" sz="2000" b="1" dirty="0">
                <a:solidFill>
                  <a:srgbClr val="FFFFFF"/>
                </a:solidFill>
              </a:rPr>
              <a:t> </a:t>
            </a:r>
          </a:p>
          <a:p>
            <a:r>
              <a:rPr lang="en-US" sz="2000" b="1" dirty="0">
                <a:solidFill>
                  <a:srgbClr val="FFFFFF"/>
                </a:solidFill>
              </a:rPr>
              <a:t>                                                                          </a:t>
            </a:r>
          </a:p>
          <a:p>
            <a:endParaRPr lang="en-US" sz="2400" b="1" dirty="0">
              <a:solidFill>
                <a:srgbClr val="FFFFFF"/>
              </a:solidFill>
            </a:endParaRPr>
          </a:p>
        </p:txBody>
      </p:sp>
      <p:sp>
        <p:nvSpPr>
          <p:cNvPr id="2" name="Rectangle 1"/>
          <p:cNvSpPr/>
          <p:nvPr/>
        </p:nvSpPr>
        <p:spPr>
          <a:xfrm>
            <a:off x="1378327" y="1084269"/>
            <a:ext cx="7765673" cy="5539978"/>
          </a:xfrm>
          <a:prstGeom prst="rect">
            <a:avLst/>
          </a:prstGeom>
        </p:spPr>
        <p:txBody>
          <a:bodyPr wrap="square" lIns="91440" tIns="45720" rIns="91440" bIns="45720" anchor="t">
            <a:spAutoFit/>
          </a:bodyPr>
          <a:lstStyle/>
          <a:p>
            <a:r>
              <a:rPr lang="en-US" sz="2400" dirty="0"/>
              <a:t>				</a:t>
            </a:r>
            <a:r>
              <a:rPr lang="en-US" sz="2400" dirty="0">
                <a:solidFill>
                  <a:schemeClr val="bg1"/>
                </a:solidFill>
              </a:rPr>
              <a:t>12</a:t>
            </a:r>
          </a:p>
          <a:p>
            <a:endParaRPr lang="en-US" sz="2400" dirty="0"/>
          </a:p>
          <a:p>
            <a:r>
              <a:rPr lang="en-US" sz="2400" dirty="0">
                <a:solidFill>
                  <a:schemeClr val="bg1"/>
                </a:solidFill>
              </a:rPr>
              <a:t>The greatest bestowal of God in the world of humanity is religion; for assuredly the divine teachings of religion are above all other sources of instruction and development to man. Religion confers upon man eternal life and guides his footsteps in the world of morality. It opens the doors of unending happiness and bestows everlasting honor upon the human kingdom. It has been the basis of all civilization and progress in the history of mankind</a:t>
            </a:r>
            <a:r>
              <a:rPr lang="en-US" dirty="0">
                <a:solidFill>
                  <a:schemeClr val="bg1"/>
                </a:solidFill>
              </a:rPr>
              <a:t>.</a:t>
            </a:r>
          </a:p>
          <a:p>
            <a:endParaRPr lang="en-US" dirty="0">
              <a:solidFill>
                <a:schemeClr val="bg1"/>
              </a:solidFill>
            </a:endParaRPr>
          </a:p>
          <a:p>
            <a:r>
              <a:rPr lang="en-US" dirty="0">
                <a:solidFill>
                  <a:schemeClr val="bg1"/>
                </a:solidFill>
              </a:rPr>
              <a:t> -- `Abdu'l-Bahá, Baha'i World Faith, p. 270</a:t>
            </a:r>
          </a:p>
          <a:p>
            <a:endParaRPr lang="en-US" dirty="0">
              <a:solidFill>
                <a:schemeClr val="bg1"/>
              </a:solidFill>
            </a:endParaRPr>
          </a:p>
          <a:p>
            <a:endParaRPr lang="en-US" dirty="0">
              <a:solidFill>
                <a:schemeClr val="bg1"/>
              </a:solidFill>
            </a:endParaRPr>
          </a:p>
          <a:p>
            <a:endParaRPr lang="en-US" dirty="0"/>
          </a:p>
        </p:txBody>
      </p:sp>
    </p:spTree>
    <p:extLst>
      <p:ext uri="{BB962C8B-B14F-4D97-AF65-F5344CB8AC3E}">
        <p14:creationId xmlns:p14="http://schemas.microsoft.com/office/powerpoint/2010/main" val="4914424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06C35EF-DBC8-41DC-A647-F1E0F599B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0" name="Rectangle 9">
            <a:extLst>
              <a:ext uri="{FF2B5EF4-FFF2-40B4-BE49-F238E27FC236}">
                <a16:creationId xmlns:a16="http://schemas.microsoft.com/office/drawing/2014/main" id="{6DEB0BA5-59CA-4DBF-A716-BEEC67603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12" name="Group 11">
            <a:extLst>
              <a:ext uri="{FF2B5EF4-FFF2-40B4-BE49-F238E27FC236}">
                <a16:creationId xmlns:a16="http://schemas.microsoft.com/office/drawing/2014/main" id="{DAA8545C-2832-4EB7-9624-D6EEA011A8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6951981" y="1"/>
            <a:ext cx="5236971" cy="6858000"/>
            <a:chOff x="20829" y="1"/>
            <a:chExt cx="5236971" cy="6857999"/>
          </a:xfrm>
        </p:grpSpPr>
        <p:pic>
          <p:nvPicPr>
            <p:cNvPr id="13" name="Picture 12">
              <a:extLst>
                <a:ext uri="{FF2B5EF4-FFF2-40B4-BE49-F238E27FC236}">
                  <a16:creationId xmlns:a16="http://schemas.microsoft.com/office/drawing/2014/main" id="{FDDB8A50-D39E-4D33-819B-739ECB9D102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5000"/>
              <a:extLst>
                <a:ext uri="{28A0092B-C50C-407E-A947-70E740481C1C}">
                  <a14:useLocalDpi xmlns:a14="http://schemas.microsoft.com/office/drawing/2010/main" val="0"/>
                </a:ext>
              </a:extLst>
            </a:blip>
            <a:stretch>
              <a:fillRect/>
            </a:stretch>
          </p:blipFill>
          <p:spPr>
            <a:xfrm>
              <a:off x="20829" y="692703"/>
              <a:ext cx="5236971" cy="6165297"/>
            </a:xfrm>
            <a:prstGeom prst="rect">
              <a:avLst/>
            </a:prstGeom>
          </p:spPr>
        </p:pic>
        <p:pic>
          <p:nvPicPr>
            <p:cNvPr id="14" name="Picture 13">
              <a:extLst>
                <a:ext uri="{FF2B5EF4-FFF2-40B4-BE49-F238E27FC236}">
                  <a16:creationId xmlns:a16="http://schemas.microsoft.com/office/drawing/2014/main" id="{3DCB7945-057F-4373-B268-FF1BE88A4C4A}"/>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alphaModFix amt="8000"/>
              <a:extLst>
                <a:ext uri="{28A0092B-C50C-407E-A947-70E740481C1C}">
                  <a14:useLocalDpi xmlns:a14="http://schemas.microsoft.com/office/drawing/2010/main" val="0"/>
                </a:ext>
              </a:extLst>
            </a:blip>
            <a:srcRect l="19154" b="19117"/>
            <a:stretch/>
          </p:blipFill>
          <p:spPr>
            <a:xfrm rot="5400000">
              <a:off x="393956" y="-373126"/>
              <a:ext cx="4197222" cy="4943475"/>
            </a:xfrm>
            <a:prstGeom prst="rect">
              <a:avLst/>
            </a:prstGeom>
          </p:spPr>
        </p:pic>
      </p:grpSp>
      <p:sp>
        <p:nvSpPr>
          <p:cNvPr id="3" name="Content Placeholder 2">
            <a:extLst>
              <a:ext uri="{FF2B5EF4-FFF2-40B4-BE49-F238E27FC236}">
                <a16:creationId xmlns:a16="http://schemas.microsoft.com/office/drawing/2014/main" id="{247F0368-667C-4F7C-825E-E23D8C2CA4CA}"/>
              </a:ext>
            </a:extLst>
          </p:cNvPr>
          <p:cNvSpPr>
            <a:spLocks noGrp="1"/>
          </p:cNvSpPr>
          <p:nvPr>
            <p:ph idx="1"/>
          </p:nvPr>
        </p:nvSpPr>
        <p:spPr>
          <a:xfrm>
            <a:off x="462149" y="524006"/>
            <a:ext cx="11667063" cy="6067293"/>
          </a:xfrm>
        </p:spPr>
        <p:txBody>
          <a:bodyPr vert="horz" lIns="91440" tIns="45720" rIns="91440" bIns="45720" rtlCol="0" anchor="t">
            <a:normAutofit/>
          </a:bodyPr>
          <a:lstStyle/>
          <a:p>
            <a:r>
              <a:rPr lang="en-US" sz="1800" dirty="0">
                <a:solidFill>
                  <a:srgbClr val="FFFFFF"/>
                </a:solidFill>
              </a:rPr>
              <a:t>                                                                                           </a:t>
            </a:r>
            <a:r>
              <a:rPr lang="en-US" sz="2000" b="1" dirty="0">
                <a:solidFill>
                  <a:srgbClr val="FFFFFF"/>
                </a:solidFill>
              </a:rPr>
              <a:t>  13       </a:t>
            </a:r>
            <a:r>
              <a:rPr lang="en-US" sz="1800" dirty="0">
                <a:solidFill>
                  <a:srgbClr val="FFFFFF"/>
                </a:solidFill>
              </a:rPr>
              <a:t>                                                         </a:t>
            </a:r>
            <a:r>
              <a:rPr lang="en-US" sz="2000" b="1" dirty="0">
                <a:solidFill>
                  <a:srgbClr val="FFFFFF"/>
                </a:solidFill>
              </a:rPr>
              <a:t> </a:t>
            </a:r>
          </a:p>
          <a:p>
            <a:r>
              <a:rPr lang="en-US" sz="2000" b="1" dirty="0">
                <a:solidFill>
                  <a:srgbClr val="FFFFFF"/>
                </a:solidFill>
              </a:rPr>
              <a:t>                                                                          </a:t>
            </a:r>
          </a:p>
          <a:p>
            <a:endParaRPr lang="en-US" sz="2400" b="1" dirty="0">
              <a:solidFill>
                <a:srgbClr val="FFFFFF"/>
              </a:solidFill>
            </a:endParaRPr>
          </a:p>
        </p:txBody>
      </p:sp>
      <p:pic>
        <p:nvPicPr>
          <p:cNvPr id="2" name="Picture 1"/>
          <p:cNvPicPr>
            <a:picLocks noChangeAspect="1"/>
          </p:cNvPicPr>
          <p:nvPr/>
        </p:nvPicPr>
        <p:blipFill>
          <a:blip r:embed="rId3"/>
          <a:stretch>
            <a:fillRect/>
          </a:stretch>
        </p:blipFill>
        <p:spPr>
          <a:xfrm>
            <a:off x="2971800" y="1282700"/>
            <a:ext cx="6235700" cy="5257800"/>
          </a:xfrm>
          <a:prstGeom prst="rect">
            <a:avLst/>
          </a:prstGeom>
        </p:spPr>
      </p:pic>
    </p:spTree>
    <p:extLst>
      <p:ext uri="{BB962C8B-B14F-4D97-AF65-F5344CB8AC3E}">
        <p14:creationId xmlns:p14="http://schemas.microsoft.com/office/powerpoint/2010/main" val="22797535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06C35EF-DBC8-41DC-A647-F1E0F599B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0" name="Rectangle 9">
            <a:extLst>
              <a:ext uri="{FF2B5EF4-FFF2-40B4-BE49-F238E27FC236}">
                <a16:creationId xmlns:a16="http://schemas.microsoft.com/office/drawing/2014/main" id="{6DEB0BA5-59CA-4DBF-A716-BEEC67603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12" name="Group 11">
            <a:extLst>
              <a:ext uri="{FF2B5EF4-FFF2-40B4-BE49-F238E27FC236}">
                <a16:creationId xmlns:a16="http://schemas.microsoft.com/office/drawing/2014/main" id="{DAA8545C-2832-4EB7-9624-D6EEA011A8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6951981" y="1"/>
            <a:ext cx="5236971" cy="6858000"/>
            <a:chOff x="20829" y="1"/>
            <a:chExt cx="5236971" cy="6857999"/>
          </a:xfrm>
        </p:grpSpPr>
        <p:pic>
          <p:nvPicPr>
            <p:cNvPr id="13" name="Picture 12">
              <a:extLst>
                <a:ext uri="{FF2B5EF4-FFF2-40B4-BE49-F238E27FC236}">
                  <a16:creationId xmlns:a16="http://schemas.microsoft.com/office/drawing/2014/main" id="{FDDB8A50-D39E-4D33-819B-739ECB9D102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5000"/>
              <a:extLst>
                <a:ext uri="{28A0092B-C50C-407E-A947-70E740481C1C}">
                  <a14:useLocalDpi xmlns:a14="http://schemas.microsoft.com/office/drawing/2010/main" val="0"/>
                </a:ext>
              </a:extLst>
            </a:blip>
            <a:stretch>
              <a:fillRect/>
            </a:stretch>
          </p:blipFill>
          <p:spPr>
            <a:xfrm>
              <a:off x="20829" y="692703"/>
              <a:ext cx="5236971" cy="6165297"/>
            </a:xfrm>
            <a:prstGeom prst="rect">
              <a:avLst/>
            </a:prstGeom>
          </p:spPr>
        </p:pic>
        <p:pic>
          <p:nvPicPr>
            <p:cNvPr id="14" name="Picture 13">
              <a:extLst>
                <a:ext uri="{FF2B5EF4-FFF2-40B4-BE49-F238E27FC236}">
                  <a16:creationId xmlns:a16="http://schemas.microsoft.com/office/drawing/2014/main" id="{3DCB7945-057F-4373-B268-FF1BE88A4C4A}"/>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alphaModFix amt="8000"/>
              <a:extLst>
                <a:ext uri="{28A0092B-C50C-407E-A947-70E740481C1C}">
                  <a14:useLocalDpi xmlns:a14="http://schemas.microsoft.com/office/drawing/2010/main" val="0"/>
                </a:ext>
              </a:extLst>
            </a:blip>
            <a:srcRect l="19154" b="19117"/>
            <a:stretch/>
          </p:blipFill>
          <p:spPr>
            <a:xfrm rot="5400000">
              <a:off x="393956" y="-373126"/>
              <a:ext cx="4197222" cy="4943475"/>
            </a:xfrm>
            <a:prstGeom prst="rect">
              <a:avLst/>
            </a:prstGeom>
          </p:spPr>
        </p:pic>
      </p:grpSp>
      <p:sp>
        <p:nvSpPr>
          <p:cNvPr id="3" name="Content Placeholder 2">
            <a:extLst>
              <a:ext uri="{FF2B5EF4-FFF2-40B4-BE49-F238E27FC236}">
                <a16:creationId xmlns:a16="http://schemas.microsoft.com/office/drawing/2014/main" id="{247F0368-667C-4F7C-825E-E23D8C2CA4CA}"/>
              </a:ext>
            </a:extLst>
          </p:cNvPr>
          <p:cNvSpPr>
            <a:spLocks noGrp="1"/>
          </p:cNvSpPr>
          <p:nvPr>
            <p:ph idx="1"/>
          </p:nvPr>
        </p:nvSpPr>
        <p:spPr>
          <a:xfrm>
            <a:off x="462149" y="524007"/>
            <a:ext cx="11667063" cy="5589080"/>
          </a:xfrm>
        </p:spPr>
        <p:txBody>
          <a:bodyPr vert="horz" lIns="91440" tIns="45720" rIns="91440" bIns="45720" rtlCol="0" anchor="t">
            <a:normAutofit/>
          </a:bodyPr>
          <a:lstStyle/>
          <a:p>
            <a:r>
              <a:rPr lang="en-US" sz="1800" dirty="0">
                <a:solidFill>
                  <a:srgbClr val="FFFFFF"/>
                </a:solidFill>
              </a:rPr>
              <a:t>                                                                                           </a:t>
            </a:r>
            <a:r>
              <a:rPr lang="en-US" sz="2000" b="1" dirty="0">
                <a:solidFill>
                  <a:srgbClr val="FFFFFF"/>
                </a:solidFill>
              </a:rPr>
              <a:t>  14       </a:t>
            </a:r>
            <a:r>
              <a:rPr lang="en-US" sz="1800" dirty="0">
                <a:solidFill>
                  <a:srgbClr val="FFFFFF"/>
                </a:solidFill>
              </a:rPr>
              <a:t>                                                         </a:t>
            </a:r>
            <a:r>
              <a:rPr lang="en-US" sz="2000" b="1" dirty="0">
                <a:solidFill>
                  <a:srgbClr val="FFFFFF"/>
                </a:solidFill>
              </a:rPr>
              <a:t> </a:t>
            </a:r>
          </a:p>
          <a:p>
            <a:r>
              <a:rPr lang="en-US" sz="2000" b="1" dirty="0">
                <a:solidFill>
                  <a:srgbClr val="FFFFFF"/>
                </a:solidFill>
              </a:rPr>
              <a:t>                                                                          </a:t>
            </a:r>
          </a:p>
          <a:p>
            <a:pPr fontAlgn="base"/>
            <a:r>
              <a:rPr lang="en-US" sz="2400" dirty="0">
                <a:solidFill>
                  <a:schemeClr val="bg1"/>
                </a:solidFill>
              </a:rPr>
              <a:t>Thou art God's shadow on earth. Strive, therefore, to act in such a manner as befitteth so eminent, so august a station. If thou dost depart from following the things We have caused to descend upon thee and taught thee, thou wilt, assuredly, be derogating from that great and priceless honor. </a:t>
            </a:r>
          </a:p>
          <a:p>
            <a:pPr fontAlgn="base"/>
            <a:endParaRPr lang="en-US" sz="2400" dirty="0">
              <a:solidFill>
                <a:schemeClr val="bg1"/>
              </a:solidFill>
            </a:endParaRPr>
          </a:p>
          <a:p>
            <a:pPr fontAlgn="base"/>
            <a:r>
              <a:rPr lang="en-US" sz="2400" dirty="0">
                <a:solidFill>
                  <a:schemeClr val="bg1"/>
                </a:solidFill>
              </a:rPr>
              <a:t>-- Gleanings from the Writings of Baha'u'llah, p. 237</a:t>
            </a:r>
          </a:p>
          <a:p>
            <a:endParaRPr lang="en-US" sz="2400" dirty="0">
              <a:solidFill>
                <a:schemeClr val="bg1"/>
              </a:solidFill>
            </a:endParaRPr>
          </a:p>
          <a:p>
            <a:endParaRPr lang="en-US" sz="2400" b="1" dirty="0">
              <a:solidFill>
                <a:srgbClr val="FFFFFF"/>
              </a:solidFill>
            </a:endParaRPr>
          </a:p>
        </p:txBody>
      </p:sp>
    </p:spTree>
    <p:extLst>
      <p:ext uri="{BB962C8B-B14F-4D97-AF65-F5344CB8AC3E}">
        <p14:creationId xmlns:p14="http://schemas.microsoft.com/office/powerpoint/2010/main" val="10877830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06C35EF-DBC8-41DC-A647-F1E0F599B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0" name="Rectangle 9">
            <a:extLst>
              <a:ext uri="{FF2B5EF4-FFF2-40B4-BE49-F238E27FC236}">
                <a16:creationId xmlns:a16="http://schemas.microsoft.com/office/drawing/2014/main" id="{6DEB0BA5-59CA-4DBF-A716-BEEC67603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12" name="Group 11">
            <a:extLst>
              <a:ext uri="{FF2B5EF4-FFF2-40B4-BE49-F238E27FC236}">
                <a16:creationId xmlns:a16="http://schemas.microsoft.com/office/drawing/2014/main" id="{DAA8545C-2832-4EB7-9624-D6EEA011A8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6951981" y="1"/>
            <a:ext cx="5236971" cy="6858000"/>
            <a:chOff x="20829" y="1"/>
            <a:chExt cx="5236971" cy="6857999"/>
          </a:xfrm>
        </p:grpSpPr>
        <p:pic>
          <p:nvPicPr>
            <p:cNvPr id="13" name="Picture 12">
              <a:extLst>
                <a:ext uri="{FF2B5EF4-FFF2-40B4-BE49-F238E27FC236}">
                  <a16:creationId xmlns:a16="http://schemas.microsoft.com/office/drawing/2014/main" id="{FDDB8A50-D39E-4D33-819B-739ECB9D102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alphaModFix amt="15000"/>
              <a:extLst>
                <a:ext uri="{28A0092B-C50C-407E-A947-70E740481C1C}">
                  <a14:useLocalDpi xmlns:a14="http://schemas.microsoft.com/office/drawing/2010/main" val="0"/>
                </a:ext>
              </a:extLst>
            </a:blip>
            <a:stretch>
              <a:fillRect/>
            </a:stretch>
          </p:blipFill>
          <p:spPr>
            <a:xfrm>
              <a:off x="20829" y="692703"/>
              <a:ext cx="5236971" cy="6165297"/>
            </a:xfrm>
            <a:prstGeom prst="rect">
              <a:avLst/>
            </a:prstGeom>
          </p:spPr>
        </p:pic>
        <p:pic>
          <p:nvPicPr>
            <p:cNvPr id="14" name="Picture 13">
              <a:extLst>
                <a:ext uri="{FF2B5EF4-FFF2-40B4-BE49-F238E27FC236}">
                  <a16:creationId xmlns:a16="http://schemas.microsoft.com/office/drawing/2014/main" id="{3DCB7945-057F-4373-B268-FF1BE88A4C4A}"/>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alphaModFix amt="8000"/>
              <a:extLst>
                <a:ext uri="{28A0092B-C50C-407E-A947-70E740481C1C}">
                  <a14:useLocalDpi xmlns:a14="http://schemas.microsoft.com/office/drawing/2010/main" val="0"/>
                </a:ext>
              </a:extLst>
            </a:blip>
            <a:srcRect l="19154" b="19117"/>
            <a:stretch/>
          </p:blipFill>
          <p:spPr>
            <a:xfrm rot="5400000">
              <a:off x="393956" y="-373126"/>
              <a:ext cx="4197222" cy="4943475"/>
            </a:xfrm>
            <a:prstGeom prst="rect">
              <a:avLst/>
            </a:prstGeom>
          </p:spPr>
        </p:pic>
      </p:grpSp>
      <p:sp>
        <p:nvSpPr>
          <p:cNvPr id="3" name="Content Placeholder 2">
            <a:extLst>
              <a:ext uri="{FF2B5EF4-FFF2-40B4-BE49-F238E27FC236}">
                <a16:creationId xmlns:a16="http://schemas.microsoft.com/office/drawing/2014/main" id="{247F0368-667C-4F7C-825E-E23D8C2CA4CA}"/>
              </a:ext>
            </a:extLst>
          </p:cNvPr>
          <p:cNvSpPr>
            <a:spLocks noGrp="1"/>
          </p:cNvSpPr>
          <p:nvPr>
            <p:ph idx="1"/>
          </p:nvPr>
        </p:nvSpPr>
        <p:spPr>
          <a:xfrm>
            <a:off x="462149" y="524007"/>
            <a:ext cx="11667063" cy="5589080"/>
          </a:xfrm>
        </p:spPr>
        <p:txBody>
          <a:bodyPr vert="horz" lIns="91440" tIns="45720" rIns="91440" bIns="45720" rtlCol="0" anchor="t">
            <a:normAutofit/>
          </a:bodyPr>
          <a:lstStyle/>
          <a:p>
            <a:r>
              <a:rPr lang="en-US" sz="1800" dirty="0">
                <a:solidFill>
                  <a:srgbClr val="FFFFFF"/>
                </a:solidFill>
              </a:rPr>
              <a:t>                                                                                           </a:t>
            </a:r>
            <a:r>
              <a:rPr lang="en-US" sz="2000" b="1" dirty="0">
                <a:solidFill>
                  <a:srgbClr val="FFFFFF"/>
                </a:solidFill>
              </a:rPr>
              <a:t>         </a:t>
            </a:r>
            <a:r>
              <a:rPr lang="en-US" sz="1800" dirty="0">
                <a:solidFill>
                  <a:srgbClr val="FFFFFF"/>
                </a:solidFill>
              </a:rPr>
              <a:t>                                                         </a:t>
            </a:r>
            <a:r>
              <a:rPr lang="en-US" sz="2000" b="1" dirty="0">
                <a:solidFill>
                  <a:srgbClr val="FFFFFF"/>
                </a:solidFill>
              </a:rPr>
              <a:t> </a:t>
            </a:r>
          </a:p>
          <a:p>
            <a:r>
              <a:rPr lang="en-US" sz="2000" b="1" dirty="0">
                <a:solidFill>
                  <a:srgbClr val="FFFFFF"/>
                </a:solidFill>
              </a:rPr>
              <a:t>                                                                          </a:t>
            </a:r>
          </a:p>
          <a:p>
            <a:endParaRPr lang="en-US" sz="2400" b="1" dirty="0">
              <a:solidFill>
                <a:srgbClr val="FFFFFF"/>
              </a:solidFill>
            </a:endParaRPr>
          </a:p>
        </p:txBody>
      </p:sp>
      <p:pic>
        <p:nvPicPr>
          <p:cNvPr id="2" name="Picture 3">
            <a:hlinkClick r:id="" action="ppaction://media"/>
            <a:extLst>
              <a:ext uri="{FF2B5EF4-FFF2-40B4-BE49-F238E27FC236}">
                <a16:creationId xmlns:a16="http://schemas.microsoft.com/office/drawing/2014/main" id="{D0271026-4F23-4665-BCE9-94A4DFE5B9C9}"/>
              </a:ext>
            </a:extLst>
          </p:cNvPr>
          <p:cNvPicPr>
            <a:picLocks noRot="1" noChangeAspect="1"/>
          </p:cNvPicPr>
          <p:nvPr>
            <a:videoFile r:link="rId1"/>
          </p:nvPr>
        </p:nvPicPr>
        <p:blipFill>
          <a:blip r:embed="rId4"/>
          <a:stretch>
            <a:fillRect/>
          </a:stretch>
        </p:blipFill>
        <p:spPr>
          <a:xfrm>
            <a:off x="1387929" y="591911"/>
            <a:ext cx="8345713" cy="5710463"/>
          </a:xfrm>
          <a:prstGeom prst="rect">
            <a:avLst/>
          </a:prstGeom>
        </p:spPr>
      </p:pic>
    </p:spTree>
    <p:extLst>
      <p:ext uri="{BB962C8B-B14F-4D97-AF65-F5344CB8AC3E}">
        <p14:creationId xmlns:p14="http://schemas.microsoft.com/office/powerpoint/2010/main" val="27707454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06C35EF-DBC8-41DC-A647-F1E0F599B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0" name="Rectangle 9">
            <a:extLst>
              <a:ext uri="{FF2B5EF4-FFF2-40B4-BE49-F238E27FC236}">
                <a16:creationId xmlns:a16="http://schemas.microsoft.com/office/drawing/2014/main" id="{6DEB0BA5-59CA-4DBF-A716-BEEC67603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12" name="Group 11">
            <a:extLst>
              <a:ext uri="{FF2B5EF4-FFF2-40B4-BE49-F238E27FC236}">
                <a16:creationId xmlns:a16="http://schemas.microsoft.com/office/drawing/2014/main" id="{DAA8545C-2832-4EB7-9624-D6EEA011A8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6951981" y="1"/>
            <a:ext cx="5236971" cy="6858000"/>
            <a:chOff x="20829" y="1"/>
            <a:chExt cx="5236971" cy="6857999"/>
          </a:xfrm>
        </p:grpSpPr>
        <p:pic>
          <p:nvPicPr>
            <p:cNvPr id="13" name="Picture 12">
              <a:extLst>
                <a:ext uri="{FF2B5EF4-FFF2-40B4-BE49-F238E27FC236}">
                  <a16:creationId xmlns:a16="http://schemas.microsoft.com/office/drawing/2014/main" id="{FDDB8A50-D39E-4D33-819B-739ECB9D102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5000"/>
              <a:extLst>
                <a:ext uri="{28A0092B-C50C-407E-A947-70E740481C1C}">
                  <a14:useLocalDpi xmlns:a14="http://schemas.microsoft.com/office/drawing/2010/main" val="0"/>
                </a:ext>
              </a:extLst>
            </a:blip>
            <a:stretch>
              <a:fillRect/>
            </a:stretch>
          </p:blipFill>
          <p:spPr>
            <a:xfrm>
              <a:off x="20829" y="692703"/>
              <a:ext cx="5236971" cy="6165297"/>
            </a:xfrm>
            <a:prstGeom prst="rect">
              <a:avLst/>
            </a:prstGeom>
          </p:spPr>
        </p:pic>
        <p:pic>
          <p:nvPicPr>
            <p:cNvPr id="14" name="Picture 13">
              <a:extLst>
                <a:ext uri="{FF2B5EF4-FFF2-40B4-BE49-F238E27FC236}">
                  <a16:creationId xmlns:a16="http://schemas.microsoft.com/office/drawing/2014/main" id="{3DCB7945-057F-4373-B268-FF1BE88A4C4A}"/>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alphaModFix amt="8000"/>
              <a:extLst>
                <a:ext uri="{28A0092B-C50C-407E-A947-70E740481C1C}">
                  <a14:useLocalDpi xmlns:a14="http://schemas.microsoft.com/office/drawing/2010/main" val="0"/>
                </a:ext>
              </a:extLst>
            </a:blip>
            <a:srcRect l="19154" b="19117"/>
            <a:stretch/>
          </p:blipFill>
          <p:spPr>
            <a:xfrm rot="5400000">
              <a:off x="393956" y="-373126"/>
              <a:ext cx="4197222" cy="4943475"/>
            </a:xfrm>
            <a:prstGeom prst="rect">
              <a:avLst/>
            </a:prstGeom>
          </p:spPr>
        </p:pic>
      </p:grpSp>
      <p:sp>
        <p:nvSpPr>
          <p:cNvPr id="3" name="Content Placeholder 2">
            <a:extLst>
              <a:ext uri="{FF2B5EF4-FFF2-40B4-BE49-F238E27FC236}">
                <a16:creationId xmlns:a16="http://schemas.microsoft.com/office/drawing/2014/main" id="{247F0368-667C-4F7C-825E-E23D8C2CA4CA}"/>
              </a:ext>
            </a:extLst>
          </p:cNvPr>
          <p:cNvSpPr>
            <a:spLocks noGrp="1"/>
          </p:cNvSpPr>
          <p:nvPr>
            <p:ph idx="1"/>
          </p:nvPr>
        </p:nvSpPr>
        <p:spPr>
          <a:xfrm>
            <a:off x="462149" y="524007"/>
            <a:ext cx="11667063" cy="5589080"/>
          </a:xfrm>
        </p:spPr>
        <p:txBody>
          <a:bodyPr vert="horz" lIns="91440" tIns="45720" rIns="91440" bIns="45720" rtlCol="0" anchor="t">
            <a:normAutofit/>
          </a:bodyPr>
          <a:lstStyle/>
          <a:p>
            <a:r>
              <a:rPr lang="en-US" sz="1800" dirty="0">
                <a:solidFill>
                  <a:srgbClr val="FFFFFF"/>
                </a:solidFill>
              </a:rPr>
              <a:t>                                                                                           </a:t>
            </a:r>
            <a:r>
              <a:rPr lang="en-US" sz="2000" b="1" dirty="0">
                <a:solidFill>
                  <a:srgbClr val="FFFFFF"/>
                </a:solidFill>
              </a:rPr>
              <a:t>  15       </a:t>
            </a:r>
            <a:r>
              <a:rPr lang="en-US" sz="1800" dirty="0">
                <a:solidFill>
                  <a:srgbClr val="FFFFFF"/>
                </a:solidFill>
              </a:rPr>
              <a:t>                                                         </a:t>
            </a:r>
            <a:r>
              <a:rPr lang="en-US" sz="2000" b="1" dirty="0">
                <a:solidFill>
                  <a:srgbClr val="FFFFFF"/>
                </a:solidFill>
              </a:rPr>
              <a:t> </a:t>
            </a:r>
            <a:r>
              <a:rPr lang="en-US" sz="2000" dirty="0">
                <a:ea typeface="+mn-lt"/>
                <a:cs typeface="+mn-lt"/>
              </a:rPr>
              <a:t> </a:t>
            </a:r>
            <a:r>
              <a:rPr lang="en-US" sz="2400" dirty="0"/>
              <a:t>https://www.youtube.com/watch?v=InnEhUtjgao</a:t>
            </a:r>
          </a:p>
          <a:p>
            <a:endParaRPr lang="en-US" sz="2400" dirty="0"/>
          </a:p>
          <a:p>
            <a:r>
              <a:rPr lang="en-US" sz="2400" dirty="0"/>
              <a:t>Blessed is the Spot A Baha'i Prayer Bilingual)</a:t>
            </a:r>
          </a:p>
          <a:p>
            <a:endParaRPr lang="en-US" sz="2400" dirty="0"/>
          </a:p>
          <a:p>
            <a:endParaRPr lang="en-US" sz="2400" b="1" dirty="0">
              <a:solidFill>
                <a:srgbClr val="FFFFFF"/>
              </a:solidFill>
            </a:endParaRPr>
          </a:p>
        </p:txBody>
      </p:sp>
    </p:spTree>
    <p:extLst>
      <p:ext uri="{BB962C8B-B14F-4D97-AF65-F5344CB8AC3E}">
        <p14:creationId xmlns:p14="http://schemas.microsoft.com/office/powerpoint/2010/main" val="3108684270"/>
      </p:ext>
    </p:extLst>
  </p:cSld>
  <p:clrMapOvr>
    <a:masterClrMapping/>
  </p:clrMapOvr>
</p:sld>
</file>

<file path=ppt/theme/theme1.xml><?xml version="1.0" encoding="utf-8"?>
<a:theme xmlns:a="http://schemas.openxmlformats.org/drawingml/2006/main" name="DappledVTI">
  <a:themeElements>
    <a:clrScheme name="Custom 81">
      <a:dk1>
        <a:sysClr val="windowText" lastClr="000000"/>
      </a:dk1>
      <a:lt1>
        <a:sysClr val="window" lastClr="FFFFFF"/>
      </a:lt1>
      <a:dk2>
        <a:srgbClr val="21363B"/>
      </a:dk2>
      <a:lt2>
        <a:srgbClr val="F4F2F0"/>
      </a:lt2>
      <a:accent1>
        <a:srgbClr val="758468"/>
      </a:accent1>
      <a:accent2>
        <a:srgbClr val="B5A7AC"/>
      </a:accent2>
      <a:accent3>
        <a:srgbClr val="CC9C6F"/>
      </a:accent3>
      <a:accent4>
        <a:srgbClr val="767640"/>
      </a:accent4>
      <a:accent5>
        <a:srgbClr val="A5B295"/>
      </a:accent5>
      <a:accent6>
        <a:srgbClr val="C19DA7"/>
      </a:accent6>
      <a:hlink>
        <a:srgbClr val="D13D6E"/>
      </a:hlink>
      <a:folHlink>
        <a:srgbClr val="6C9D92"/>
      </a:folHlink>
    </a:clrScheme>
    <a:fontScheme name="Custom 67">
      <a:majorFont>
        <a:latin typeface="Sabon Next L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ppledVTI" id="{204FEFAB-F02B-4FE8-B509-C50A618B972D}" vid="{7EAEADA8-5A8E-45B2-B0E4-448EC7E7A94F}"/>
    </a:ext>
  </a:extLst>
</a:theme>
</file>

<file path=docProps/app.xml><?xml version="1.0" encoding="utf-8"?>
<Properties xmlns="http://schemas.openxmlformats.org/officeDocument/2006/extended-properties" xmlns:vt="http://schemas.openxmlformats.org/officeDocument/2006/docPropsVTypes">
  <Template>office theme</Template>
  <TotalTime>124</TotalTime>
  <Words>20</Words>
  <Application>Microsoft Office PowerPoint</Application>
  <PresentationFormat>Widescreen</PresentationFormat>
  <Paragraphs>80</Paragraphs>
  <Slides>19</Slides>
  <Notes>0</Notes>
  <HiddenSlides>0</HiddenSlides>
  <MMClips>2</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DappledVTI</vt:lpstr>
      <vt:lpstr>HONOR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Shirin</cp:lastModifiedBy>
  <cp:revision>319</cp:revision>
  <dcterms:created xsi:type="dcterms:W3CDTF">2021-06-15T20:06:04Z</dcterms:created>
  <dcterms:modified xsi:type="dcterms:W3CDTF">2021-06-24T19:08:26Z</dcterms:modified>
</cp:coreProperties>
</file>