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67" r:id="rId3"/>
    <p:sldId id="257" r:id="rId4"/>
    <p:sldId id="259" r:id="rId5"/>
    <p:sldId id="263" r:id="rId6"/>
    <p:sldId id="260" r:id="rId7"/>
    <p:sldId id="261" r:id="rId8"/>
    <p:sldId id="264" r:id="rId9"/>
    <p:sldId id="262" r:id="rId10"/>
    <p:sldId id="273" r:id="rId11"/>
    <p:sldId id="268" r:id="rId12"/>
    <p:sldId id="269" r:id="rId13"/>
    <p:sldId id="270" r:id="rId14"/>
    <p:sldId id="271" r:id="rId15"/>
    <p:sldId id="272" r:id="rId16"/>
    <p:sldId id="275" r:id="rId17"/>
    <p:sldId id="276" r:id="rId18"/>
    <p:sldId id="27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14F513-52E5-444D-B38D-439D703AD086}" v="2100" dt="2021-05-09T20:12:48.7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16" d="100"/>
          <a:sy n="116" d="100"/>
        </p:scale>
        <p:origin x="108" y="414"/>
      </p:cViewPr>
      <p:guideLst>
        <p:guide orient="horz" pos="2160"/>
        <p:guide pos="3840"/>
      </p:guideLst>
    </p:cSldViewPr>
  </p:slideViewPr>
  <p:notesTextViewPr>
    <p:cViewPr>
      <p:scale>
        <a:sx n="1" d="1"/>
        <a:sy n="1" d="1"/>
      </p:scale>
      <p:origin x="0" y="0"/>
    </p:cViewPr>
  </p:notesTextViewPr>
  <p:sorterViewPr>
    <p:cViewPr>
      <p:scale>
        <a:sx n="66" d="100"/>
        <a:sy n="66" d="100"/>
      </p:scale>
      <p:origin x="0" y="3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A414F513-52E5-444D-B38D-439D703AD086}"/>
    <pc:docChg chg="addSld delSld modSld sldOrd addMainMaster delMainMaster">
      <pc:chgData name="GLADYS NAY" userId="97eb4254fa17524f" providerId="Windows Live" clId="Web-{A414F513-52E5-444D-B38D-439D703AD086}" dt="2021-05-09T20:11:22.487" v="1083" actId="20577"/>
      <pc:docMkLst>
        <pc:docMk/>
      </pc:docMkLst>
      <pc:sldChg chg="addSp delSp modSp mod setBg modClrScheme setClrOvrMap chgLayout">
        <pc:chgData name="GLADYS NAY" userId="97eb4254fa17524f" providerId="Windows Live" clId="Web-{A414F513-52E5-444D-B38D-439D703AD086}" dt="2021-05-09T18:29:17.849" v="22" actId="20577"/>
        <pc:sldMkLst>
          <pc:docMk/>
          <pc:sldMk cId="109857222" sldId="256"/>
        </pc:sldMkLst>
        <pc:spChg chg="mod">
          <ac:chgData name="GLADYS NAY" userId="97eb4254fa17524f" providerId="Windows Live" clId="Web-{A414F513-52E5-444D-B38D-439D703AD086}" dt="2021-05-09T18:29:17.849" v="22" actId="20577"/>
          <ac:spMkLst>
            <pc:docMk/>
            <pc:sldMk cId="109857222" sldId="256"/>
            <ac:spMk id="2" creationId="{00000000-0000-0000-0000-000000000000}"/>
          </ac:spMkLst>
        </pc:spChg>
        <pc:spChg chg="del mod">
          <ac:chgData name="GLADYS NAY" userId="97eb4254fa17524f" providerId="Windows Live" clId="Web-{A414F513-52E5-444D-B38D-439D703AD086}" dt="2021-05-09T18:28:36.925" v="17"/>
          <ac:spMkLst>
            <pc:docMk/>
            <pc:sldMk cId="109857222" sldId="256"/>
            <ac:spMk id="3" creationId="{00000000-0000-0000-0000-000000000000}"/>
          </ac:spMkLst>
        </pc:spChg>
        <pc:spChg chg="add del mod">
          <ac:chgData name="GLADYS NAY" userId="97eb4254fa17524f" providerId="Windows Live" clId="Web-{A414F513-52E5-444D-B38D-439D703AD086}" dt="2021-05-09T18:26:43.106" v="4"/>
          <ac:spMkLst>
            <pc:docMk/>
            <pc:sldMk cId="109857222" sldId="256"/>
            <ac:spMk id="5" creationId="{8371A1B4-37EE-4487-9617-479F5516D3F3}"/>
          </ac:spMkLst>
        </pc:spChg>
        <pc:spChg chg="add del mod">
          <ac:chgData name="GLADYS NAY" userId="97eb4254fa17524f" providerId="Windows Live" clId="Web-{A414F513-52E5-444D-B38D-439D703AD086}" dt="2021-05-09T18:27:26.640" v="14"/>
          <ac:spMkLst>
            <pc:docMk/>
            <pc:sldMk cId="109857222" sldId="256"/>
            <ac:spMk id="8" creationId="{57D3C527-61BF-4B43-9A43-988F7B3BDCAC}"/>
          </ac:spMkLst>
        </pc:spChg>
        <pc:spChg chg="add">
          <ac:chgData name="GLADYS NAY" userId="97eb4254fa17524f" providerId="Windows Live" clId="Web-{A414F513-52E5-444D-B38D-439D703AD086}" dt="2021-05-09T18:28:17.830" v="16"/>
          <ac:spMkLst>
            <pc:docMk/>
            <pc:sldMk cId="109857222" sldId="256"/>
            <ac:spMk id="9" creationId="{5A59F003-E00A-43F9-91DC-CC54E3B87466}"/>
          </ac:spMkLst>
        </pc:spChg>
        <pc:spChg chg="add">
          <ac:chgData name="GLADYS NAY" userId="97eb4254fa17524f" providerId="Windows Live" clId="Web-{A414F513-52E5-444D-B38D-439D703AD086}" dt="2021-05-09T18:28:17.830" v="16"/>
          <ac:spMkLst>
            <pc:docMk/>
            <pc:sldMk cId="109857222" sldId="256"/>
            <ac:spMk id="11" creationId="{D74A4382-E3AD-430A-9A1F-DFA3E0E77A7D}"/>
          </ac:spMkLst>
        </pc:spChg>
        <pc:spChg chg="add">
          <ac:chgData name="GLADYS NAY" userId="97eb4254fa17524f" providerId="Windows Live" clId="Web-{A414F513-52E5-444D-B38D-439D703AD086}" dt="2021-05-09T18:28:17.830" v="16"/>
          <ac:spMkLst>
            <pc:docMk/>
            <pc:sldMk cId="109857222" sldId="256"/>
            <ac:spMk id="13" creationId="{79F40191-0F44-4FD1-82CC-ACB507C14BE6}"/>
          </ac:spMkLst>
        </pc:spChg>
        <pc:picChg chg="add del mod">
          <ac:chgData name="GLADYS NAY" userId="97eb4254fa17524f" providerId="Windows Live" clId="Web-{A414F513-52E5-444D-B38D-439D703AD086}" dt="2021-05-09T18:26:43.106" v="5"/>
          <ac:picMkLst>
            <pc:docMk/>
            <pc:sldMk cId="109857222" sldId="256"/>
            <ac:picMk id="4" creationId="{84C25CB1-DC19-4DDA-B7C7-402A2452D42B}"/>
          </ac:picMkLst>
        </pc:picChg>
        <pc:picChg chg="add">
          <ac:chgData name="GLADYS NAY" userId="97eb4254fa17524f" providerId="Windows Live" clId="Web-{A414F513-52E5-444D-B38D-439D703AD086}" dt="2021-05-09T18:28:17.830" v="16"/>
          <ac:picMkLst>
            <pc:docMk/>
            <pc:sldMk cId="109857222" sldId="256"/>
            <ac:picMk id="6" creationId="{EE012B6B-CC57-4A29-B30A-ED67013B0069}"/>
          </ac:picMkLst>
        </pc:picChg>
        <pc:picChg chg="add del mod">
          <ac:chgData name="GLADYS NAY" userId="97eb4254fa17524f" providerId="Windows Live" clId="Web-{A414F513-52E5-444D-B38D-439D703AD086}" dt="2021-05-09T18:27:26.640" v="15"/>
          <ac:picMkLst>
            <pc:docMk/>
            <pc:sldMk cId="109857222" sldId="256"/>
            <ac:picMk id="7" creationId="{8FDF30A7-708E-478B-8BFE-B2B5277A5EC1}"/>
          </ac:picMkLst>
        </pc:picChg>
      </pc:sldChg>
      <pc:sldChg chg="addSp delSp modSp new del mod setBg">
        <pc:chgData name="GLADYS NAY" userId="97eb4254fa17524f" providerId="Windows Live" clId="Web-{A414F513-52E5-444D-B38D-439D703AD086}" dt="2021-05-09T18:49:57.098" v="265"/>
        <pc:sldMkLst>
          <pc:docMk/>
          <pc:sldMk cId="3197198909" sldId="257"/>
        </pc:sldMkLst>
        <pc:spChg chg="del">
          <ac:chgData name="GLADYS NAY" userId="97eb4254fa17524f" providerId="Windows Live" clId="Web-{A414F513-52E5-444D-B38D-439D703AD086}" dt="2021-05-09T18:30:33.463" v="24"/>
          <ac:spMkLst>
            <pc:docMk/>
            <pc:sldMk cId="3197198909" sldId="257"/>
            <ac:spMk id="2" creationId="{DA1EACB1-24B6-4E60-A01A-9A5FB3B78F14}"/>
          </ac:spMkLst>
        </pc:spChg>
        <pc:spChg chg="mod">
          <ac:chgData name="GLADYS NAY" userId="97eb4254fa17524f" providerId="Windows Live" clId="Web-{A414F513-52E5-444D-B38D-439D703AD086}" dt="2021-05-09T18:45:16.457" v="264" actId="20577"/>
          <ac:spMkLst>
            <pc:docMk/>
            <pc:sldMk cId="3197198909" sldId="257"/>
            <ac:spMk id="3" creationId="{52FE98E0-C606-48A9-9705-21B3045C56CD}"/>
          </ac:spMkLst>
        </pc:spChg>
        <pc:spChg chg="add">
          <ac:chgData name="GLADYS NAY" userId="97eb4254fa17524f" providerId="Windows Live" clId="Web-{A414F513-52E5-444D-B38D-439D703AD086}" dt="2021-05-09T18:44:25.798" v="257"/>
          <ac:spMkLst>
            <pc:docMk/>
            <pc:sldMk cId="3197198909" sldId="257"/>
            <ac:spMk id="9" creationId="{5DF40726-9B19-4165-9C26-757D16E19E23}"/>
          </ac:spMkLst>
        </pc:spChg>
        <pc:spChg chg="add">
          <ac:chgData name="GLADYS NAY" userId="97eb4254fa17524f" providerId="Windows Live" clId="Web-{A414F513-52E5-444D-B38D-439D703AD086}" dt="2021-05-09T18:44:25.798" v="257"/>
          <ac:spMkLst>
            <pc:docMk/>
            <pc:sldMk cId="3197198909" sldId="257"/>
            <ac:spMk id="11" creationId="{2089CB41-F399-4AEB-980C-5BFB1049CBED}"/>
          </ac:spMkLst>
        </pc:spChg>
        <pc:spChg chg="add">
          <ac:chgData name="GLADYS NAY" userId="97eb4254fa17524f" providerId="Windows Live" clId="Web-{A414F513-52E5-444D-B38D-439D703AD086}" dt="2021-05-09T18:44:25.798" v="257"/>
          <ac:spMkLst>
            <pc:docMk/>
            <pc:sldMk cId="3197198909" sldId="257"/>
            <ac:spMk id="13" creationId="{1BFC967B-3DD6-463D-9DB9-6E4419AE0DAA}"/>
          </ac:spMkLst>
        </pc:spChg>
        <pc:picChg chg="add mod">
          <ac:chgData name="GLADYS NAY" userId="97eb4254fa17524f" providerId="Windows Live" clId="Web-{A414F513-52E5-444D-B38D-439D703AD086}" dt="2021-05-09T18:44:25.798" v="257"/>
          <ac:picMkLst>
            <pc:docMk/>
            <pc:sldMk cId="3197198909" sldId="257"/>
            <ac:picMk id="4" creationId="{F18CDC86-BE34-42CF-8CC8-EDC74874D10F}"/>
          </ac:picMkLst>
        </pc:picChg>
      </pc:sldChg>
      <pc:sldChg chg="addSp delSp modSp new">
        <pc:chgData name="GLADYS NAY" userId="97eb4254fa17524f" providerId="Windows Live" clId="Web-{A414F513-52E5-444D-B38D-439D703AD086}" dt="2021-05-09T19:41:20.597" v="971" actId="20577"/>
        <pc:sldMkLst>
          <pc:docMk/>
          <pc:sldMk cId="3690262792" sldId="257"/>
        </pc:sldMkLst>
        <pc:spChg chg="del">
          <ac:chgData name="GLADYS NAY" userId="97eb4254fa17524f" providerId="Windows Live" clId="Web-{A414F513-52E5-444D-B38D-439D703AD086}" dt="2021-05-09T18:50:32.491" v="267"/>
          <ac:spMkLst>
            <pc:docMk/>
            <pc:sldMk cId="3690262792" sldId="257"/>
            <ac:spMk id="2" creationId="{B8BD114C-5BD4-4D0D-B230-7D979D9CDF63}"/>
          </ac:spMkLst>
        </pc:spChg>
        <pc:spChg chg="mod">
          <ac:chgData name="GLADYS NAY" userId="97eb4254fa17524f" providerId="Windows Live" clId="Web-{A414F513-52E5-444D-B38D-439D703AD086}" dt="2021-05-09T19:41:20.597" v="971" actId="20577"/>
          <ac:spMkLst>
            <pc:docMk/>
            <pc:sldMk cId="3690262792" sldId="257"/>
            <ac:spMk id="3" creationId="{98AE111E-3538-4868-BDF6-F884B5F16BD3}"/>
          </ac:spMkLst>
        </pc:spChg>
        <pc:picChg chg="add mod">
          <ac:chgData name="GLADYS NAY" userId="97eb4254fa17524f" providerId="Windows Live" clId="Web-{A414F513-52E5-444D-B38D-439D703AD086}" dt="2021-05-09T18:58:59.713" v="498" actId="1076"/>
          <ac:picMkLst>
            <pc:docMk/>
            <pc:sldMk cId="3690262792" sldId="257"/>
            <ac:picMk id="4" creationId="{B19CBB4D-1A02-4833-A2B5-D4D108A3BF9C}"/>
          </ac:picMkLst>
        </pc:picChg>
      </pc:sldChg>
      <pc:sldChg chg="add del replId">
        <pc:chgData name="GLADYS NAY" userId="97eb4254fa17524f" providerId="Windows Live" clId="Web-{A414F513-52E5-444D-B38D-439D703AD086}" dt="2021-05-09T18:40:16.236" v="251"/>
        <pc:sldMkLst>
          <pc:docMk/>
          <pc:sldMk cId="1545953711" sldId="258"/>
        </pc:sldMkLst>
      </pc:sldChg>
      <pc:sldChg chg="modSp add del replId">
        <pc:chgData name="GLADYS NAY" userId="97eb4254fa17524f" providerId="Windows Live" clId="Web-{A414F513-52E5-444D-B38D-439D703AD086}" dt="2021-05-09T19:07:55.105" v="618"/>
        <pc:sldMkLst>
          <pc:docMk/>
          <pc:sldMk cId="3637372940" sldId="258"/>
        </pc:sldMkLst>
        <pc:spChg chg="mod">
          <ac:chgData name="GLADYS NAY" userId="97eb4254fa17524f" providerId="Windows Live" clId="Web-{A414F513-52E5-444D-B38D-439D703AD086}" dt="2021-05-09T19:03:58.732" v="604" actId="20577"/>
          <ac:spMkLst>
            <pc:docMk/>
            <pc:sldMk cId="3637372940" sldId="258"/>
            <ac:spMk id="3" creationId="{98AE111E-3538-4868-BDF6-F884B5F16BD3}"/>
          </ac:spMkLst>
        </pc:spChg>
      </pc:sldChg>
      <pc:sldChg chg="addSp modSp add mod replId setBg">
        <pc:chgData name="GLADYS NAY" userId="97eb4254fa17524f" providerId="Windows Live" clId="Web-{A414F513-52E5-444D-B38D-439D703AD086}" dt="2021-05-09T20:10:41.313" v="1080" actId="20577"/>
        <pc:sldMkLst>
          <pc:docMk/>
          <pc:sldMk cId="1892364408" sldId="259"/>
        </pc:sldMkLst>
        <pc:spChg chg="mod ord">
          <ac:chgData name="GLADYS NAY" userId="97eb4254fa17524f" providerId="Windows Live" clId="Web-{A414F513-52E5-444D-B38D-439D703AD086}" dt="2021-05-09T20:10:41.313" v="1080" actId="20577"/>
          <ac:spMkLst>
            <pc:docMk/>
            <pc:sldMk cId="1892364408" sldId="259"/>
            <ac:spMk id="3" creationId="{98AE111E-3538-4868-BDF6-F884B5F16BD3}"/>
          </ac:spMkLst>
        </pc:spChg>
        <pc:spChg chg="add">
          <ac:chgData name="GLADYS NAY" userId="97eb4254fa17524f" providerId="Windows Live" clId="Web-{A414F513-52E5-444D-B38D-439D703AD086}" dt="2021-05-09T19:04:16.702" v="606"/>
          <ac:spMkLst>
            <pc:docMk/>
            <pc:sldMk cId="1892364408" sldId="259"/>
            <ac:spMk id="9" creationId="{8FC9BE17-9A7B-462D-AE50-3D8777387304}"/>
          </ac:spMkLst>
        </pc:spChg>
        <pc:spChg chg="add">
          <ac:chgData name="GLADYS NAY" userId="97eb4254fa17524f" providerId="Windows Live" clId="Web-{A414F513-52E5-444D-B38D-439D703AD086}" dt="2021-05-09T19:04:16.702" v="606"/>
          <ac:spMkLst>
            <pc:docMk/>
            <pc:sldMk cId="1892364408" sldId="259"/>
            <ac:spMk id="11" creationId="{3EBE8569-6AEC-4B8C-8D53-2DE337CDBA65}"/>
          </ac:spMkLst>
        </pc:spChg>
        <pc:spChg chg="add">
          <ac:chgData name="GLADYS NAY" userId="97eb4254fa17524f" providerId="Windows Live" clId="Web-{A414F513-52E5-444D-B38D-439D703AD086}" dt="2021-05-09T19:04:16.702" v="606"/>
          <ac:spMkLst>
            <pc:docMk/>
            <pc:sldMk cId="1892364408" sldId="259"/>
            <ac:spMk id="13" creationId="{55D4142C-5077-457F-A6AD-3FECFDB39685}"/>
          </ac:spMkLst>
        </pc:spChg>
        <pc:spChg chg="add">
          <ac:chgData name="GLADYS NAY" userId="97eb4254fa17524f" providerId="Windows Live" clId="Web-{A414F513-52E5-444D-B38D-439D703AD086}" dt="2021-05-09T19:04:16.702" v="606"/>
          <ac:spMkLst>
            <pc:docMk/>
            <pc:sldMk cId="1892364408" sldId="259"/>
            <ac:spMk id="15" creationId="{7A5F0580-5EE9-419F-96EE-B6529EF6E7D0}"/>
          </ac:spMkLst>
        </pc:spChg>
        <pc:picChg chg="mod">
          <ac:chgData name="GLADYS NAY" userId="97eb4254fa17524f" providerId="Windows Live" clId="Web-{A414F513-52E5-444D-B38D-439D703AD086}" dt="2021-05-09T19:04:16.702" v="606"/>
          <ac:picMkLst>
            <pc:docMk/>
            <pc:sldMk cId="1892364408" sldId="259"/>
            <ac:picMk id="4" creationId="{B19CBB4D-1A02-4833-A2B5-D4D108A3BF9C}"/>
          </ac:picMkLst>
        </pc:picChg>
      </pc:sldChg>
      <pc:sldChg chg="modSp add replId">
        <pc:chgData name="GLADYS NAY" userId="97eb4254fa17524f" providerId="Windows Live" clId="Web-{A414F513-52E5-444D-B38D-439D703AD086}" dt="2021-05-09T20:10:55.954" v="1081" actId="20577"/>
        <pc:sldMkLst>
          <pc:docMk/>
          <pc:sldMk cId="2824157872" sldId="260"/>
        </pc:sldMkLst>
        <pc:spChg chg="mod">
          <ac:chgData name="GLADYS NAY" userId="97eb4254fa17524f" providerId="Windows Live" clId="Web-{A414F513-52E5-444D-B38D-439D703AD086}" dt="2021-05-09T20:10:55.954" v="1081" actId="20577"/>
          <ac:spMkLst>
            <pc:docMk/>
            <pc:sldMk cId="2824157872" sldId="260"/>
            <ac:spMk id="3" creationId="{98AE111E-3538-4868-BDF6-F884B5F16BD3}"/>
          </ac:spMkLst>
        </pc:spChg>
      </pc:sldChg>
      <pc:sldChg chg="addSp modSp add del mod replId setBg">
        <pc:chgData name="GLADYS NAY" userId="97eb4254fa17524f" providerId="Windows Live" clId="Web-{A414F513-52E5-444D-B38D-439D703AD086}" dt="2021-05-09T19:07:34.400" v="617"/>
        <pc:sldMkLst>
          <pc:docMk/>
          <pc:sldMk cId="3909400265" sldId="260"/>
        </pc:sldMkLst>
        <pc:spChg chg="mod ord">
          <ac:chgData name="GLADYS NAY" userId="97eb4254fa17524f" providerId="Windows Live" clId="Web-{A414F513-52E5-444D-B38D-439D703AD086}" dt="2021-05-09T19:07:23.009" v="616" actId="14100"/>
          <ac:spMkLst>
            <pc:docMk/>
            <pc:sldMk cId="3909400265" sldId="260"/>
            <ac:spMk id="3" creationId="{98AE111E-3538-4868-BDF6-F884B5F16BD3}"/>
          </ac:spMkLst>
        </pc:spChg>
        <pc:spChg chg="add">
          <ac:chgData name="GLADYS NAY" userId="97eb4254fa17524f" providerId="Windows Live" clId="Web-{A414F513-52E5-444D-B38D-439D703AD086}" dt="2021-05-09T19:07:03.852" v="613"/>
          <ac:spMkLst>
            <pc:docMk/>
            <pc:sldMk cId="3909400265" sldId="260"/>
            <ac:spMk id="9" creationId="{E45CA849-654C-4173-AD99-B3A2528275F5}"/>
          </ac:spMkLst>
        </pc:spChg>
        <pc:spChg chg="add">
          <ac:chgData name="GLADYS NAY" userId="97eb4254fa17524f" providerId="Windows Live" clId="Web-{A414F513-52E5-444D-B38D-439D703AD086}" dt="2021-05-09T19:07:03.852" v="613"/>
          <ac:spMkLst>
            <pc:docMk/>
            <pc:sldMk cId="3909400265" sldId="260"/>
            <ac:spMk id="11" creationId="{3E23A947-2D45-4208-AE2B-64948C87A3EB}"/>
          </ac:spMkLst>
        </pc:spChg>
        <pc:spChg chg="add">
          <ac:chgData name="GLADYS NAY" userId="97eb4254fa17524f" providerId="Windows Live" clId="Web-{A414F513-52E5-444D-B38D-439D703AD086}" dt="2021-05-09T19:07:03.852" v="613"/>
          <ac:spMkLst>
            <pc:docMk/>
            <pc:sldMk cId="3909400265" sldId="260"/>
            <ac:spMk id="13" creationId="{E5BBB0F9-6A59-4D02-A9C7-A2D6516684CE}"/>
          </ac:spMkLst>
        </pc:spChg>
        <pc:picChg chg="mod">
          <ac:chgData name="GLADYS NAY" userId="97eb4254fa17524f" providerId="Windows Live" clId="Web-{A414F513-52E5-444D-B38D-439D703AD086}" dt="2021-05-09T19:07:03.852" v="613"/>
          <ac:picMkLst>
            <pc:docMk/>
            <pc:sldMk cId="3909400265" sldId="260"/>
            <ac:picMk id="4" creationId="{B19CBB4D-1A02-4833-A2B5-D4D108A3BF9C}"/>
          </ac:picMkLst>
        </pc:picChg>
      </pc:sldChg>
      <pc:sldChg chg="modSp add replId">
        <pc:chgData name="GLADYS NAY" userId="97eb4254fa17524f" providerId="Windows Live" clId="Web-{A414F513-52E5-444D-B38D-439D703AD086}" dt="2021-05-09T20:11:09.190" v="1082" actId="20577"/>
        <pc:sldMkLst>
          <pc:docMk/>
          <pc:sldMk cId="1203137873" sldId="261"/>
        </pc:sldMkLst>
        <pc:spChg chg="mod">
          <ac:chgData name="GLADYS NAY" userId="97eb4254fa17524f" providerId="Windows Live" clId="Web-{A414F513-52E5-444D-B38D-439D703AD086}" dt="2021-05-09T20:11:09.190" v="1082" actId="20577"/>
          <ac:spMkLst>
            <pc:docMk/>
            <pc:sldMk cId="1203137873" sldId="261"/>
            <ac:spMk id="3" creationId="{98AE111E-3538-4868-BDF6-F884B5F16BD3}"/>
          </ac:spMkLst>
        </pc:spChg>
      </pc:sldChg>
      <pc:sldChg chg="modSp add replId">
        <pc:chgData name="GLADYS NAY" userId="97eb4254fa17524f" providerId="Windows Live" clId="Web-{A414F513-52E5-444D-B38D-439D703AD086}" dt="2021-05-09T20:11:22.487" v="1083" actId="20577"/>
        <pc:sldMkLst>
          <pc:docMk/>
          <pc:sldMk cId="2960458311" sldId="262"/>
        </pc:sldMkLst>
        <pc:spChg chg="mod">
          <ac:chgData name="GLADYS NAY" userId="97eb4254fa17524f" providerId="Windows Live" clId="Web-{A414F513-52E5-444D-B38D-439D703AD086}" dt="2021-05-09T20:11:22.487" v="1083" actId="20577"/>
          <ac:spMkLst>
            <pc:docMk/>
            <pc:sldMk cId="2960458311" sldId="262"/>
            <ac:spMk id="3" creationId="{98AE111E-3538-4868-BDF6-F884B5F16BD3}"/>
          </ac:spMkLst>
        </pc:spChg>
      </pc:sldChg>
      <pc:sldChg chg="addSp delSp modSp add ord replId">
        <pc:chgData name="GLADYS NAY" userId="97eb4254fa17524f" providerId="Windows Live" clId="Web-{A414F513-52E5-444D-B38D-439D703AD086}" dt="2021-05-09T19:41:37.504" v="977" actId="20577"/>
        <pc:sldMkLst>
          <pc:docMk/>
          <pc:sldMk cId="456657988" sldId="263"/>
        </pc:sldMkLst>
        <pc:spChg chg="mod">
          <ac:chgData name="GLADYS NAY" userId="97eb4254fa17524f" providerId="Windows Live" clId="Web-{A414F513-52E5-444D-B38D-439D703AD086}" dt="2021-05-09T19:41:37.504" v="977" actId="20577"/>
          <ac:spMkLst>
            <pc:docMk/>
            <pc:sldMk cId="456657988" sldId="263"/>
            <ac:spMk id="3" creationId="{98AE111E-3538-4868-BDF6-F884B5F16BD3}"/>
          </ac:spMkLst>
        </pc:spChg>
        <pc:picChg chg="add mod">
          <ac:chgData name="GLADYS NAY" userId="97eb4254fa17524f" providerId="Windows Live" clId="Web-{A414F513-52E5-444D-B38D-439D703AD086}" dt="2021-05-09T19:35:36.903" v="950" actId="14100"/>
          <ac:picMkLst>
            <pc:docMk/>
            <pc:sldMk cId="456657988" sldId="263"/>
            <ac:picMk id="2" creationId="{A2757F8E-8511-4B25-A8E2-4CC73EC3BB06}"/>
          </ac:picMkLst>
        </pc:picChg>
        <pc:picChg chg="del">
          <ac:chgData name="GLADYS NAY" userId="97eb4254fa17524f" providerId="Windows Live" clId="Web-{A414F513-52E5-444D-B38D-439D703AD086}" dt="2021-05-09T19:34:30.790" v="938"/>
          <ac:picMkLst>
            <pc:docMk/>
            <pc:sldMk cId="456657988" sldId="263"/>
            <ac:picMk id="4" creationId="{B19CBB4D-1A02-4833-A2B5-D4D108A3BF9C}"/>
          </ac:picMkLst>
        </pc:picChg>
      </pc:sldChg>
      <pc:sldChg chg="addSp delSp modSp add ord replId">
        <pc:chgData name="GLADYS NAY" userId="97eb4254fa17524f" providerId="Windows Live" clId="Web-{A414F513-52E5-444D-B38D-439D703AD086}" dt="2021-05-09T19:42:02.661" v="983" actId="20577"/>
        <pc:sldMkLst>
          <pc:docMk/>
          <pc:sldMk cId="3778474446" sldId="264"/>
        </pc:sldMkLst>
        <pc:spChg chg="mod">
          <ac:chgData name="GLADYS NAY" userId="97eb4254fa17524f" providerId="Windows Live" clId="Web-{A414F513-52E5-444D-B38D-439D703AD086}" dt="2021-05-09T19:42:02.661" v="983" actId="20577"/>
          <ac:spMkLst>
            <pc:docMk/>
            <pc:sldMk cId="3778474446" sldId="264"/>
            <ac:spMk id="3" creationId="{98AE111E-3538-4868-BDF6-F884B5F16BD3}"/>
          </ac:spMkLst>
        </pc:spChg>
        <pc:picChg chg="del">
          <ac:chgData name="GLADYS NAY" userId="97eb4254fa17524f" providerId="Windows Live" clId="Web-{A414F513-52E5-444D-B38D-439D703AD086}" dt="2021-05-09T19:35:59.654" v="954"/>
          <ac:picMkLst>
            <pc:docMk/>
            <pc:sldMk cId="3778474446" sldId="264"/>
            <ac:picMk id="2" creationId="{A2757F8E-8511-4B25-A8E2-4CC73EC3BB06}"/>
          </ac:picMkLst>
        </pc:picChg>
        <pc:picChg chg="add mod">
          <ac:chgData name="GLADYS NAY" userId="97eb4254fa17524f" providerId="Windows Live" clId="Web-{A414F513-52E5-444D-B38D-439D703AD086}" dt="2021-05-09T19:38:05.880" v="959" actId="14100"/>
          <ac:picMkLst>
            <pc:docMk/>
            <pc:sldMk cId="3778474446" sldId="264"/>
            <ac:picMk id="4" creationId="{876A1D2B-9FA9-4344-AD64-1DF1790BA831}"/>
          </ac:picMkLst>
        </pc:picChg>
      </pc:sldChg>
      <pc:sldChg chg="delSp modSp add ord replId">
        <pc:chgData name="GLADYS NAY" userId="97eb4254fa17524f" providerId="Windows Live" clId="Web-{A414F513-52E5-444D-B38D-439D703AD086}" dt="2021-05-09T19:48:16.261" v="1026"/>
        <pc:sldMkLst>
          <pc:docMk/>
          <pc:sldMk cId="2127062218" sldId="265"/>
        </pc:sldMkLst>
        <pc:spChg chg="mod">
          <ac:chgData name="GLADYS NAY" userId="97eb4254fa17524f" providerId="Windows Live" clId="Web-{A414F513-52E5-444D-B38D-439D703AD086}" dt="2021-05-09T19:47:10.523" v="1017" actId="20577"/>
          <ac:spMkLst>
            <pc:docMk/>
            <pc:sldMk cId="2127062218" sldId="265"/>
            <ac:spMk id="3" creationId="{98AE111E-3538-4868-BDF6-F884B5F16BD3}"/>
          </ac:spMkLst>
        </pc:spChg>
        <pc:picChg chg="del">
          <ac:chgData name="GLADYS NAY" userId="97eb4254fa17524f" providerId="Windows Live" clId="Web-{A414F513-52E5-444D-B38D-439D703AD086}" dt="2021-05-09T19:48:16.261" v="1026"/>
          <ac:picMkLst>
            <pc:docMk/>
            <pc:sldMk cId="2127062218" sldId="265"/>
            <ac:picMk id="4" creationId="{B19CBB4D-1A02-4833-A2B5-D4D108A3BF9C}"/>
          </ac:picMkLst>
        </pc:picChg>
      </pc:sldChg>
      <pc:sldChg chg="add del replId">
        <pc:chgData name="GLADYS NAY" userId="97eb4254fa17524f" providerId="Windows Live" clId="Web-{A414F513-52E5-444D-B38D-439D703AD086}" dt="2021-05-09T19:40:47.468" v="967"/>
        <pc:sldMkLst>
          <pc:docMk/>
          <pc:sldMk cId="2409097545" sldId="266"/>
        </pc:sldMkLst>
      </pc:sldChg>
      <pc:sldChg chg="delSp modSp add replId">
        <pc:chgData name="GLADYS NAY" userId="97eb4254fa17524f" providerId="Windows Live" clId="Web-{A414F513-52E5-444D-B38D-439D703AD086}" dt="2021-05-09T19:48:26.730" v="1027"/>
        <pc:sldMkLst>
          <pc:docMk/>
          <pc:sldMk cId="3855190800" sldId="266"/>
        </pc:sldMkLst>
        <pc:spChg chg="mod">
          <ac:chgData name="GLADYS NAY" userId="97eb4254fa17524f" providerId="Windows Live" clId="Web-{A414F513-52E5-444D-B38D-439D703AD086}" dt="2021-05-09T19:47:20.976" v="1022" actId="20577"/>
          <ac:spMkLst>
            <pc:docMk/>
            <pc:sldMk cId="3855190800" sldId="266"/>
            <ac:spMk id="3" creationId="{98AE111E-3538-4868-BDF6-F884B5F16BD3}"/>
          </ac:spMkLst>
        </pc:spChg>
        <pc:picChg chg="del">
          <ac:chgData name="GLADYS NAY" userId="97eb4254fa17524f" providerId="Windows Live" clId="Web-{A414F513-52E5-444D-B38D-439D703AD086}" dt="2021-05-09T19:48:26.730" v="1027"/>
          <ac:picMkLst>
            <pc:docMk/>
            <pc:sldMk cId="3855190800" sldId="266"/>
            <ac:picMk id="4" creationId="{B19CBB4D-1A02-4833-A2B5-D4D108A3BF9C}"/>
          </ac:picMkLst>
        </pc:picChg>
      </pc:sldChg>
      <pc:sldChg chg="modSp add replId">
        <pc:chgData name="GLADYS NAY" userId="97eb4254fa17524f" providerId="Windows Live" clId="Web-{A414F513-52E5-444D-B38D-439D703AD086}" dt="2021-05-09T19:47:33.102" v="1025" actId="20577"/>
        <pc:sldMkLst>
          <pc:docMk/>
          <pc:sldMk cId="2104456472" sldId="267"/>
        </pc:sldMkLst>
        <pc:spChg chg="mod">
          <ac:chgData name="GLADYS NAY" userId="97eb4254fa17524f" providerId="Windows Live" clId="Web-{A414F513-52E5-444D-B38D-439D703AD086}" dt="2021-05-09T19:47:33.102" v="1025" actId="20577"/>
          <ac:spMkLst>
            <pc:docMk/>
            <pc:sldMk cId="2104456472" sldId="267"/>
            <ac:spMk id="3" creationId="{98AE111E-3538-4868-BDF6-F884B5F16BD3}"/>
          </ac:spMkLst>
        </pc:spChg>
      </pc:sldChg>
      <pc:sldChg chg="add del replId">
        <pc:chgData name="GLADYS NAY" userId="97eb4254fa17524f" providerId="Windows Live" clId="Web-{A414F513-52E5-444D-B38D-439D703AD086}" dt="2021-05-09T19:40:42.514" v="966"/>
        <pc:sldMkLst>
          <pc:docMk/>
          <pc:sldMk cId="2359080091" sldId="267"/>
        </pc:sldMkLst>
      </pc:sldChg>
      <pc:sldChg chg="modSp add replId">
        <pc:chgData name="GLADYS NAY" userId="97eb4254fa17524f" providerId="Windows Live" clId="Web-{A414F513-52E5-444D-B38D-439D703AD086}" dt="2021-05-09T19:44:21.685" v="995" actId="20577"/>
        <pc:sldMkLst>
          <pc:docMk/>
          <pc:sldMk cId="413088123" sldId="268"/>
        </pc:sldMkLst>
        <pc:spChg chg="mod">
          <ac:chgData name="GLADYS NAY" userId="97eb4254fa17524f" providerId="Windows Live" clId="Web-{A414F513-52E5-444D-B38D-439D703AD086}" dt="2021-05-09T19:44:21.685" v="995" actId="20577"/>
          <ac:spMkLst>
            <pc:docMk/>
            <pc:sldMk cId="413088123" sldId="268"/>
            <ac:spMk id="3" creationId="{98AE111E-3538-4868-BDF6-F884B5F16BD3}"/>
          </ac:spMkLst>
        </pc:spChg>
      </pc:sldChg>
      <pc:sldChg chg="modSp add replId">
        <pc:chgData name="GLADYS NAY" userId="97eb4254fa17524f" providerId="Windows Live" clId="Web-{A414F513-52E5-444D-B38D-439D703AD086}" dt="2021-05-09T19:44:28.685" v="998" actId="20577"/>
        <pc:sldMkLst>
          <pc:docMk/>
          <pc:sldMk cId="10493925" sldId="269"/>
        </pc:sldMkLst>
        <pc:spChg chg="mod">
          <ac:chgData name="GLADYS NAY" userId="97eb4254fa17524f" providerId="Windows Live" clId="Web-{A414F513-52E5-444D-B38D-439D703AD086}" dt="2021-05-09T19:44:28.685" v="998" actId="20577"/>
          <ac:spMkLst>
            <pc:docMk/>
            <pc:sldMk cId="10493925" sldId="269"/>
            <ac:spMk id="3" creationId="{98AE111E-3538-4868-BDF6-F884B5F16BD3}"/>
          </ac:spMkLst>
        </pc:spChg>
      </pc:sldChg>
      <pc:sldChg chg="modSp add replId">
        <pc:chgData name="GLADYS NAY" userId="97eb4254fa17524f" providerId="Windows Live" clId="Web-{A414F513-52E5-444D-B38D-439D703AD086}" dt="2021-05-09T19:44:38.514" v="1001" actId="20577"/>
        <pc:sldMkLst>
          <pc:docMk/>
          <pc:sldMk cId="2834927223" sldId="270"/>
        </pc:sldMkLst>
        <pc:spChg chg="mod">
          <ac:chgData name="GLADYS NAY" userId="97eb4254fa17524f" providerId="Windows Live" clId="Web-{A414F513-52E5-444D-B38D-439D703AD086}" dt="2021-05-09T19:44:38.514" v="1001" actId="20577"/>
          <ac:spMkLst>
            <pc:docMk/>
            <pc:sldMk cId="2834927223" sldId="270"/>
            <ac:spMk id="3" creationId="{98AE111E-3538-4868-BDF6-F884B5F16BD3}"/>
          </ac:spMkLst>
        </pc:spChg>
      </pc:sldChg>
      <pc:sldChg chg="modSp add replId">
        <pc:chgData name="GLADYS NAY" userId="97eb4254fa17524f" providerId="Windows Live" clId="Web-{A414F513-52E5-444D-B38D-439D703AD086}" dt="2021-05-09T19:44:57.531" v="1004" actId="20577"/>
        <pc:sldMkLst>
          <pc:docMk/>
          <pc:sldMk cId="3074516327" sldId="271"/>
        </pc:sldMkLst>
        <pc:spChg chg="mod">
          <ac:chgData name="GLADYS NAY" userId="97eb4254fa17524f" providerId="Windows Live" clId="Web-{A414F513-52E5-444D-B38D-439D703AD086}" dt="2021-05-09T19:44:57.531" v="1004" actId="20577"/>
          <ac:spMkLst>
            <pc:docMk/>
            <pc:sldMk cId="3074516327" sldId="271"/>
            <ac:spMk id="3" creationId="{98AE111E-3538-4868-BDF6-F884B5F16BD3}"/>
          </ac:spMkLst>
        </pc:spChg>
      </pc:sldChg>
      <pc:sldChg chg="modSp add replId">
        <pc:chgData name="GLADYS NAY" userId="97eb4254fa17524f" providerId="Windows Live" clId="Web-{A414F513-52E5-444D-B38D-439D703AD086}" dt="2021-05-09T19:45:54.440" v="1008" actId="20577"/>
        <pc:sldMkLst>
          <pc:docMk/>
          <pc:sldMk cId="3691336991" sldId="272"/>
        </pc:sldMkLst>
        <pc:spChg chg="mod">
          <ac:chgData name="GLADYS NAY" userId="97eb4254fa17524f" providerId="Windows Live" clId="Web-{A414F513-52E5-444D-B38D-439D703AD086}" dt="2021-05-09T19:45:54.440" v="1008" actId="20577"/>
          <ac:spMkLst>
            <pc:docMk/>
            <pc:sldMk cId="3691336991" sldId="272"/>
            <ac:spMk id="3" creationId="{98AE111E-3538-4868-BDF6-F884B5F16BD3}"/>
          </ac:spMkLst>
        </pc:spChg>
      </pc:sldChg>
      <pc:sldChg chg="add replId">
        <pc:chgData name="GLADYS NAY" userId="97eb4254fa17524f" providerId="Windows Live" clId="Web-{A414F513-52E5-444D-B38D-439D703AD086}" dt="2021-05-09T19:45:59.987" v="1009"/>
        <pc:sldMkLst>
          <pc:docMk/>
          <pc:sldMk cId="3136497436" sldId="273"/>
        </pc:sldMkLst>
      </pc:sldChg>
      <pc:sldChg chg="addSp delSp modSp add replId">
        <pc:chgData name="GLADYS NAY" userId="97eb4254fa17524f" providerId="Windows Live" clId="Web-{A414F513-52E5-444D-B38D-439D703AD086}" dt="2021-05-09T20:10:11.671" v="1078" actId="20577"/>
        <pc:sldMkLst>
          <pc:docMk/>
          <pc:sldMk cId="925159193" sldId="274"/>
        </pc:sldMkLst>
        <pc:spChg chg="add del mod">
          <ac:chgData name="GLADYS NAY" userId="97eb4254fa17524f" providerId="Windows Live" clId="Web-{A414F513-52E5-444D-B38D-439D703AD086}" dt="2021-05-09T20:06:38.783" v="1031"/>
          <ac:spMkLst>
            <pc:docMk/>
            <pc:sldMk cId="925159193" sldId="274"/>
            <ac:spMk id="2" creationId="{AA2348BD-7B5C-47DD-BDF1-9AA5687056A1}"/>
          </ac:spMkLst>
        </pc:spChg>
        <pc:spChg chg="mod">
          <ac:chgData name="GLADYS NAY" userId="97eb4254fa17524f" providerId="Windows Live" clId="Web-{A414F513-52E5-444D-B38D-439D703AD086}" dt="2021-05-09T20:10:11.671" v="1078" actId="20577"/>
          <ac:spMkLst>
            <pc:docMk/>
            <pc:sldMk cId="925159193" sldId="274"/>
            <ac:spMk id="3" creationId="{98AE111E-3538-4868-BDF6-F884B5F16BD3}"/>
          </ac:spMkLst>
        </pc:spChg>
        <pc:spChg chg="add mod">
          <ac:chgData name="GLADYS NAY" userId="97eb4254fa17524f" providerId="Windows Live" clId="Web-{A414F513-52E5-444D-B38D-439D703AD086}" dt="2021-05-09T20:08:14.992" v="1036" actId="14100"/>
          <ac:spMkLst>
            <pc:docMk/>
            <pc:sldMk cId="925159193" sldId="274"/>
            <ac:spMk id="5" creationId="{8544D773-7CE1-4158-ADEB-19F91D6434EF}"/>
          </ac:spMkLst>
        </pc:spChg>
        <pc:picChg chg="del">
          <ac:chgData name="GLADYS NAY" userId="97eb4254fa17524f" providerId="Windows Live" clId="Web-{A414F513-52E5-444D-B38D-439D703AD086}" dt="2021-05-09T19:54:25.516" v="1028"/>
          <ac:picMkLst>
            <pc:docMk/>
            <pc:sldMk cId="925159193" sldId="274"/>
            <ac:picMk id="4" creationId="{B19CBB4D-1A02-4833-A2B5-D4D108A3BF9C}"/>
          </ac:picMkLst>
        </pc:picChg>
      </pc:sldChg>
      <pc:sldMasterChg chg="del delSldLayout">
        <pc:chgData name="GLADYS NAY" userId="97eb4254fa17524f" providerId="Windows Live" clId="Web-{A414F513-52E5-444D-B38D-439D703AD086}" dt="2021-05-09T18:28:17.830" v="16"/>
        <pc:sldMasterMkLst>
          <pc:docMk/>
          <pc:sldMasterMk cId="2460954070" sldId="2147483660"/>
        </pc:sldMasterMkLst>
        <pc:sldLayoutChg chg="del">
          <pc:chgData name="GLADYS NAY" userId="97eb4254fa17524f" providerId="Windows Live" clId="Web-{A414F513-52E5-444D-B38D-439D703AD086}" dt="2021-05-09T18:28:17.830" v="16"/>
          <pc:sldLayoutMkLst>
            <pc:docMk/>
            <pc:sldMasterMk cId="2460954070" sldId="2147483660"/>
            <pc:sldLayoutMk cId="2385387890" sldId="2147483661"/>
          </pc:sldLayoutMkLst>
        </pc:sldLayoutChg>
        <pc:sldLayoutChg chg="del">
          <pc:chgData name="GLADYS NAY" userId="97eb4254fa17524f" providerId="Windows Live" clId="Web-{A414F513-52E5-444D-B38D-439D703AD086}" dt="2021-05-09T18:28:17.830" v="16"/>
          <pc:sldLayoutMkLst>
            <pc:docMk/>
            <pc:sldMasterMk cId="2460954070" sldId="2147483660"/>
            <pc:sldLayoutMk cId="949138452" sldId="2147483662"/>
          </pc:sldLayoutMkLst>
        </pc:sldLayoutChg>
        <pc:sldLayoutChg chg="del">
          <pc:chgData name="GLADYS NAY" userId="97eb4254fa17524f" providerId="Windows Live" clId="Web-{A414F513-52E5-444D-B38D-439D703AD086}" dt="2021-05-09T18:28:17.830" v="16"/>
          <pc:sldLayoutMkLst>
            <pc:docMk/>
            <pc:sldMasterMk cId="2460954070" sldId="2147483660"/>
            <pc:sldLayoutMk cId="2591524520" sldId="2147483663"/>
          </pc:sldLayoutMkLst>
        </pc:sldLayoutChg>
        <pc:sldLayoutChg chg="del">
          <pc:chgData name="GLADYS NAY" userId="97eb4254fa17524f" providerId="Windows Live" clId="Web-{A414F513-52E5-444D-B38D-439D703AD086}" dt="2021-05-09T18:28:17.830" v="16"/>
          <pc:sldLayoutMkLst>
            <pc:docMk/>
            <pc:sldMasterMk cId="2460954070" sldId="2147483660"/>
            <pc:sldLayoutMk cId="1203092039" sldId="2147483664"/>
          </pc:sldLayoutMkLst>
        </pc:sldLayoutChg>
        <pc:sldLayoutChg chg="del">
          <pc:chgData name="GLADYS NAY" userId="97eb4254fa17524f" providerId="Windows Live" clId="Web-{A414F513-52E5-444D-B38D-439D703AD086}" dt="2021-05-09T18:28:17.830" v="16"/>
          <pc:sldLayoutMkLst>
            <pc:docMk/>
            <pc:sldMasterMk cId="2460954070" sldId="2147483660"/>
            <pc:sldLayoutMk cId="3733172339" sldId="2147483665"/>
          </pc:sldLayoutMkLst>
        </pc:sldLayoutChg>
        <pc:sldLayoutChg chg="del">
          <pc:chgData name="GLADYS NAY" userId="97eb4254fa17524f" providerId="Windows Live" clId="Web-{A414F513-52E5-444D-B38D-439D703AD086}" dt="2021-05-09T18:28:17.830" v="16"/>
          <pc:sldLayoutMkLst>
            <pc:docMk/>
            <pc:sldMasterMk cId="2460954070" sldId="2147483660"/>
            <pc:sldLayoutMk cId="3210312558" sldId="2147483666"/>
          </pc:sldLayoutMkLst>
        </pc:sldLayoutChg>
        <pc:sldLayoutChg chg="del">
          <pc:chgData name="GLADYS NAY" userId="97eb4254fa17524f" providerId="Windows Live" clId="Web-{A414F513-52E5-444D-B38D-439D703AD086}" dt="2021-05-09T18:28:17.830" v="16"/>
          <pc:sldLayoutMkLst>
            <pc:docMk/>
            <pc:sldMasterMk cId="2460954070" sldId="2147483660"/>
            <pc:sldLayoutMk cId="3146388984" sldId="2147483667"/>
          </pc:sldLayoutMkLst>
        </pc:sldLayoutChg>
        <pc:sldLayoutChg chg="del">
          <pc:chgData name="GLADYS NAY" userId="97eb4254fa17524f" providerId="Windows Live" clId="Web-{A414F513-52E5-444D-B38D-439D703AD086}" dt="2021-05-09T18:28:17.830" v="16"/>
          <pc:sldLayoutMkLst>
            <pc:docMk/>
            <pc:sldMasterMk cId="2460954070" sldId="2147483660"/>
            <pc:sldLayoutMk cId="3171841454" sldId="2147483668"/>
          </pc:sldLayoutMkLst>
        </pc:sldLayoutChg>
        <pc:sldLayoutChg chg="del">
          <pc:chgData name="GLADYS NAY" userId="97eb4254fa17524f" providerId="Windows Live" clId="Web-{A414F513-52E5-444D-B38D-439D703AD086}" dt="2021-05-09T18:28:17.830" v="16"/>
          <pc:sldLayoutMkLst>
            <pc:docMk/>
            <pc:sldMasterMk cId="2460954070" sldId="2147483660"/>
            <pc:sldLayoutMk cId="1718958274" sldId="2147483669"/>
          </pc:sldLayoutMkLst>
        </pc:sldLayoutChg>
        <pc:sldLayoutChg chg="del">
          <pc:chgData name="GLADYS NAY" userId="97eb4254fa17524f" providerId="Windows Live" clId="Web-{A414F513-52E5-444D-B38D-439D703AD086}" dt="2021-05-09T18:28:17.830" v="16"/>
          <pc:sldLayoutMkLst>
            <pc:docMk/>
            <pc:sldMasterMk cId="2460954070" sldId="2147483660"/>
            <pc:sldLayoutMk cId="2202905451" sldId="2147483670"/>
          </pc:sldLayoutMkLst>
        </pc:sldLayoutChg>
        <pc:sldLayoutChg chg="del">
          <pc:chgData name="GLADYS NAY" userId="97eb4254fa17524f" providerId="Windows Live" clId="Web-{A414F513-52E5-444D-B38D-439D703AD086}" dt="2021-05-09T18:28:17.830" v="16"/>
          <pc:sldLayoutMkLst>
            <pc:docMk/>
            <pc:sldMasterMk cId="2460954070" sldId="2147483660"/>
            <pc:sldLayoutMk cId="3479445657" sldId="2147483671"/>
          </pc:sldLayoutMkLst>
        </pc:sldLayoutChg>
      </pc:sldMasterChg>
      <pc:sldMasterChg chg="add addSldLayout">
        <pc:chgData name="GLADYS NAY" userId="97eb4254fa17524f" providerId="Windows Live" clId="Web-{A414F513-52E5-444D-B38D-439D703AD086}" dt="2021-05-09T18:28:17.830" v="16"/>
        <pc:sldMasterMkLst>
          <pc:docMk/>
          <pc:sldMasterMk cId="2683143525" sldId="2147483750"/>
        </pc:sldMasterMkLst>
        <pc:sldLayoutChg chg="add">
          <pc:chgData name="GLADYS NAY" userId="97eb4254fa17524f" providerId="Windows Live" clId="Web-{A414F513-52E5-444D-B38D-439D703AD086}" dt="2021-05-09T18:28:17.830" v="16"/>
          <pc:sldLayoutMkLst>
            <pc:docMk/>
            <pc:sldMasterMk cId="2683143525" sldId="2147483750"/>
            <pc:sldLayoutMk cId="3001856828" sldId="2147483739"/>
          </pc:sldLayoutMkLst>
        </pc:sldLayoutChg>
        <pc:sldLayoutChg chg="add">
          <pc:chgData name="GLADYS NAY" userId="97eb4254fa17524f" providerId="Windows Live" clId="Web-{A414F513-52E5-444D-B38D-439D703AD086}" dt="2021-05-09T18:28:17.830" v="16"/>
          <pc:sldLayoutMkLst>
            <pc:docMk/>
            <pc:sldMasterMk cId="2683143525" sldId="2147483750"/>
            <pc:sldLayoutMk cId="2393057617" sldId="2147483740"/>
          </pc:sldLayoutMkLst>
        </pc:sldLayoutChg>
        <pc:sldLayoutChg chg="add">
          <pc:chgData name="GLADYS NAY" userId="97eb4254fa17524f" providerId="Windows Live" clId="Web-{A414F513-52E5-444D-B38D-439D703AD086}" dt="2021-05-09T18:28:17.830" v="16"/>
          <pc:sldLayoutMkLst>
            <pc:docMk/>
            <pc:sldMasterMk cId="2683143525" sldId="2147483750"/>
            <pc:sldLayoutMk cId="2797831011" sldId="2147483741"/>
          </pc:sldLayoutMkLst>
        </pc:sldLayoutChg>
        <pc:sldLayoutChg chg="add">
          <pc:chgData name="GLADYS NAY" userId="97eb4254fa17524f" providerId="Windows Live" clId="Web-{A414F513-52E5-444D-B38D-439D703AD086}" dt="2021-05-09T18:28:17.830" v="16"/>
          <pc:sldLayoutMkLst>
            <pc:docMk/>
            <pc:sldMasterMk cId="2683143525" sldId="2147483750"/>
            <pc:sldLayoutMk cId="1546141171" sldId="2147483742"/>
          </pc:sldLayoutMkLst>
        </pc:sldLayoutChg>
        <pc:sldLayoutChg chg="add">
          <pc:chgData name="GLADYS NAY" userId="97eb4254fa17524f" providerId="Windows Live" clId="Web-{A414F513-52E5-444D-B38D-439D703AD086}" dt="2021-05-09T18:28:17.830" v="16"/>
          <pc:sldLayoutMkLst>
            <pc:docMk/>
            <pc:sldMasterMk cId="2683143525" sldId="2147483750"/>
            <pc:sldLayoutMk cId="2965322508" sldId="2147483743"/>
          </pc:sldLayoutMkLst>
        </pc:sldLayoutChg>
        <pc:sldLayoutChg chg="add">
          <pc:chgData name="GLADYS NAY" userId="97eb4254fa17524f" providerId="Windows Live" clId="Web-{A414F513-52E5-444D-B38D-439D703AD086}" dt="2021-05-09T18:28:17.830" v="16"/>
          <pc:sldLayoutMkLst>
            <pc:docMk/>
            <pc:sldMasterMk cId="2683143525" sldId="2147483750"/>
            <pc:sldLayoutMk cId="1033660551" sldId="2147483744"/>
          </pc:sldLayoutMkLst>
        </pc:sldLayoutChg>
        <pc:sldLayoutChg chg="add">
          <pc:chgData name="GLADYS NAY" userId="97eb4254fa17524f" providerId="Windows Live" clId="Web-{A414F513-52E5-444D-B38D-439D703AD086}" dt="2021-05-09T18:28:17.830" v="16"/>
          <pc:sldLayoutMkLst>
            <pc:docMk/>
            <pc:sldMasterMk cId="2683143525" sldId="2147483750"/>
            <pc:sldLayoutMk cId="3649350592" sldId="2147483745"/>
          </pc:sldLayoutMkLst>
        </pc:sldLayoutChg>
        <pc:sldLayoutChg chg="add">
          <pc:chgData name="GLADYS NAY" userId="97eb4254fa17524f" providerId="Windows Live" clId="Web-{A414F513-52E5-444D-B38D-439D703AD086}" dt="2021-05-09T18:28:17.830" v="16"/>
          <pc:sldLayoutMkLst>
            <pc:docMk/>
            <pc:sldMasterMk cId="2683143525" sldId="2147483750"/>
            <pc:sldLayoutMk cId="1248460747" sldId="2147483746"/>
          </pc:sldLayoutMkLst>
        </pc:sldLayoutChg>
        <pc:sldLayoutChg chg="add">
          <pc:chgData name="GLADYS NAY" userId="97eb4254fa17524f" providerId="Windows Live" clId="Web-{A414F513-52E5-444D-B38D-439D703AD086}" dt="2021-05-09T18:28:17.830" v="16"/>
          <pc:sldLayoutMkLst>
            <pc:docMk/>
            <pc:sldMasterMk cId="2683143525" sldId="2147483750"/>
            <pc:sldLayoutMk cId="3179668496" sldId="2147483747"/>
          </pc:sldLayoutMkLst>
        </pc:sldLayoutChg>
        <pc:sldLayoutChg chg="add">
          <pc:chgData name="GLADYS NAY" userId="97eb4254fa17524f" providerId="Windows Live" clId="Web-{A414F513-52E5-444D-B38D-439D703AD086}" dt="2021-05-09T18:28:17.830" v="16"/>
          <pc:sldLayoutMkLst>
            <pc:docMk/>
            <pc:sldMasterMk cId="2683143525" sldId="2147483750"/>
            <pc:sldLayoutMk cId="2142031489" sldId="2147483748"/>
          </pc:sldLayoutMkLst>
        </pc:sldLayoutChg>
        <pc:sldLayoutChg chg="add">
          <pc:chgData name="GLADYS NAY" userId="97eb4254fa17524f" providerId="Windows Live" clId="Web-{A414F513-52E5-444D-B38D-439D703AD086}" dt="2021-05-09T18:28:17.830" v="16"/>
          <pc:sldLayoutMkLst>
            <pc:docMk/>
            <pc:sldMasterMk cId="2683143525" sldId="2147483750"/>
            <pc:sldLayoutMk cId="2833084829" sldId="214748374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5/30/2021</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9350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5/30/2021</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48460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5/30/2021</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79668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5/30/2021</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42031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5/30/2021</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833084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5/30/2021</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65322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5/30/2021</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01856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5/30/2021</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93057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5/30/2021</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97831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5/30/2021</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46141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5/30/2021</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33660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5/30/2021</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268314352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43" r:id="rId6"/>
    <p:sldLayoutId id="2147483739" r:id="rId7"/>
    <p:sldLayoutId id="2147483740" r:id="rId8"/>
    <p:sldLayoutId id="2147483741" r:id="rId9"/>
    <p:sldLayoutId id="2147483742" r:id="rId10"/>
    <p:sldLayoutId id="2147483744"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A04CgbmO-mg?feature=oembed"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eywCAqRJBLc?feature=oembed" TargetMode="Externa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4UPDlIXsM7k?start=160&amp;feature=oembed" TargetMode="Externa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3" descr="Worm's-eye view of a large tree">
            <a:extLst>
              <a:ext uri="{FF2B5EF4-FFF2-40B4-BE49-F238E27FC236}">
                <a16:creationId xmlns:a16="http://schemas.microsoft.com/office/drawing/2014/main" id="{EE012B6B-CC57-4A29-B30A-ED67013B0069}"/>
              </a:ext>
            </a:extLst>
          </p:cNvPr>
          <p:cNvPicPr>
            <a:picLocks noChangeAspect="1"/>
          </p:cNvPicPr>
          <p:nvPr/>
        </p:nvPicPr>
        <p:blipFill rotWithShape="1">
          <a:blip r:embed="rId2"/>
          <a:srcRect t="11036" r="-2" b="4567"/>
          <a:stretch/>
        </p:blipFill>
        <p:spPr>
          <a:xfrm>
            <a:off x="20" y="10"/>
            <a:ext cx="12191981" cy="6857990"/>
          </a:xfrm>
          <a:prstGeom prst="rect">
            <a:avLst/>
          </a:prstGeom>
        </p:spPr>
      </p:pic>
      <p:sp>
        <p:nvSpPr>
          <p:cNvPr id="11"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4553" y="3091928"/>
            <a:ext cx="9078562" cy="2387600"/>
          </a:xfrm>
        </p:spPr>
        <p:txBody>
          <a:bodyPr>
            <a:normAutofit/>
          </a:bodyPr>
          <a:lstStyle/>
          <a:p>
            <a:r>
              <a:rPr lang="en-US" sz="6600" dirty="0"/>
              <a:t>INNER PEACE</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636876" y="201794"/>
            <a:ext cx="11447896" cy="6468636"/>
          </a:xfrm>
        </p:spPr>
        <p:txBody>
          <a:bodyPr vert="horz" lIns="91440" tIns="45720" rIns="91440" bIns="45720" rtlCol="0" anchor="t">
            <a:normAutofit/>
          </a:bodyPr>
          <a:lstStyle/>
          <a:p>
            <a:pPr marL="0" indent="0">
              <a:buNone/>
            </a:pPr>
            <a:r>
              <a:rPr lang="en-US" dirty="0"/>
              <a:t>                                                                      </a:t>
            </a:r>
          </a:p>
          <a:p>
            <a:pPr marL="0" indent="0">
              <a:buNone/>
            </a:pPr>
            <a:endParaRPr lang="en-US" dirty="0"/>
          </a:p>
          <a:p>
            <a:pPr marL="0" indent="0">
              <a:buNone/>
            </a:pPr>
            <a:r>
              <a:rPr lang="en-US" dirty="0"/>
              <a:t>  </a:t>
            </a:r>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a:blip r:embed="rId3"/>
          <a:stretch>
            <a:fillRect/>
          </a:stretch>
        </p:blipFill>
        <p:spPr>
          <a:xfrm>
            <a:off x="8368644" y="4260715"/>
            <a:ext cx="3498599" cy="2332399"/>
          </a:xfrm>
          <a:prstGeom prst="rect">
            <a:avLst/>
          </a:prstGeom>
        </p:spPr>
      </p:pic>
      <p:sp>
        <p:nvSpPr>
          <p:cNvPr id="2" name="Rectangle 1"/>
          <p:cNvSpPr/>
          <p:nvPr/>
        </p:nvSpPr>
        <p:spPr>
          <a:xfrm>
            <a:off x="1086455" y="1545249"/>
            <a:ext cx="8057546" cy="2585323"/>
          </a:xfrm>
          <a:prstGeom prst="rect">
            <a:avLst/>
          </a:prstGeom>
        </p:spPr>
        <p:txBody>
          <a:bodyPr wrap="square">
            <a:spAutoFit/>
          </a:bodyPr>
          <a:lstStyle/>
          <a:p>
            <a:endParaRPr lang="en-US" b="1" dirty="0"/>
          </a:p>
          <a:p>
            <a:r>
              <a:rPr lang="en-US" dirty="0"/>
              <a:t>https://</a:t>
            </a:r>
            <a:r>
              <a:rPr lang="en-US" dirty="0" err="1"/>
              <a:t>www.youtube.com</a:t>
            </a:r>
            <a:r>
              <a:rPr lang="en-US" dirty="0"/>
              <a:t>/</a:t>
            </a:r>
            <a:r>
              <a:rPr lang="en-US" dirty="0" err="1"/>
              <a:t>watch?v</a:t>
            </a:r>
            <a:r>
              <a:rPr lang="en-US" dirty="0"/>
              <a:t>=A04CgbmO-mg</a:t>
            </a:r>
          </a:p>
          <a:p>
            <a:endParaRPr lang="en-US" b="1" dirty="0"/>
          </a:p>
          <a:p>
            <a:r>
              <a:rPr lang="en-US" b="1" dirty="0"/>
              <a:t>	</a:t>
            </a:r>
          </a:p>
          <a:p>
            <a:r>
              <a:rPr lang="en-US" dirty="0"/>
              <a:t>Phoenix of Love, </a:t>
            </a:r>
            <a:r>
              <a:rPr lang="en-US" dirty="0" err="1"/>
              <a:t>Shidan</a:t>
            </a:r>
            <a:r>
              <a:rPr lang="en-US" dirty="0"/>
              <a:t> and </a:t>
            </a:r>
            <a:r>
              <a:rPr lang="en-US" dirty="0" err="1"/>
              <a:t>Shadi</a:t>
            </a:r>
            <a:r>
              <a:rPr lang="en-US" dirty="0"/>
              <a:t> </a:t>
            </a:r>
            <a:r>
              <a:rPr lang="en-US" dirty="0" err="1"/>
              <a:t>Toloui</a:t>
            </a:r>
            <a:r>
              <a:rPr lang="en-US" dirty="0"/>
              <a:t>-Wallace</a:t>
            </a:r>
          </a:p>
          <a:p>
            <a:endParaRPr lang="en-US" b="1" dirty="0"/>
          </a:p>
          <a:p>
            <a:endParaRPr lang="en-US" b="1" dirty="0"/>
          </a:p>
          <a:p>
            <a:endParaRPr lang="en-US" b="1" dirty="0"/>
          </a:p>
          <a:p>
            <a:endParaRPr lang="en-US" b="1" dirty="0"/>
          </a:p>
        </p:txBody>
      </p:sp>
      <p:pic>
        <p:nvPicPr>
          <p:cNvPr id="5" name="Online Media 4" title="Phoenix of Love">
            <a:hlinkClick r:id="" action="ppaction://media"/>
            <a:extLst>
              <a:ext uri="{FF2B5EF4-FFF2-40B4-BE49-F238E27FC236}">
                <a16:creationId xmlns:a16="http://schemas.microsoft.com/office/drawing/2014/main" id="{2A656507-9ABB-499B-8766-4CAAD4D39CA7}"/>
              </a:ext>
            </a:extLst>
          </p:cNvPr>
          <p:cNvPicPr>
            <a:picLocks noRot="1" noChangeAspect="1"/>
          </p:cNvPicPr>
          <p:nvPr>
            <a:videoFile r:link="rId1"/>
          </p:nvPr>
        </p:nvPicPr>
        <p:blipFill>
          <a:blip r:embed="rId4"/>
          <a:stretch>
            <a:fillRect/>
          </a:stretch>
        </p:blipFill>
        <p:spPr>
          <a:xfrm>
            <a:off x="772984" y="507657"/>
            <a:ext cx="7427433" cy="5570575"/>
          </a:xfrm>
          <a:prstGeom prst="rect">
            <a:avLst/>
          </a:prstGeom>
        </p:spPr>
      </p:pic>
    </p:spTree>
    <p:extLst>
      <p:ext uri="{BB962C8B-B14F-4D97-AF65-F5344CB8AC3E}">
        <p14:creationId xmlns:p14="http://schemas.microsoft.com/office/powerpoint/2010/main" val="21044564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636876" y="201794"/>
            <a:ext cx="11447896" cy="6468636"/>
          </a:xfrm>
        </p:spPr>
        <p:txBody>
          <a:bodyPr vert="horz" lIns="91440" tIns="45720" rIns="91440" bIns="45720" rtlCol="0" anchor="t">
            <a:normAutofit/>
          </a:bodyPr>
          <a:lstStyle/>
          <a:p>
            <a:pPr marL="0" indent="0">
              <a:buNone/>
            </a:pPr>
            <a:r>
              <a:rPr lang="en-US" dirty="0"/>
              <a:t>                                                               1</a:t>
            </a:r>
          </a:p>
          <a:p>
            <a:pPr marL="0" indent="0">
              <a:buNone/>
            </a:pPr>
            <a:endParaRPr lang="en-US" dirty="0"/>
          </a:p>
          <a:p>
            <a:pPr marL="0" indent="0">
              <a:buNone/>
            </a:pPr>
            <a:r>
              <a:rPr lang="en-US" dirty="0"/>
              <a:t>  O Lord! Unto Thee I repair for refuge, and toward all Thy signs I set my heart. </a:t>
            </a:r>
          </a:p>
          <a:p>
            <a:pPr marL="0" indent="0">
              <a:buNone/>
            </a:pPr>
            <a:r>
              <a:rPr lang="en-US" dirty="0"/>
              <a:t>  O Lord! Whether traveling or at home, and in my occupation or in my work, I place my whole trust in Thee. </a:t>
            </a:r>
          </a:p>
          <a:p>
            <a:pPr marL="0" indent="0">
              <a:buNone/>
            </a:pPr>
            <a:r>
              <a:rPr lang="en-US" dirty="0"/>
              <a:t>  Grant me then Thy sufficing help so as to make me independent of all things, O Thou Who art unsurpassed in Thy mercy. </a:t>
            </a:r>
          </a:p>
          <a:p>
            <a:pPr marL="0" indent="0">
              <a:buNone/>
            </a:pPr>
            <a:r>
              <a:rPr lang="en-US" dirty="0"/>
              <a:t>  Bestow upon me my portion, O Lord, as Thou pleasest, and cause me to be satisfied with whatsoever Thou hast ordained for me. </a:t>
            </a:r>
          </a:p>
          <a:p>
            <a:pPr marL="0" indent="0">
              <a:buNone/>
            </a:pPr>
            <a:r>
              <a:rPr lang="en-US" dirty="0"/>
              <a:t>  Thine is the absolute authority to command.</a:t>
            </a:r>
          </a:p>
          <a:p>
            <a:pPr marL="0" indent="0">
              <a:buNone/>
            </a:pPr>
            <a:r>
              <a:rPr lang="en-US" dirty="0"/>
              <a:t> - The </a:t>
            </a:r>
            <a:r>
              <a:rPr lang="en-US" dirty="0" err="1"/>
              <a:t>Báb</a:t>
            </a:r>
            <a:endParaRPr lang="en-US" dirty="0"/>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a:blip r:embed="rId2"/>
          <a:stretch>
            <a:fillRect/>
          </a:stretch>
        </p:blipFill>
        <p:spPr>
          <a:xfrm>
            <a:off x="8302403" y="4264935"/>
            <a:ext cx="3487835" cy="2325223"/>
          </a:xfrm>
          <a:prstGeom prst="rect">
            <a:avLst/>
          </a:prstGeom>
        </p:spPr>
      </p:pic>
    </p:spTree>
    <p:extLst>
      <p:ext uri="{BB962C8B-B14F-4D97-AF65-F5344CB8AC3E}">
        <p14:creationId xmlns:p14="http://schemas.microsoft.com/office/powerpoint/2010/main" val="36902627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371094" y="395769"/>
            <a:ext cx="7172873" cy="6345971"/>
          </a:xfrm>
        </p:spPr>
        <p:txBody>
          <a:bodyPr vert="horz" lIns="91440" tIns="45720" rIns="91440" bIns="45720" rtlCol="0" anchor="t">
            <a:normAutofit/>
          </a:bodyPr>
          <a:lstStyle/>
          <a:p>
            <a:pPr marL="0" indent="0">
              <a:lnSpc>
                <a:spcPct val="100000"/>
              </a:lnSpc>
              <a:buNone/>
            </a:pPr>
            <a:r>
              <a:rPr lang="en-US" sz="1300" dirty="0"/>
              <a:t>                                                                    </a:t>
            </a:r>
            <a:r>
              <a:rPr lang="en-US" dirty="0"/>
              <a:t>  </a:t>
            </a:r>
          </a:p>
          <a:p>
            <a:pPr marL="0" indent="0">
              <a:lnSpc>
                <a:spcPct val="100000"/>
              </a:lnSpc>
              <a:buNone/>
            </a:pPr>
            <a:r>
              <a:rPr lang="en-US" dirty="0"/>
              <a:t>                                       		2</a:t>
            </a:r>
          </a:p>
          <a:p>
            <a:pPr marL="0" indent="0">
              <a:lnSpc>
                <a:spcPct val="100000"/>
              </a:lnSpc>
              <a:buNone/>
            </a:pPr>
            <a:endParaRPr lang="en-US" dirty="0"/>
          </a:p>
          <a:p>
            <a:pPr marL="0" indent="0">
              <a:lnSpc>
                <a:spcPct val="100000"/>
              </a:lnSpc>
              <a:buNone/>
            </a:pPr>
            <a:r>
              <a:rPr lang="en-US" dirty="0"/>
              <a:t> O SON OF SPIRIT!  </a:t>
            </a:r>
          </a:p>
          <a:p>
            <a:pPr marL="0" indent="0">
              <a:lnSpc>
                <a:spcPct val="100000"/>
              </a:lnSpc>
              <a:buNone/>
            </a:pPr>
            <a:r>
              <a:rPr lang="en-US" dirty="0"/>
              <a:t>  With the joyful tidings of light I hail thee: rejoice! To the court of holiness I summon thee; abide therein that thou mayest live in peace for evermore. </a:t>
            </a:r>
          </a:p>
          <a:p>
            <a:pPr marL="0" indent="0">
              <a:lnSpc>
                <a:spcPct val="100000"/>
              </a:lnSpc>
              <a:buNone/>
            </a:pPr>
            <a:endParaRPr lang="en-US" dirty="0"/>
          </a:p>
          <a:p>
            <a:pPr marL="0" indent="0">
              <a:lnSpc>
                <a:spcPct val="100000"/>
              </a:lnSpc>
              <a:buNone/>
            </a:pPr>
            <a:r>
              <a:rPr lang="en-US" dirty="0"/>
              <a:t>- </a:t>
            </a:r>
            <a:r>
              <a:rPr lang="en-US" dirty="0" err="1"/>
              <a:t>Bahá'u'lláh</a:t>
            </a:r>
            <a:endParaRPr lang="en-US" dirty="0"/>
          </a:p>
        </p:txBody>
      </p:sp>
    </p:spTree>
    <p:extLst>
      <p:ext uri="{BB962C8B-B14F-4D97-AF65-F5344CB8AC3E}">
        <p14:creationId xmlns:p14="http://schemas.microsoft.com/office/powerpoint/2010/main" val="18923644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636876" y="201794"/>
            <a:ext cx="11447896" cy="6468636"/>
          </a:xfrm>
        </p:spPr>
        <p:txBody>
          <a:bodyPr vert="horz" lIns="91440" tIns="45720" rIns="91440" bIns="45720" rtlCol="0" anchor="t">
            <a:normAutofit/>
          </a:bodyPr>
          <a:lstStyle/>
          <a:p>
            <a:pPr marL="0" indent="0">
              <a:buNone/>
            </a:pPr>
            <a:r>
              <a:rPr lang="en-US" dirty="0"/>
              <a:t>                                                                3</a:t>
            </a:r>
          </a:p>
          <a:p>
            <a:pPr marL="0" indent="0">
              <a:buNone/>
            </a:pPr>
            <a:endParaRPr lang="en-US" dirty="0"/>
          </a:p>
          <a:p>
            <a:pPr marL="0" indent="0">
              <a:buNone/>
            </a:pPr>
            <a:r>
              <a:rPr lang="en-US" dirty="0"/>
              <a:t>  </a:t>
            </a:r>
          </a:p>
        </p:txBody>
      </p:sp>
      <p:pic>
        <p:nvPicPr>
          <p:cNvPr id="2" name="Picture 4" descr="A picture containing text, sign&#10;&#10;Description automatically generated">
            <a:extLst>
              <a:ext uri="{FF2B5EF4-FFF2-40B4-BE49-F238E27FC236}">
                <a16:creationId xmlns:a16="http://schemas.microsoft.com/office/drawing/2014/main" id="{A2757F8E-8511-4B25-A8E2-4CC73EC3BB06}"/>
              </a:ext>
            </a:extLst>
          </p:cNvPr>
          <p:cNvPicPr>
            <a:picLocks noChangeAspect="1"/>
          </p:cNvPicPr>
          <p:nvPr/>
        </p:nvPicPr>
        <p:blipFill>
          <a:blip r:embed="rId2"/>
          <a:stretch>
            <a:fillRect/>
          </a:stretch>
        </p:blipFill>
        <p:spPr>
          <a:xfrm>
            <a:off x="2509555" y="1254558"/>
            <a:ext cx="6503420" cy="5498211"/>
          </a:xfrm>
          <a:prstGeom prst="rect">
            <a:avLst/>
          </a:prstGeom>
        </p:spPr>
      </p:pic>
    </p:spTree>
    <p:extLst>
      <p:ext uri="{BB962C8B-B14F-4D97-AF65-F5344CB8AC3E}">
        <p14:creationId xmlns:p14="http://schemas.microsoft.com/office/powerpoint/2010/main" val="456657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371094" y="395769"/>
            <a:ext cx="8045097" cy="6345971"/>
          </a:xfrm>
        </p:spPr>
        <p:txBody>
          <a:bodyPr vert="horz" lIns="91440" tIns="45720" rIns="91440" bIns="45720" rtlCol="0" anchor="t">
            <a:normAutofit/>
          </a:bodyPr>
          <a:lstStyle/>
          <a:p>
            <a:pPr marL="0" indent="0">
              <a:lnSpc>
                <a:spcPct val="100000"/>
              </a:lnSpc>
              <a:buNone/>
            </a:pPr>
            <a:r>
              <a:rPr lang="en-US" sz="1300" dirty="0"/>
              <a:t>                                                               		     </a:t>
            </a:r>
            <a:r>
              <a:rPr lang="en-US" dirty="0"/>
              <a:t>  4</a:t>
            </a:r>
          </a:p>
          <a:p>
            <a:pPr marL="0" indent="0">
              <a:lnSpc>
                <a:spcPct val="100000"/>
              </a:lnSpc>
              <a:buNone/>
            </a:pPr>
            <a:r>
              <a:rPr lang="en-US" dirty="0"/>
              <a:t>  </a:t>
            </a:r>
          </a:p>
          <a:p>
            <a:pPr marL="0" indent="0">
              <a:lnSpc>
                <a:spcPct val="100000"/>
              </a:lnSpc>
              <a:buNone/>
            </a:pPr>
            <a:endParaRPr lang="en-US" dirty="0"/>
          </a:p>
          <a:p>
            <a:pPr marL="0" indent="0">
              <a:lnSpc>
                <a:spcPct val="100000"/>
              </a:lnSpc>
              <a:buNone/>
            </a:pPr>
            <a:r>
              <a:rPr lang="en-US" dirty="0"/>
              <a:t>If the learned and worldly-wise men of this age were to allow mankind to inhale the fragrance of fellowship and love, every understanding heart would apprehend the meaning of true liberty, and discover the secret of undisturbed peace and absolute composure.</a:t>
            </a:r>
          </a:p>
          <a:p>
            <a:pPr marL="0" indent="0">
              <a:lnSpc>
                <a:spcPct val="100000"/>
              </a:lnSpc>
              <a:buNone/>
            </a:pPr>
            <a:endParaRPr lang="en-US" dirty="0"/>
          </a:p>
          <a:p>
            <a:pPr marL="0" indent="0">
              <a:lnSpc>
                <a:spcPct val="100000"/>
              </a:lnSpc>
              <a:buNone/>
            </a:pPr>
            <a:endParaRPr lang="en-US" dirty="0"/>
          </a:p>
          <a:p>
            <a:pPr marL="0" indent="0">
              <a:lnSpc>
                <a:spcPct val="100000"/>
              </a:lnSpc>
              <a:buNone/>
            </a:pPr>
            <a:r>
              <a:rPr lang="en-US" dirty="0"/>
              <a:t>- Bahá'u'lláh</a:t>
            </a:r>
          </a:p>
        </p:txBody>
      </p:sp>
    </p:spTree>
    <p:extLst>
      <p:ext uri="{BB962C8B-B14F-4D97-AF65-F5344CB8AC3E}">
        <p14:creationId xmlns:p14="http://schemas.microsoft.com/office/powerpoint/2010/main" val="28241578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371094" y="395769"/>
            <a:ext cx="8381744" cy="6345971"/>
          </a:xfrm>
        </p:spPr>
        <p:txBody>
          <a:bodyPr vert="horz" lIns="91440" tIns="45720" rIns="91440" bIns="45720" rtlCol="0" anchor="t">
            <a:normAutofit/>
          </a:bodyPr>
          <a:lstStyle/>
          <a:p>
            <a:pPr marL="0" indent="0">
              <a:lnSpc>
                <a:spcPct val="100000"/>
              </a:lnSpc>
              <a:buNone/>
            </a:pPr>
            <a:r>
              <a:rPr lang="en-US" sz="1300" dirty="0"/>
              <a:t>                                                                  		  </a:t>
            </a:r>
            <a:r>
              <a:rPr lang="en-US" dirty="0"/>
              <a:t>  5</a:t>
            </a:r>
          </a:p>
          <a:p>
            <a:pPr marL="0" indent="0">
              <a:lnSpc>
                <a:spcPct val="100000"/>
              </a:lnSpc>
              <a:buNone/>
            </a:pPr>
            <a:r>
              <a:rPr lang="en-US" dirty="0"/>
              <a:t>  </a:t>
            </a:r>
          </a:p>
          <a:p>
            <a:pPr marL="0" indent="0">
              <a:lnSpc>
                <a:spcPct val="100000"/>
              </a:lnSpc>
              <a:buNone/>
            </a:pPr>
            <a:endParaRPr lang="en-US" dirty="0"/>
          </a:p>
          <a:p>
            <a:pPr marL="0" indent="0">
              <a:lnSpc>
                <a:spcPct val="100000"/>
              </a:lnSpc>
              <a:buNone/>
            </a:pPr>
            <a:r>
              <a:rPr lang="en-US" dirty="0"/>
              <a:t>The purpose underlying the revelation of every heavenly Book, nay, of every divinely-revealed verse, is to endue all men with righteousness and understanding, so that peace and tranquility may be firmly established amongst men.  </a:t>
            </a:r>
          </a:p>
          <a:p>
            <a:pPr marL="0" indent="0">
              <a:lnSpc>
                <a:spcPct val="100000"/>
              </a:lnSpc>
              <a:buNone/>
            </a:pPr>
            <a:endParaRPr lang="en-US" dirty="0"/>
          </a:p>
          <a:p>
            <a:pPr marL="0" indent="0">
              <a:lnSpc>
                <a:spcPct val="100000"/>
              </a:lnSpc>
              <a:buNone/>
            </a:pPr>
            <a:endParaRPr lang="en-US" dirty="0"/>
          </a:p>
          <a:p>
            <a:pPr marL="0" indent="0">
              <a:lnSpc>
                <a:spcPct val="100000"/>
              </a:lnSpc>
              <a:buNone/>
            </a:pPr>
            <a:r>
              <a:rPr lang="en-US" dirty="0"/>
              <a:t>- Bahá'u'lláh</a:t>
            </a:r>
          </a:p>
        </p:txBody>
      </p:sp>
    </p:spTree>
    <p:extLst>
      <p:ext uri="{BB962C8B-B14F-4D97-AF65-F5344CB8AC3E}">
        <p14:creationId xmlns:p14="http://schemas.microsoft.com/office/powerpoint/2010/main" val="12031378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636876" y="201794"/>
            <a:ext cx="11447896" cy="6468636"/>
          </a:xfrm>
        </p:spPr>
        <p:txBody>
          <a:bodyPr vert="horz" lIns="91440" tIns="45720" rIns="91440" bIns="45720" rtlCol="0" anchor="t">
            <a:normAutofit/>
          </a:bodyPr>
          <a:lstStyle/>
          <a:p>
            <a:pPr marL="0" indent="0">
              <a:buNone/>
            </a:pPr>
            <a:r>
              <a:rPr lang="en-US" dirty="0"/>
              <a:t>                                                                     6</a:t>
            </a:r>
          </a:p>
          <a:p>
            <a:pPr marL="0" indent="0">
              <a:buNone/>
            </a:pPr>
            <a:r>
              <a:rPr lang="en-US" dirty="0"/>
              <a:t>  </a:t>
            </a:r>
          </a:p>
        </p:txBody>
      </p:sp>
      <p:pic>
        <p:nvPicPr>
          <p:cNvPr id="4" name="Picture 4" descr="Text&#10;&#10;Description automatically generated">
            <a:extLst>
              <a:ext uri="{FF2B5EF4-FFF2-40B4-BE49-F238E27FC236}">
                <a16:creationId xmlns:a16="http://schemas.microsoft.com/office/drawing/2014/main" id="{876A1D2B-9FA9-4344-AD64-1DF1790BA831}"/>
              </a:ext>
            </a:extLst>
          </p:cNvPr>
          <p:cNvPicPr>
            <a:picLocks noChangeAspect="1"/>
          </p:cNvPicPr>
          <p:nvPr/>
        </p:nvPicPr>
        <p:blipFill>
          <a:blip r:embed="rId2"/>
          <a:stretch>
            <a:fillRect/>
          </a:stretch>
        </p:blipFill>
        <p:spPr>
          <a:xfrm>
            <a:off x="1558472" y="1199243"/>
            <a:ext cx="7785919" cy="5003799"/>
          </a:xfrm>
          <a:prstGeom prst="rect">
            <a:avLst/>
          </a:prstGeom>
        </p:spPr>
      </p:pic>
    </p:spTree>
    <p:extLst>
      <p:ext uri="{BB962C8B-B14F-4D97-AF65-F5344CB8AC3E}">
        <p14:creationId xmlns:p14="http://schemas.microsoft.com/office/powerpoint/2010/main" val="37784744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371094" y="395769"/>
            <a:ext cx="8106305" cy="6345971"/>
          </a:xfrm>
        </p:spPr>
        <p:txBody>
          <a:bodyPr vert="horz" lIns="91440" tIns="45720" rIns="91440" bIns="45720" rtlCol="0" anchor="t">
            <a:normAutofit/>
          </a:bodyPr>
          <a:lstStyle/>
          <a:p>
            <a:pPr marL="0" indent="0">
              <a:lnSpc>
                <a:spcPct val="100000"/>
              </a:lnSpc>
              <a:buNone/>
            </a:pPr>
            <a:r>
              <a:rPr lang="en-US" sz="1300" dirty="0"/>
              <a:t>                                                              		      </a:t>
            </a:r>
            <a:r>
              <a:rPr lang="en-US" dirty="0"/>
              <a:t>  7</a:t>
            </a:r>
          </a:p>
          <a:p>
            <a:pPr marL="0" indent="0">
              <a:lnSpc>
                <a:spcPct val="100000"/>
              </a:lnSpc>
              <a:buNone/>
            </a:pPr>
            <a:r>
              <a:rPr lang="en-US" dirty="0"/>
              <a:t>  </a:t>
            </a:r>
          </a:p>
          <a:p>
            <a:pPr marL="0" indent="0">
              <a:lnSpc>
                <a:spcPct val="100000"/>
              </a:lnSpc>
              <a:buNone/>
            </a:pPr>
            <a:r>
              <a:rPr lang="en-US" dirty="0"/>
              <a:t> </a:t>
            </a:r>
          </a:p>
          <a:p>
            <a:pPr marL="0" indent="0">
              <a:lnSpc>
                <a:spcPct val="100000"/>
              </a:lnSpc>
              <a:buNone/>
            </a:pPr>
            <a:r>
              <a:rPr lang="en-US" dirty="0"/>
              <a:t> When our thoughts are filled with the bitterness of this world, let us turn our eyes to the sweetness of God's compassion and He will send us heavenly calm!</a:t>
            </a:r>
          </a:p>
          <a:p>
            <a:pPr marL="0" indent="0">
              <a:lnSpc>
                <a:spcPct val="100000"/>
              </a:lnSpc>
              <a:buNone/>
            </a:pPr>
            <a:endParaRPr lang="en-US" dirty="0"/>
          </a:p>
          <a:p>
            <a:pPr marL="0" indent="0">
              <a:lnSpc>
                <a:spcPct val="100000"/>
              </a:lnSpc>
              <a:buNone/>
            </a:pPr>
            <a:r>
              <a:rPr lang="en-US" dirty="0"/>
              <a:t> -'Abdu'l-Bahá </a:t>
            </a:r>
          </a:p>
        </p:txBody>
      </p:sp>
    </p:spTree>
    <p:extLst>
      <p:ext uri="{BB962C8B-B14F-4D97-AF65-F5344CB8AC3E}">
        <p14:creationId xmlns:p14="http://schemas.microsoft.com/office/powerpoint/2010/main" val="29604583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636876" y="201794"/>
            <a:ext cx="11447896" cy="6468636"/>
          </a:xfrm>
        </p:spPr>
        <p:txBody>
          <a:bodyPr vert="horz" lIns="91440" tIns="45720" rIns="91440" bIns="45720" rtlCol="0" anchor="t">
            <a:normAutofit/>
          </a:bodyPr>
          <a:lstStyle/>
          <a:p>
            <a:pPr marL="0" indent="0">
              <a:buNone/>
            </a:pPr>
            <a:r>
              <a:rPr lang="en-US" dirty="0"/>
              <a:t>                                                                      </a:t>
            </a:r>
          </a:p>
          <a:p>
            <a:pPr marL="0" indent="0">
              <a:buNone/>
            </a:pPr>
            <a:endParaRPr lang="en-US" dirty="0"/>
          </a:p>
          <a:p>
            <a:pPr marL="0" indent="0">
              <a:buNone/>
            </a:pPr>
            <a:r>
              <a:rPr lang="en-US" dirty="0"/>
              <a:t>	https://</a:t>
            </a:r>
            <a:r>
              <a:rPr lang="en-US" dirty="0" err="1"/>
              <a:t>www.youtube.com</a:t>
            </a:r>
            <a:r>
              <a:rPr lang="en-US" dirty="0"/>
              <a:t>/</a:t>
            </a:r>
            <a:r>
              <a:rPr lang="en-US" dirty="0" err="1"/>
              <a:t>watch?v</a:t>
            </a:r>
            <a:r>
              <a:rPr lang="en-US" dirty="0"/>
              <a:t>=</a:t>
            </a:r>
            <a:r>
              <a:rPr lang="en-US" dirty="0" err="1"/>
              <a:t>eywCAqRJBLc</a:t>
            </a:r>
            <a:endParaRPr lang="en-US" dirty="0"/>
          </a:p>
          <a:p>
            <a:pPr marL="0" indent="0">
              <a:buNone/>
            </a:pPr>
            <a:r>
              <a:rPr lang="en-US" b="1" dirty="0"/>
              <a:t>	</a:t>
            </a:r>
            <a:r>
              <a:rPr lang="en-US" dirty="0"/>
              <a:t>"</a:t>
            </a:r>
            <a:r>
              <a:rPr lang="en-US" dirty="0" err="1"/>
              <a:t>Mi</a:t>
            </a:r>
            <a:r>
              <a:rPr lang="en-US" dirty="0"/>
              <a:t> </a:t>
            </a:r>
            <a:r>
              <a:rPr lang="en-US" dirty="0" err="1"/>
              <a:t>Oracion</a:t>
            </a:r>
            <a:r>
              <a:rPr lang="en-US" dirty="0"/>
              <a:t>" by Miguel Perez</a:t>
            </a:r>
            <a:endParaRPr lang="en-US" b="1" dirty="0"/>
          </a:p>
          <a:p>
            <a:pPr marL="0" indent="0">
              <a:buNone/>
            </a:pPr>
            <a:endParaRPr lang="en-US" dirty="0"/>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a:blip r:embed="rId3"/>
          <a:stretch>
            <a:fillRect/>
          </a:stretch>
        </p:blipFill>
        <p:spPr>
          <a:xfrm>
            <a:off x="8968901" y="4532508"/>
            <a:ext cx="2898341" cy="2060605"/>
          </a:xfrm>
          <a:prstGeom prst="rect">
            <a:avLst/>
          </a:prstGeom>
        </p:spPr>
      </p:pic>
      <p:pic>
        <p:nvPicPr>
          <p:cNvPr id="2" name="Online Media 1" title="&quot;Mi Oracion&quot; by Miguel Perez">
            <a:hlinkClick r:id="" action="ppaction://media"/>
            <a:extLst>
              <a:ext uri="{FF2B5EF4-FFF2-40B4-BE49-F238E27FC236}">
                <a16:creationId xmlns:a16="http://schemas.microsoft.com/office/drawing/2014/main" id="{CC39C3AE-63D7-4E1E-881C-D81726C49714}"/>
              </a:ext>
            </a:extLst>
          </p:cNvPr>
          <p:cNvPicPr>
            <a:picLocks noRot="1" noChangeAspect="1"/>
          </p:cNvPicPr>
          <p:nvPr>
            <a:videoFile r:link="rId1"/>
          </p:nvPr>
        </p:nvPicPr>
        <p:blipFill>
          <a:blip r:embed="rId4"/>
          <a:stretch>
            <a:fillRect/>
          </a:stretch>
        </p:blipFill>
        <p:spPr>
          <a:xfrm>
            <a:off x="847387" y="431938"/>
            <a:ext cx="8085096" cy="4568079"/>
          </a:xfrm>
          <a:prstGeom prst="rect">
            <a:avLst/>
          </a:prstGeom>
        </p:spPr>
      </p:pic>
    </p:spTree>
    <p:extLst>
      <p:ext uri="{BB962C8B-B14F-4D97-AF65-F5344CB8AC3E}">
        <p14:creationId xmlns:p14="http://schemas.microsoft.com/office/powerpoint/2010/main" val="31364974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371094" y="395769"/>
            <a:ext cx="9882650" cy="6345971"/>
          </a:xfrm>
        </p:spPr>
        <p:txBody>
          <a:bodyPr vert="horz" lIns="91440" tIns="45720" rIns="91440" bIns="45720" rtlCol="0" anchor="t">
            <a:normAutofit/>
          </a:bodyPr>
          <a:lstStyle/>
          <a:p>
            <a:pPr marL="0" indent="0">
              <a:lnSpc>
                <a:spcPct val="100000"/>
              </a:lnSpc>
              <a:buNone/>
            </a:pPr>
            <a:r>
              <a:rPr lang="en-US" sz="1300" dirty="0"/>
              <a:t>                                                                    			</a:t>
            </a:r>
            <a:r>
              <a:rPr lang="en-US" dirty="0"/>
              <a:t>  8</a:t>
            </a:r>
          </a:p>
          <a:p>
            <a:pPr marL="0" indent="0">
              <a:lnSpc>
                <a:spcPct val="100000"/>
              </a:lnSpc>
              <a:buNone/>
            </a:pPr>
            <a:r>
              <a:rPr lang="en-US" dirty="0"/>
              <a:t>  </a:t>
            </a:r>
          </a:p>
          <a:p>
            <a:pPr marL="0" indent="0">
              <a:buNone/>
            </a:pPr>
            <a:r>
              <a:rPr lang="en-US" dirty="0"/>
              <a:t> </a:t>
            </a:r>
          </a:p>
          <a:p>
            <a:pPr marL="0" indent="0">
              <a:buNone/>
            </a:pPr>
            <a:r>
              <a:rPr lang="en-US" sz="2800" dirty="0"/>
              <a:t> Inner peace lies in two major things: in serving the humanity and in the remembrance of Allah. Islam has put great emphasis on both of these things. That would not be wrong to say that Islam is the religion of peace and tranquility. Islamic teachings lead to the inner peace if people follow them as per to the guidance of Quran and </a:t>
            </a:r>
            <a:r>
              <a:rPr lang="en-US" sz="2800" dirty="0" err="1"/>
              <a:t>Sunnah</a:t>
            </a:r>
            <a:r>
              <a:rPr lang="en-US" sz="2800" dirty="0"/>
              <a:t>. </a:t>
            </a:r>
          </a:p>
          <a:p>
            <a:pPr marL="0" indent="0">
              <a:buNone/>
            </a:pPr>
            <a:r>
              <a:rPr lang="en-US" sz="2000" b="1" dirty="0"/>
              <a:t>Surah </a:t>
            </a:r>
            <a:r>
              <a:rPr lang="en-US" sz="2000" b="1" dirty="0" err="1"/>
              <a:t>Ma’idah</a:t>
            </a:r>
            <a:r>
              <a:rPr lang="en-US" sz="2000" b="1" dirty="0"/>
              <a:t>, verse 15-16:</a:t>
            </a:r>
            <a:endParaRPr lang="en-US" sz="2000" dirty="0"/>
          </a:p>
          <a:p>
            <a:pPr marL="0" indent="0">
              <a:lnSpc>
                <a:spcPct val="100000"/>
              </a:lnSpc>
              <a:buNone/>
            </a:pPr>
            <a:endParaRPr lang="en-US" dirty="0"/>
          </a:p>
        </p:txBody>
      </p:sp>
    </p:spTree>
    <p:extLst>
      <p:ext uri="{BB962C8B-B14F-4D97-AF65-F5344CB8AC3E}">
        <p14:creationId xmlns:p14="http://schemas.microsoft.com/office/powerpoint/2010/main" val="4130881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rotWithShape="1">
          <a:blip r:embed="rId2"/>
          <a:srcRect r="15627" b="-1"/>
          <a:stretch/>
        </p:blipFill>
        <p:spPr>
          <a:xfrm>
            <a:off x="6067583" y="10"/>
            <a:ext cx="6124417"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371094" y="395769"/>
            <a:ext cx="8488860" cy="6345971"/>
          </a:xfrm>
        </p:spPr>
        <p:txBody>
          <a:bodyPr vert="horz" lIns="91440" tIns="45720" rIns="91440" bIns="45720" rtlCol="0" anchor="t">
            <a:normAutofit/>
          </a:bodyPr>
          <a:lstStyle/>
          <a:p>
            <a:pPr marL="0" indent="0">
              <a:lnSpc>
                <a:spcPct val="100000"/>
              </a:lnSpc>
              <a:buNone/>
            </a:pPr>
            <a:r>
              <a:rPr lang="en-US" sz="1300" dirty="0"/>
              <a:t>                                                                  		  </a:t>
            </a:r>
            <a:r>
              <a:rPr lang="en-US" dirty="0"/>
              <a:t>  9</a:t>
            </a:r>
          </a:p>
          <a:p>
            <a:pPr marL="0" indent="0">
              <a:lnSpc>
                <a:spcPct val="100000"/>
              </a:lnSpc>
              <a:buNone/>
            </a:pPr>
            <a:r>
              <a:rPr lang="en-US" dirty="0"/>
              <a:t>  </a:t>
            </a:r>
          </a:p>
          <a:p>
            <a:pPr marL="0" indent="0">
              <a:lnSpc>
                <a:spcPct val="100000"/>
              </a:lnSpc>
              <a:buNone/>
            </a:pPr>
            <a:r>
              <a:rPr lang="en-US" dirty="0"/>
              <a:t>  </a:t>
            </a:r>
          </a:p>
        </p:txBody>
      </p:sp>
      <p:sp>
        <p:nvSpPr>
          <p:cNvPr id="2" name="Rectangle 1"/>
          <p:cNvSpPr/>
          <p:nvPr/>
        </p:nvSpPr>
        <p:spPr>
          <a:xfrm>
            <a:off x="734503" y="764976"/>
            <a:ext cx="7957413" cy="5878533"/>
          </a:xfrm>
          <a:prstGeom prst="rect">
            <a:avLst/>
          </a:prstGeom>
        </p:spPr>
        <p:txBody>
          <a:bodyPr wrap="square">
            <a:spAutoFit/>
          </a:bodyPr>
          <a:lstStyle/>
          <a:p>
            <a:endParaRPr lang="en-US" dirty="0"/>
          </a:p>
          <a:p>
            <a:endParaRPr lang="en-US" dirty="0"/>
          </a:p>
          <a:p>
            <a:endParaRPr lang="en-US" dirty="0"/>
          </a:p>
          <a:p>
            <a:r>
              <a:rPr lang="en-US" sz="2800" dirty="0"/>
              <a:t>O my friend! In all circumstances one should seize upon every means which will promote security and tranquility among the peoples of the world. The Great Being </a:t>
            </a:r>
            <a:r>
              <a:rPr lang="en-US" sz="2800" dirty="0" err="1"/>
              <a:t>saith</a:t>
            </a:r>
            <a:r>
              <a:rPr lang="en-US" sz="2800" dirty="0"/>
              <a:t>: In this glorious Day whatever will purge you from corruption and will lead you towards peace and composure, is indeed the Straight Path.</a:t>
            </a:r>
          </a:p>
          <a:p>
            <a:r>
              <a:rPr lang="en-US" dirty="0"/>
              <a:t> </a:t>
            </a:r>
          </a:p>
          <a:p>
            <a:r>
              <a:rPr lang="en-US" dirty="0"/>
              <a:t>Tablets of </a:t>
            </a:r>
            <a:r>
              <a:rPr lang="en-US" dirty="0" err="1"/>
              <a:t>Bahá’u’lláh</a:t>
            </a:r>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0493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371094" y="395769"/>
            <a:ext cx="10164864" cy="6345971"/>
          </a:xfrm>
        </p:spPr>
        <p:txBody>
          <a:bodyPr vert="horz" lIns="91440" tIns="45720" rIns="91440" bIns="45720" rtlCol="0" anchor="t">
            <a:normAutofit/>
          </a:bodyPr>
          <a:lstStyle/>
          <a:p>
            <a:pPr marL="0" indent="0">
              <a:lnSpc>
                <a:spcPct val="100000"/>
              </a:lnSpc>
              <a:buNone/>
            </a:pPr>
            <a:r>
              <a:rPr lang="en-US" sz="1300" dirty="0"/>
              <a:t>                                                              		      </a:t>
            </a:r>
            <a:r>
              <a:rPr lang="en-US" dirty="0"/>
              <a:t>  10</a:t>
            </a:r>
          </a:p>
          <a:p>
            <a:pPr marL="0" indent="0">
              <a:lnSpc>
                <a:spcPct val="100000"/>
              </a:lnSpc>
              <a:buNone/>
            </a:pPr>
            <a:r>
              <a:rPr lang="en-US" dirty="0"/>
              <a:t>  </a:t>
            </a:r>
          </a:p>
          <a:p>
            <a:pPr marL="0" indent="0">
              <a:lnSpc>
                <a:spcPct val="100000"/>
              </a:lnSpc>
              <a:buNone/>
            </a:pPr>
            <a:r>
              <a:rPr lang="en-US" dirty="0"/>
              <a:t>  </a:t>
            </a:r>
          </a:p>
        </p:txBody>
      </p:sp>
      <p:pic>
        <p:nvPicPr>
          <p:cNvPr id="2" name="Picture 1"/>
          <p:cNvPicPr>
            <a:picLocks noChangeAspect="1"/>
          </p:cNvPicPr>
          <p:nvPr/>
        </p:nvPicPr>
        <p:blipFill>
          <a:blip r:embed="rId3"/>
          <a:stretch>
            <a:fillRect/>
          </a:stretch>
        </p:blipFill>
        <p:spPr>
          <a:xfrm>
            <a:off x="1003425" y="862394"/>
            <a:ext cx="6161653" cy="5629085"/>
          </a:xfrm>
          <a:prstGeom prst="rect">
            <a:avLst/>
          </a:prstGeom>
        </p:spPr>
      </p:pic>
    </p:spTree>
    <p:extLst>
      <p:ext uri="{BB962C8B-B14F-4D97-AF65-F5344CB8AC3E}">
        <p14:creationId xmlns:p14="http://schemas.microsoft.com/office/powerpoint/2010/main" val="28349272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371094" y="395769"/>
            <a:ext cx="8534766" cy="6345971"/>
          </a:xfrm>
        </p:spPr>
        <p:txBody>
          <a:bodyPr vert="horz" lIns="91440" tIns="45720" rIns="91440" bIns="45720" rtlCol="0" anchor="t">
            <a:normAutofit/>
          </a:bodyPr>
          <a:lstStyle/>
          <a:p>
            <a:pPr marL="0" indent="0">
              <a:lnSpc>
                <a:spcPct val="100000"/>
              </a:lnSpc>
              <a:buNone/>
            </a:pPr>
            <a:r>
              <a:rPr lang="en-US" sz="1300" dirty="0"/>
              <a:t>                                                                		    </a:t>
            </a:r>
            <a:r>
              <a:rPr lang="en-US" dirty="0"/>
              <a:t>  11</a:t>
            </a:r>
          </a:p>
          <a:p>
            <a:pPr marL="0" indent="0">
              <a:lnSpc>
                <a:spcPct val="100000"/>
              </a:lnSpc>
              <a:buNone/>
            </a:pPr>
            <a:r>
              <a:rPr lang="en-US" dirty="0"/>
              <a:t>  </a:t>
            </a:r>
          </a:p>
          <a:p>
            <a:pPr marL="0" indent="0" fontAlgn="base">
              <a:buNone/>
            </a:pPr>
            <a:r>
              <a:rPr lang="en-US" dirty="0"/>
              <a:t> </a:t>
            </a:r>
            <a:r>
              <a:rPr lang="en-US" sz="2800" dirty="0"/>
              <a:t>When our days are drawing to a close let us think of the eternal worlds, and we shall be full of joy!</a:t>
            </a:r>
          </a:p>
          <a:p>
            <a:pPr marL="0" indent="0" fontAlgn="base">
              <a:buNone/>
            </a:pPr>
            <a:r>
              <a:rPr lang="en-US" sz="2800" dirty="0"/>
              <a:t>You see all round you proofs of the inadequacy of material things—how joy, comfort, peace and consolation are not to be found in the transitory things of </a:t>
            </a:r>
            <a:r>
              <a:rPr lang="en-US" sz="2800"/>
              <a:t>the world.</a:t>
            </a:r>
            <a:endParaRPr lang="en-US" sz="2800" dirty="0"/>
          </a:p>
          <a:p>
            <a:pPr marL="0" indent="0">
              <a:buNone/>
            </a:pPr>
            <a:r>
              <a:rPr lang="en-US" dirty="0"/>
              <a:t> -'</a:t>
            </a:r>
            <a:r>
              <a:rPr lang="en-US" dirty="0" err="1"/>
              <a:t>Abdu'l-Bahá</a:t>
            </a:r>
            <a:r>
              <a:rPr lang="en-US" dirty="0"/>
              <a:t>, Paris Talks</a:t>
            </a:r>
          </a:p>
          <a:p>
            <a:pPr marL="0" indent="0">
              <a:buNone/>
            </a:pPr>
            <a:r>
              <a:rPr lang="en-US" dirty="0"/>
              <a:t> </a:t>
            </a:r>
          </a:p>
          <a:p>
            <a:pPr marL="0" indent="0">
              <a:lnSpc>
                <a:spcPct val="100000"/>
              </a:lnSpc>
              <a:buNone/>
            </a:pPr>
            <a:endParaRPr lang="en-US" dirty="0"/>
          </a:p>
        </p:txBody>
      </p:sp>
    </p:spTree>
    <p:extLst>
      <p:ext uri="{BB962C8B-B14F-4D97-AF65-F5344CB8AC3E}">
        <p14:creationId xmlns:p14="http://schemas.microsoft.com/office/powerpoint/2010/main" val="30745163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371094" y="395769"/>
            <a:ext cx="9036011" cy="6345971"/>
          </a:xfrm>
        </p:spPr>
        <p:txBody>
          <a:bodyPr vert="horz" lIns="91440" tIns="45720" rIns="91440" bIns="45720" rtlCol="0" anchor="t">
            <a:normAutofit/>
          </a:bodyPr>
          <a:lstStyle/>
          <a:p>
            <a:pPr marL="0" indent="0">
              <a:lnSpc>
                <a:spcPct val="100000"/>
              </a:lnSpc>
              <a:buNone/>
            </a:pPr>
            <a:r>
              <a:rPr lang="en-US" sz="1300" dirty="0"/>
              <a:t>                                                                    </a:t>
            </a:r>
            <a:r>
              <a:rPr lang="en-US" dirty="0"/>
              <a:t>  </a:t>
            </a:r>
          </a:p>
          <a:p>
            <a:pPr marL="0" indent="0">
              <a:lnSpc>
                <a:spcPct val="100000"/>
              </a:lnSpc>
              <a:buNone/>
            </a:pPr>
            <a:r>
              <a:rPr lang="en-US" dirty="0"/>
              <a:t>					12</a:t>
            </a:r>
          </a:p>
          <a:p>
            <a:pPr marL="0" indent="0">
              <a:lnSpc>
                <a:spcPct val="100000"/>
              </a:lnSpc>
              <a:buNone/>
            </a:pPr>
            <a:r>
              <a:rPr lang="en-US" dirty="0"/>
              <a:t>  </a:t>
            </a:r>
          </a:p>
          <a:p>
            <a:pPr marL="0" indent="0">
              <a:lnSpc>
                <a:spcPct val="100000"/>
              </a:lnSpc>
              <a:buNone/>
            </a:pPr>
            <a:r>
              <a:rPr lang="en-US" dirty="0"/>
              <a:t>  </a:t>
            </a:r>
          </a:p>
        </p:txBody>
      </p:sp>
      <p:pic>
        <p:nvPicPr>
          <p:cNvPr id="2" name="Picture 1"/>
          <p:cNvPicPr>
            <a:picLocks noChangeAspect="1"/>
          </p:cNvPicPr>
          <p:nvPr/>
        </p:nvPicPr>
        <p:blipFill>
          <a:blip r:embed="rId3"/>
          <a:stretch>
            <a:fillRect/>
          </a:stretch>
        </p:blipFill>
        <p:spPr>
          <a:xfrm>
            <a:off x="1881421" y="1693430"/>
            <a:ext cx="6255725" cy="4500134"/>
          </a:xfrm>
          <a:prstGeom prst="rect">
            <a:avLst/>
          </a:prstGeom>
        </p:spPr>
      </p:pic>
    </p:spTree>
    <p:extLst>
      <p:ext uri="{BB962C8B-B14F-4D97-AF65-F5344CB8AC3E}">
        <p14:creationId xmlns:p14="http://schemas.microsoft.com/office/powerpoint/2010/main" val="36913369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371093" y="395769"/>
            <a:ext cx="8687789" cy="6345971"/>
          </a:xfrm>
        </p:spPr>
        <p:txBody>
          <a:bodyPr vert="horz" lIns="91440" tIns="45720" rIns="91440" bIns="45720" rtlCol="0" anchor="t">
            <a:normAutofit/>
          </a:bodyPr>
          <a:lstStyle/>
          <a:p>
            <a:pPr marL="0" indent="0">
              <a:lnSpc>
                <a:spcPct val="100000"/>
              </a:lnSpc>
              <a:buNone/>
            </a:pPr>
            <a:r>
              <a:rPr lang="en-US" sz="1300" dirty="0"/>
              <a:t>                                                                    </a:t>
            </a:r>
            <a:r>
              <a:rPr lang="en-US" dirty="0"/>
              <a:t>  </a:t>
            </a:r>
          </a:p>
          <a:p>
            <a:pPr marL="0" indent="0">
              <a:lnSpc>
                <a:spcPct val="100000"/>
              </a:lnSpc>
              <a:buNone/>
            </a:pPr>
            <a:r>
              <a:rPr lang="en-US" dirty="0"/>
              <a:t>					13</a:t>
            </a:r>
          </a:p>
          <a:p>
            <a:pPr marL="0" indent="0" fontAlgn="base">
              <a:buNone/>
            </a:pPr>
            <a:r>
              <a:rPr lang="en-US" dirty="0"/>
              <a:t> </a:t>
            </a:r>
          </a:p>
          <a:p>
            <a:pPr marL="0" indent="0" fontAlgn="base">
              <a:buNone/>
            </a:pPr>
            <a:r>
              <a:rPr lang="en-US" sz="2800" i="1" dirty="0"/>
              <a:t>Question:</a:t>
            </a:r>
            <a:r>
              <a:rPr lang="en-US" sz="2800" dirty="0"/>
              <a:t> Is peace a greater word than love?</a:t>
            </a:r>
          </a:p>
          <a:p>
            <a:pPr marL="0" indent="0" fontAlgn="base">
              <a:buNone/>
            </a:pPr>
            <a:r>
              <a:rPr lang="en-US" sz="2800" i="1" dirty="0"/>
              <a:t>Answer:</a:t>
            </a:r>
            <a:r>
              <a:rPr lang="en-US" sz="2800" dirty="0"/>
              <a:t> No! Love is greater than peace</a:t>
            </a:r>
            <a:r>
              <a:rPr lang="en-US" sz="2800" b="1" dirty="0"/>
              <a:t>,</a:t>
            </a:r>
            <a:r>
              <a:rPr lang="en-US" sz="2800" dirty="0"/>
              <a:t> for peace</a:t>
            </a:r>
            <a:r>
              <a:rPr lang="en-US" sz="2800" b="1" dirty="0"/>
              <a:t> </a:t>
            </a:r>
            <a:r>
              <a:rPr lang="en-US" sz="2800" dirty="0"/>
              <a:t>is founded upon love. Love is the objective point of peace, and peace</a:t>
            </a:r>
            <a:r>
              <a:rPr lang="en-US" sz="2800" b="1" dirty="0"/>
              <a:t> </a:t>
            </a:r>
            <a:r>
              <a:rPr lang="en-US" sz="2800" dirty="0"/>
              <a:t>is an outcome of love. Until love is attained, peace cannot be;  </a:t>
            </a:r>
          </a:p>
          <a:p>
            <a:pPr marL="0" indent="0" fontAlgn="base">
              <a:buNone/>
            </a:pPr>
            <a:r>
              <a:rPr lang="en-US" sz="2000" dirty="0"/>
              <a:t>-'</a:t>
            </a:r>
            <a:r>
              <a:rPr lang="en-US" sz="2000" dirty="0" err="1"/>
              <a:t>Abdu'l-Bahá</a:t>
            </a:r>
            <a:r>
              <a:rPr lang="en-US" sz="2000" dirty="0"/>
              <a:t>, The Promulgation of Universal Peace</a:t>
            </a:r>
          </a:p>
          <a:p>
            <a:pPr marL="0" indent="0">
              <a:lnSpc>
                <a:spcPct val="100000"/>
              </a:lnSpc>
              <a:buNone/>
            </a:pPr>
            <a:endParaRPr lang="en-US" sz="2800" dirty="0"/>
          </a:p>
          <a:p>
            <a:pPr marL="0" indent="0">
              <a:lnSpc>
                <a:spcPct val="100000"/>
              </a:lnSpc>
              <a:buNone/>
            </a:pPr>
            <a:r>
              <a:rPr lang="en-US" dirty="0"/>
              <a:t>  </a:t>
            </a:r>
          </a:p>
        </p:txBody>
      </p:sp>
    </p:spTree>
    <p:extLst>
      <p:ext uri="{BB962C8B-B14F-4D97-AF65-F5344CB8AC3E}">
        <p14:creationId xmlns:p14="http://schemas.microsoft.com/office/powerpoint/2010/main" val="38469667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371094" y="395769"/>
            <a:ext cx="8973297" cy="6345971"/>
          </a:xfrm>
        </p:spPr>
        <p:txBody>
          <a:bodyPr vert="horz" lIns="91440" tIns="45720" rIns="91440" bIns="45720" rtlCol="0" anchor="t">
            <a:normAutofit/>
          </a:bodyPr>
          <a:lstStyle/>
          <a:p>
            <a:pPr marL="0" indent="0">
              <a:lnSpc>
                <a:spcPct val="100000"/>
              </a:lnSpc>
              <a:buNone/>
            </a:pPr>
            <a:r>
              <a:rPr lang="en-US" sz="1300" dirty="0"/>
              <a:t>                                                                    </a:t>
            </a:r>
            <a:r>
              <a:rPr lang="en-US" dirty="0"/>
              <a:t>  </a:t>
            </a:r>
          </a:p>
          <a:p>
            <a:pPr marL="0" indent="0">
              <a:lnSpc>
                <a:spcPct val="100000"/>
              </a:lnSpc>
              <a:buNone/>
            </a:pPr>
            <a:r>
              <a:rPr lang="en-US" dirty="0"/>
              <a:t>					14</a:t>
            </a:r>
          </a:p>
          <a:p>
            <a:pPr marL="0" indent="0">
              <a:lnSpc>
                <a:spcPct val="100000"/>
              </a:lnSpc>
              <a:buNone/>
            </a:pPr>
            <a:r>
              <a:rPr lang="en-US" dirty="0"/>
              <a:t>  </a:t>
            </a:r>
          </a:p>
          <a:p>
            <a:pPr marL="0" indent="0">
              <a:lnSpc>
                <a:spcPct val="100000"/>
              </a:lnSpc>
              <a:buNone/>
            </a:pPr>
            <a:r>
              <a:rPr lang="en-US" dirty="0"/>
              <a:t> 	 I have told you these things, </a:t>
            </a:r>
          </a:p>
          <a:p>
            <a:pPr marL="0" indent="0">
              <a:lnSpc>
                <a:spcPct val="100000"/>
              </a:lnSpc>
              <a:buNone/>
            </a:pPr>
            <a:r>
              <a:rPr lang="en-US" dirty="0"/>
              <a:t>	So that in Me you may have peace. </a:t>
            </a:r>
          </a:p>
          <a:p>
            <a:pPr marL="0" indent="0">
              <a:lnSpc>
                <a:spcPct val="100000"/>
              </a:lnSpc>
              <a:buNone/>
            </a:pPr>
            <a:r>
              <a:rPr lang="en-US" dirty="0"/>
              <a:t>	In this world you will have trouble. </a:t>
            </a:r>
          </a:p>
          <a:p>
            <a:pPr marL="0" indent="0">
              <a:lnSpc>
                <a:spcPct val="100000"/>
              </a:lnSpc>
              <a:buNone/>
            </a:pPr>
            <a:r>
              <a:rPr lang="en-US" dirty="0"/>
              <a:t>	But take heart! </a:t>
            </a:r>
          </a:p>
          <a:p>
            <a:pPr marL="0" indent="0">
              <a:lnSpc>
                <a:spcPct val="100000"/>
              </a:lnSpc>
              <a:buNone/>
            </a:pPr>
            <a:r>
              <a:rPr lang="en-US" dirty="0"/>
              <a:t>	I have overcome the world.</a:t>
            </a:r>
          </a:p>
          <a:p>
            <a:pPr marL="0" indent="0">
              <a:lnSpc>
                <a:spcPct val="100000"/>
              </a:lnSpc>
              <a:buNone/>
            </a:pPr>
            <a:endParaRPr lang="en-US" dirty="0"/>
          </a:p>
          <a:p>
            <a:pPr marL="0" indent="0">
              <a:lnSpc>
                <a:spcPct val="100000"/>
              </a:lnSpc>
              <a:buNone/>
            </a:pPr>
            <a:r>
              <a:rPr lang="en-US" dirty="0"/>
              <a:t>	John 16:33</a:t>
            </a:r>
          </a:p>
        </p:txBody>
      </p:sp>
    </p:spTree>
    <p:extLst>
      <p:ext uri="{BB962C8B-B14F-4D97-AF65-F5344CB8AC3E}">
        <p14:creationId xmlns:p14="http://schemas.microsoft.com/office/powerpoint/2010/main" val="12840000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AE111E-3538-4868-BDF6-F884B5F16BD3}"/>
              </a:ext>
            </a:extLst>
          </p:cNvPr>
          <p:cNvSpPr>
            <a:spLocks noGrp="1"/>
          </p:cNvSpPr>
          <p:nvPr>
            <p:ph idx="1"/>
          </p:nvPr>
        </p:nvSpPr>
        <p:spPr>
          <a:xfrm>
            <a:off x="636876" y="201794"/>
            <a:ext cx="11447896" cy="6468636"/>
          </a:xfrm>
        </p:spPr>
        <p:txBody>
          <a:bodyPr vert="horz" lIns="91440" tIns="45720" rIns="91440" bIns="45720" rtlCol="0" anchor="t">
            <a:normAutofit/>
          </a:bodyPr>
          <a:lstStyle/>
          <a:p>
            <a:pPr marL="0" indent="0">
              <a:buNone/>
            </a:pPr>
            <a:r>
              <a:rPr lang="en-US" dirty="0"/>
              <a:t>                                                                      </a:t>
            </a:r>
          </a:p>
          <a:p>
            <a:pPr marL="0" indent="0">
              <a:buNone/>
            </a:pPr>
            <a:endParaRPr lang="en-US" dirty="0"/>
          </a:p>
          <a:p>
            <a:pPr marL="0" indent="0">
              <a:buNone/>
            </a:pPr>
            <a:r>
              <a:rPr lang="en-US" dirty="0"/>
              <a:t> </a:t>
            </a:r>
          </a:p>
        </p:txBody>
      </p:sp>
      <p:pic>
        <p:nvPicPr>
          <p:cNvPr id="4" name="Picture 4" descr="White and yellow flowers">
            <a:extLst>
              <a:ext uri="{FF2B5EF4-FFF2-40B4-BE49-F238E27FC236}">
                <a16:creationId xmlns:a16="http://schemas.microsoft.com/office/drawing/2014/main" id="{B19CBB4D-1A02-4833-A2B5-D4D108A3BF9C}"/>
              </a:ext>
            </a:extLst>
          </p:cNvPr>
          <p:cNvPicPr>
            <a:picLocks noChangeAspect="1"/>
          </p:cNvPicPr>
          <p:nvPr/>
        </p:nvPicPr>
        <p:blipFill>
          <a:blip r:embed="rId3"/>
          <a:stretch>
            <a:fillRect/>
          </a:stretch>
        </p:blipFill>
        <p:spPr>
          <a:xfrm>
            <a:off x="7508340" y="3687179"/>
            <a:ext cx="4358903" cy="2905935"/>
          </a:xfrm>
          <a:prstGeom prst="rect">
            <a:avLst/>
          </a:prstGeom>
        </p:spPr>
      </p:pic>
      <p:sp>
        <p:nvSpPr>
          <p:cNvPr id="2" name="Rectangle 1"/>
          <p:cNvSpPr/>
          <p:nvPr/>
        </p:nvSpPr>
        <p:spPr>
          <a:xfrm>
            <a:off x="2019886" y="2004234"/>
            <a:ext cx="6697459" cy="1754327"/>
          </a:xfrm>
          <a:prstGeom prst="rect">
            <a:avLst/>
          </a:prstGeom>
        </p:spPr>
        <p:txBody>
          <a:bodyPr wrap="square">
            <a:spAutoFit/>
          </a:bodyPr>
          <a:lstStyle/>
          <a:p>
            <a:r>
              <a:rPr lang="en-US" dirty="0"/>
              <a:t>"Where there is Love" by the Durban Baha'i Choir</a:t>
            </a:r>
          </a:p>
          <a:p>
            <a:endParaRPr lang="en-US" dirty="0"/>
          </a:p>
          <a:p>
            <a:endParaRPr lang="en-US" dirty="0"/>
          </a:p>
          <a:p>
            <a:endParaRPr lang="en-US" dirty="0"/>
          </a:p>
          <a:p>
            <a:r>
              <a:rPr lang="en-US" dirty="0"/>
              <a:t>https://</a:t>
            </a:r>
            <a:r>
              <a:rPr lang="en-US" dirty="0" err="1"/>
              <a:t>youtu.be</a:t>
            </a:r>
            <a:r>
              <a:rPr lang="en-US" dirty="0"/>
              <a:t>/4UPDlIXsM7k?t=160</a:t>
            </a:r>
          </a:p>
          <a:p>
            <a:endParaRPr lang="en-US" dirty="0"/>
          </a:p>
        </p:txBody>
      </p:sp>
      <p:pic>
        <p:nvPicPr>
          <p:cNvPr id="5" name="Online Media 4" title="&quot;Where There is Love (Lapho kukhona uthando)&quot; by the Durban Baha'i Choir">
            <a:hlinkClick r:id="" action="ppaction://media"/>
            <a:extLst>
              <a:ext uri="{FF2B5EF4-FFF2-40B4-BE49-F238E27FC236}">
                <a16:creationId xmlns:a16="http://schemas.microsoft.com/office/drawing/2014/main" id="{34136BCC-6F1C-4274-BA52-073D56712513}"/>
              </a:ext>
            </a:extLst>
          </p:cNvPr>
          <p:cNvPicPr>
            <a:picLocks noRot="1" noChangeAspect="1"/>
          </p:cNvPicPr>
          <p:nvPr>
            <a:videoFile r:link="rId1"/>
          </p:nvPr>
        </p:nvPicPr>
        <p:blipFill>
          <a:blip r:embed="rId4"/>
          <a:stretch>
            <a:fillRect/>
          </a:stretch>
        </p:blipFill>
        <p:spPr>
          <a:xfrm>
            <a:off x="731402" y="826348"/>
            <a:ext cx="8351182" cy="4718418"/>
          </a:xfrm>
          <a:prstGeom prst="rect">
            <a:avLst/>
          </a:prstGeom>
        </p:spPr>
      </p:pic>
    </p:spTree>
    <p:extLst>
      <p:ext uri="{BB962C8B-B14F-4D97-AF65-F5344CB8AC3E}">
        <p14:creationId xmlns:p14="http://schemas.microsoft.com/office/powerpoint/2010/main" val="14994991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AccentBoxVTI">
  <a:themeElements>
    <a:clrScheme name="AnalogousFromDarkSeedLeftStep">
      <a:dk1>
        <a:srgbClr val="000000"/>
      </a:dk1>
      <a:lt1>
        <a:srgbClr val="FFFFFF"/>
      </a:lt1>
      <a:dk2>
        <a:srgbClr val="412E24"/>
      </a:dk2>
      <a:lt2>
        <a:srgbClr val="E8E2E3"/>
      </a:lt2>
      <a:accent1>
        <a:srgbClr val="45B19A"/>
      </a:accent1>
      <a:accent2>
        <a:srgbClr val="3BB167"/>
      </a:accent2>
      <a:accent3>
        <a:srgbClr val="4DB748"/>
      </a:accent3>
      <a:accent4>
        <a:srgbClr val="72B13B"/>
      </a:accent4>
      <a:accent5>
        <a:srgbClr val="9BA842"/>
      </a:accent5>
      <a:accent6>
        <a:srgbClr val="B18E3B"/>
      </a:accent6>
      <a:hlink>
        <a:srgbClr val="718B2E"/>
      </a:hlink>
      <a:folHlink>
        <a:srgbClr val="7F7F7F"/>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emplate>office theme</Template>
  <TotalTime>443</TotalTime>
  <Words>1948</Words>
  <Application>Microsoft Office PowerPoint</Application>
  <PresentationFormat>Widescreen</PresentationFormat>
  <Paragraphs>111</Paragraphs>
  <Slides>18</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Neue Haas Grotesk Text Pro</vt:lpstr>
      <vt:lpstr>AccentBoxVTI</vt:lpstr>
      <vt:lpstr>INNER PEACE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320</cp:revision>
  <dcterms:created xsi:type="dcterms:W3CDTF">2021-05-09T18:26:07Z</dcterms:created>
  <dcterms:modified xsi:type="dcterms:W3CDTF">2021-05-30T16:35:17Z</dcterms:modified>
</cp:coreProperties>
</file>