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sldIdLst>
    <p:sldId id="256" r:id="rId2"/>
    <p:sldId id="263" r:id="rId3"/>
    <p:sldId id="257" r:id="rId4"/>
    <p:sldId id="258" r:id="rId5"/>
    <p:sldId id="264" r:id="rId6"/>
    <p:sldId id="259" r:id="rId7"/>
    <p:sldId id="265" r:id="rId8"/>
    <p:sldId id="260" r:id="rId9"/>
    <p:sldId id="266" r:id="rId10"/>
    <p:sldId id="274" r:id="rId11"/>
    <p:sldId id="261" r:id="rId12"/>
    <p:sldId id="262" r:id="rId13"/>
    <p:sldId id="267" r:id="rId14"/>
    <p:sldId id="268" r:id="rId15"/>
    <p:sldId id="269" r:id="rId16"/>
    <p:sldId id="270"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4D8B34-3BF6-41D0-8A74-05D8C73AD9C2}" v="2412" dt="2021-03-22T16:50:26.5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41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A04D8B34-3BF6-41D0-8A74-05D8C73AD9C2}"/>
    <pc:docChg chg="addSld modSld sldOrd addMainMaster delMainMaster">
      <pc:chgData name="GLADYS NAY" userId="97eb4254fa17524f" providerId="Windows Live" clId="Web-{A04D8B34-3BF6-41D0-8A74-05D8C73AD9C2}" dt="2021-03-22T16:50:26.595" v="1206"/>
      <pc:docMkLst>
        <pc:docMk/>
      </pc:docMkLst>
      <pc:sldChg chg="addSp delSp modSp mod setBg modClrScheme chgLayout">
        <pc:chgData name="GLADYS NAY" userId="97eb4254fa17524f" providerId="Windows Live" clId="Web-{A04D8B34-3BF6-41D0-8A74-05D8C73AD9C2}" dt="2021-03-22T16:49:14.062" v="1190"/>
        <pc:sldMkLst>
          <pc:docMk/>
          <pc:sldMk cId="109857222" sldId="256"/>
        </pc:sldMkLst>
        <pc:spChg chg="mod">
          <ac:chgData name="GLADYS NAY" userId="97eb4254fa17524f" providerId="Windows Live" clId="Web-{A04D8B34-3BF6-41D0-8A74-05D8C73AD9C2}" dt="2021-03-22T13:53:14.238" v="23" actId="20577"/>
          <ac:spMkLst>
            <pc:docMk/>
            <pc:sldMk cId="109857222" sldId="256"/>
            <ac:spMk id="2" creationId="{00000000-0000-0000-0000-000000000000}"/>
          </ac:spMkLst>
        </pc:spChg>
        <pc:spChg chg="del mod">
          <ac:chgData name="GLADYS NAY" userId="97eb4254fa17524f" providerId="Windows Live" clId="Web-{A04D8B34-3BF6-41D0-8A74-05D8C73AD9C2}" dt="2021-03-22T13:51:42.955" v="1"/>
          <ac:spMkLst>
            <pc:docMk/>
            <pc:sldMk cId="109857222" sldId="256"/>
            <ac:spMk id="3" creationId="{00000000-0000-0000-0000-000000000000}"/>
          </ac:spMkLst>
        </pc:spChg>
        <pc:spChg chg="add">
          <ac:chgData name="GLADYS NAY" userId="97eb4254fa17524f" providerId="Windows Live" clId="Web-{A04D8B34-3BF6-41D0-8A74-05D8C73AD9C2}" dt="2021-03-22T13:51:25.673" v="0"/>
          <ac:spMkLst>
            <pc:docMk/>
            <pc:sldMk cId="109857222" sldId="256"/>
            <ac:spMk id="9" creationId="{9B45BA4C-9B54-4496-821F-9E0985CA984D}"/>
          </ac:spMkLst>
        </pc:spChg>
        <pc:picChg chg="add">
          <ac:chgData name="GLADYS NAY" userId="97eb4254fa17524f" providerId="Windows Live" clId="Web-{A04D8B34-3BF6-41D0-8A74-05D8C73AD9C2}" dt="2021-03-22T13:51:25.673" v="0"/>
          <ac:picMkLst>
            <pc:docMk/>
            <pc:sldMk cId="109857222" sldId="256"/>
            <ac:picMk id="4" creationId="{295F5C64-79AC-4F6D-AD67-BAF47BC4555F}"/>
          </ac:picMkLst>
        </pc:picChg>
      </pc:sldChg>
      <pc:sldChg chg="addSp delSp modSp new mod setBg">
        <pc:chgData name="GLADYS NAY" userId="97eb4254fa17524f" providerId="Windows Live" clId="Web-{A04D8B34-3BF6-41D0-8A74-05D8C73AD9C2}" dt="2021-03-22T16:48:50.468" v="1188"/>
        <pc:sldMkLst>
          <pc:docMk/>
          <pc:sldMk cId="257472266" sldId="257"/>
        </pc:sldMkLst>
        <pc:spChg chg="del mod">
          <ac:chgData name="GLADYS NAY" userId="97eb4254fa17524f" providerId="Windows Live" clId="Web-{A04D8B34-3BF6-41D0-8A74-05D8C73AD9C2}" dt="2021-03-22T13:54:01.380" v="30"/>
          <ac:spMkLst>
            <pc:docMk/>
            <pc:sldMk cId="257472266" sldId="257"/>
            <ac:spMk id="2" creationId="{D12E9BFE-1F25-42F3-B518-1091BEADE008}"/>
          </ac:spMkLst>
        </pc:spChg>
        <pc:spChg chg="add del mod">
          <ac:chgData name="GLADYS NAY" userId="97eb4254fa17524f" providerId="Windows Live" clId="Web-{A04D8B34-3BF6-41D0-8A74-05D8C73AD9C2}" dt="2021-03-22T16:44:42.196" v="1178" actId="20577"/>
          <ac:spMkLst>
            <pc:docMk/>
            <pc:sldMk cId="257472266" sldId="257"/>
            <ac:spMk id="3" creationId="{4136B61D-6AA0-4D68-8232-F169332222A7}"/>
          </ac:spMkLst>
        </pc:spChg>
        <pc:spChg chg="add del">
          <ac:chgData name="GLADYS NAY" userId="97eb4254fa17524f" providerId="Windows Live" clId="Web-{A04D8B34-3BF6-41D0-8A74-05D8C73AD9C2}" dt="2021-03-22T13:53:44.911" v="28"/>
          <ac:spMkLst>
            <pc:docMk/>
            <pc:sldMk cId="257472266" sldId="257"/>
            <ac:spMk id="5" creationId="{84136905-015B-4510-B514-027CBA846BD6}"/>
          </ac:spMkLst>
        </pc:spChg>
        <pc:spChg chg="add del">
          <ac:chgData name="GLADYS NAY" userId="97eb4254fa17524f" providerId="Windows Live" clId="Web-{A04D8B34-3BF6-41D0-8A74-05D8C73AD9C2}" dt="2021-03-22T13:53:44.911" v="28"/>
          <ac:spMkLst>
            <pc:docMk/>
            <pc:sldMk cId="257472266" sldId="257"/>
            <ac:spMk id="6" creationId="{36CD0F97-2E5B-4E84-8544-EB24DED10446}"/>
          </ac:spMkLst>
        </pc:spChg>
        <pc:spChg chg="add del">
          <ac:chgData name="GLADYS NAY" userId="97eb4254fa17524f" providerId="Windows Live" clId="Web-{A04D8B34-3BF6-41D0-8A74-05D8C73AD9C2}" dt="2021-03-22T13:53:44.911" v="28"/>
          <ac:spMkLst>
            <pc:docMk/>
            <pc:sldMk cId="257472266" sldId="257"/>
            <ac:spMk id="7" creationId="{65CDAFE1-059B-49EF-8E73-47DED29BD77B}"/>
          </ac:spMkLst>
        </pc:spChg>
        <pc:spChg chg="add del">
          <ac:chgData name="GLADYS NAY" userId="97eb4254fa17524f" providerId="Windows Live" clId="Web-{A04D8B34-3BF6-41D0-8A74-05D8C73AD9C2}" dt="2021-03-22T13:53:34.660" v="26"/>
          <ac:spMkLst>
            <pc:docMk/>
            <pc:sldMk cId="257472266" sldId="257"/>
            <ac:spMk id="8" creationId="{49306479-8C4D-4E4A-A330-DFC80A8A01BE}"/>
          </ac:spMkLst>
        </pc:spChg>
        <pc:spChg chg="add">
          <ac:chgData name="GLADYS NAY" userId="97eb4254fa17524f" providerId="Windows Live" clId="Web-{A04D8B34-3BF6-41D0-8A74-05D8C73AD9C2}" dt="2021-03-22T13:53:44.926" v="29"/>
          <ac:spMkLst>
            <pc:docMk/>
            <pc:sldMk cId="257472266" sldId="257"/>
            <ac:spMk id="9" creationId="{D160B463-41E9-4323-AE6D-30E67F2C7227}"/>
          </ac:spMkLst>
        </pc:spChg>
        <pc:spChg chg="add del">
          <ac:chgData name="GLADYS NAY" userId="97eb4254fa17524f" providerId="Windows Live" clId="Web-{A04D8B34-3BF6-41D0-8A74-05D8C73AD9C2}" dt="2021-03-22T13:53:34.660" v="26"/>
          <ac:spMkLst>
            <pc:docMk/>
            <pc:sldMk cId="257472266" sldId="257"/>
            <ac:spMk id="10" creationId="{9B45BA4C-9B54-4496-821F-9E0985CA984D}"/>
          </ac:spMkLst>
        </pc:spChg>
        <pc:spChg chg="add">
          <ac:chgData name="GLADYS NAY" userId="97eb4254fa17524f" providerId="Windows Live" clId="Web-{A04D8B34-3BF6-41D0-8A74-05D8C73AD9C2}" dt="2021-03-22T13:53:44.926" v="29"/>
          <ac:spMkLst>
            <pc:docMk/>
            <pc:sldMk cId="257472266" sldId="257"/>
            <ac:spMk id="11" creationId="{188A358F-F8B2-4FD2-99F3-7CA83358500E}"/>
          </ac:spMkLst>
        </pc:spChg>
        <pc:spChg chg="add del">
          <ac:chgData name="GLADYS NAY" userId="97eb4254fa17524f" providerId="Windows Live" clId="Web-{A04D8B34-3BF6-41D0-8A74-05D8C73AD9C2}" dt="2021-03-22T13:53:34.660" v="26"/>
          <ac:spMkLst>
            <pc:docMk/>
            <pc:sldMk cId="257472266" sldId="257"/>
            <ac:spMk id="12" creationId="{85E1BB9D-FAFF-4C3E-9E44-13F8FBABCD62}"/>
          </ac:spMkLst>
        </pc:spChg>
        <pc:spChg chg="add">
          <ac:chgData name="GLADYS NAY" userId="97eb4254fa17524f" providerId="Windows Live" clId="Web-{A04D8B34-3BF6-41D0-8A74-05D8C73AD9C2}" dt="2021-03-22T13:53:44.926" v="29"/>
          <ac:spMkLst>
            <pc:docMk/>
            <pc:sldMk cId="257472266" sldId="257"/>
            <ac:spMk id="13" creationId="{2CCE2735-7843-4DC6-81F5-6366AB3EFF63}"/>
          </ac:spMkLst>
        </pc:spChg>
        <pc:spChg chg="add del">
          <ac:chgData name="GLADYS NAY" userId="97eb4254fa17524f" providerId="Windows Live" clId="Web-{A04D8B34-3BF6-41D0-8A74-05D8C73AD9C2}" dt="2021-03-22T13:53:34.660" v="26"/>
          <ac:spMkLst>
            <pc:docMk/>
            <pc:sldMk cId="257472266" sldId="257"/>
            <ac:spMk id="14" creationId="{47C897C6-901F-410E-B2AC-162ED94B010E}"/>
          </ac:spMkLst>
        </pc:spChg>
      </pc:sldChg>
      <pc:sldChg chg="modSp add mod replId setBg">
        <pc:chgData name="GLADYS NAY" userId="97eb4254fa17524f" providerId="Windows Live" clId="Web-{A04D8B34-3BF6-41D0-8A74-05D8C73AD9C2}" dt="2021-03-22T16:49:19.250" v="1191"/>
        <pc:sldMkLst>
          <pc:docMk/>
          <pc:sldMk cId="1352864864" sldId="258"/>
        </pc:sldMkLst>
        <pc:spChg chg="mod">
          <ac:chgData name="GLADYS NAY" userId="97eb4254fa17524f" providerId="Windows Live" clId="Web-{A04D8B34-3BF6-41D0-8A74-05D8C73AD9C2}" dt="2021-03-22T16:42:33.209" v="1167" actId="20577"/>
          <ac:spMkLst>
            <pc:docMk/>
            <pc:sldMk cId="1352864864" sldId="258"/>
            <ac:spMk id="3" creationId="{4136B61D-6AA0-4D68-8232-F169332222A7}"/>
          </ac:spMkLst>
        </pc:spChg>
      </pc:sldChg>
      <pc:sldChg chg="modSp add mod replId setBg">
        <pc:chgData name="GLADYS NAY" userId="97eb4254fa17524f" providerId="Windows Live" clId="Web-{A04D8B34-3BF6-41D0-8A74-05D8C73AD9C2}" dt="2021-03-22T16:49:24.828" v="1192"/>
        <pc:sldMkLst>
          <pc:docMk/>
          <pc:sldMk cId="2279770265" sldId="259"/>
        </pc:sldMkLst>
        <pc:spChg chg="mod">
          <ac:chgData name="GLADYS NAY" userId="97eb4254fa17524f" providerId="Windows Live" clId="Web-{A04D8B34-3BF6-41D0-8A74-05D8C73AD9C2}" dt="2021-03-22T16:42:57.412" v="1171" actId="20577"/>
          <ac:spMkLst>
            <pc:docMk/>
            <pc:sldMk cId="2279770265" sldId="259"/>
            <ac:spMk id="3" creationId="{4136B61D-6AA0-4D68-8232-F169332222A7}"/>
          </ac:spMkLst>
        </pc:spChg>
      </pc:sldChg>
      <pc:sldChg chg="modSp add mod replId setBg">
        <pc:chgData name="GLADYS NAY" userId="97eb4254fa17524f" providerId="Windows Live" clId="Web-{A04D8B34-3BF6-41D0-8A74-05D8C73AD9C2}" dt="2021-03-22T16:49:29.547" v="1193"/>
        <pc:sldMkLst>
          <pc:docMk/>
          <pc:sldMk cId="315368582" sldId="260"/>
        </pc:sldMkLst>
        <pc:spChg chg="mod">
          <ac:chgData name="GLADYS NAY" userId="97eb4254fa17524f" providerId="Windows Live" clId="Web-{A04D8B34-3BF6-41D0-8A74-05D8C73AD9C2}" dt="2021-03-22T16:43:25.194" v="1175" actId="20577"/>
          <ac:spMkLst>
            <pc:docMk/>
            <pc:sldMk cId="315368582" sldId="260"/>
            <ac:spMk id="3" creationId="{4136B61D-6AA0-4D68-8232-F169332222A7}"/>
          </ac:spMkLst>
        </pc:spChg>
      </pc:sldChg>
      <pc:sldChg chg="modSp add mod replId setBg">
        <pc:chgData name="GLADYS NAY" userId="97eb4254fa17524f" providerId="Windows Live" clId="Web-{A04D8B34-3BF6-41D0-8A74-05D8C73AD9C2}" dt="2021-03-22T16:49:36.860" v="1194"/>
        <pc:sldMkLst>
          <pc:docMk/>
          <pc:sldMk cId="3849058565" sldId="261"/>
        </pc:sldMkLst>
        <pc:spChg chg="mod">
          <ac:chgData name="GLADYS NAY" userId="97eb4254fa17524f" providerId="Windows Live" clId="Web-{A04D8B34-3BF6-41D0-8A74-05D8C73AD9C2}" dt="2021-03-22T15:02:13.130" v="1019" actId="20577"/>
          <ac:spMkLst>
            <pc:docMk/>
            <pc:sldMk cId="3849058565" sldId="261"/>
            <ac:spMk id="3" creationId="{4136B61D-6AA0-4D68-8232-F169332222A7}"/>
          </ac:spMkLst>
        </pc:spChg>
      </pc:sldChg>
      <pc:sldChg chg="modSp add mod replId setBg">
        <pc:chgData name="GLADYS NAY" userId="97eb4254fa17524f" providerId="Windows Live" clId="Web-{A04D8B34-3BF6-41D0-8A74-05D8C73AD9C2}" dt="2021-03-22T16:49:40.032" v="1195"/>
        <pc:sldMkLst>
          <pc:docMk/>
          <pc:sldMk cId="558560356" sldId="262"/>
        </pc:sldMkLst>
        <pc:spChg chg="mod">
          <ac:chgData name="GLADYS NAY" userId="97eb4254fa17524f" providerId="Windows Live" clId="Web-{A04D8B34-3BF6-41D0-8A74-05D8C73AD9C2}" dt="2021-03-22T16:44:52.415" v="1179" actId="20577"/>
          <ac:spMkLst>
            <pc:docMk/>
            <pc:sldMk cId="558560356" sldId="262"/>
            <ac:spMk id="3" creationId="{4136B61D-6AA0-4D68-8232-F169332222A7}"/>
          </ac:spMkLst>
        </pc:spChg>
      </pc:sldChg>
      <pc:sldChg chg="addSp modSp add mod replId setBg">
        <pc:chgData name="GLADYS NAY" userId="97eb4254fa17524f" providerId="Windows Live" clId="Web-{A04D8B34-3BF6-41D0-8A74-05D8C73AD9C2}" dt="2021-03-22T16:49:43.188" v="1196"/>
        <pc:sldMkLst>
          <pc:docMk/>
          <pc:sldMk cId="3442881165" sldId="263"/>
        </pc:sldMkLst>
        <pc:spChg chg="mod">
          <ac:chgData name="GLADYS NAY" userId="97eb4254fa17524f" providerId="Windows Live" clId="Web-{A04D8B34-3BF6-41D0-8A74-05D8C73AD9C2}" dt="2021-03-22T16:34:16.431" v="1104" actId="20577"/>
          <ac:spMkLst>
            <pc:docMk/>
            <pc:sldMk cId="3442881165" sldId="263"/>
            <ac:spMk id="3" creationId="{4136B61D-6AA0-4D68-8232-F169332222A7}"/>
          </ac:spMkLst>
        </pc:spChg>
        <pc:picChg chg="add mod">
          <ac:chgData name="GLADYS NAY" userId="97eb4254fa17524f" providerId="Windows Live" clId="Web-{A04D8B34-3BF6-41D0-8A74-05D8C73AD9C2}" dt="2021-03-22T16:46:11.933" v="1183" actId="1076"/>
          <ac:picMkLst>
            <pc:docMk/>
            <pc:sldMk cId="3442881165" sldId="263"/>
            <ac:picMk id="2" creationId="{242D795D-6091-4006-9E87-BC2339D0F2A3}"/>
          </ac:picMkLst>
        </pc:picChg>
      </pc:sldChg>
      <pc:sldChg chg="modSp add mod replId setBg">
        <pc:chgData name="GLADYS NAY" userId="97eb4254fa17524f" providerId="Windows Live" clId="Web-{A04D8B34-3BF6-41D0-8A74-05D8C73AD9C2}" dt="2021-03-22T16:49:49.188" v="1197"/>
        <pc:sldMkLst>
          <pc:docMk/>
          <pc:sldMk cId="45432616" sldId="264"/>
        </pc:sldMkLst>
        <pc:spChg chg="mod">
          <ac:chgData name="GLADYS NAY" userId="97eb4254fa17524f" providerId="Windows Live" clId="Web-{A04D8B34-3BF6-41D0-8A74-05D8C73AD9C2}" dt="2021-03-22T16:34:21.415" v="1106" actId="20577"/>
          <ac:spMkLst>
            <pc:docMk/>
            <pc:sldMk cId="45432616" sldId="264"/>
            <ac:spMk id="3" creationId="{4136B61D-6AA0-4D68-8232-F169332222A7}"/>
          </ac:spMkLst>
        </pc:spChg>
      </pc:sldChg>
      <pc:sldChg chg="modSp add mod replId setBg">
        <pc:chgData name="GLADYS NAY" userId="97eb4254fa17524f" providerId="Windows Live" clId="Web-{A04D8B34-3BF6-41D0-8A74-05D8C73AD9C2}" dt="2021-03-22T16:49:56.298" v="1198"/>
        <pc:sldMkLst>
          <pc:docMk/>
          <pc:sldMk cId="3355866596" sldId="265"/>
        </pc:sldMkLst>
        <pc:spChg chg="mod">
          <ac:chgData name="GLADYS NAY" userId="97eb4254fa17524f" providerId="Windows Live" clId="Web-{A04D8B34-3BF6-41D0-8A74-05D8C73AD9C2}" dt="2021-03-22T16:34:27.337" v="1108" actId="20577"/>
          <ac:spMkLst>
            <pc:docMk/>
            <pc:sldMk cId="3355866596" sldId="265"/>
            <ac:spMk id="3" creationId="{4136B61D-6AA0-4D68-8232-F169332222A7}"/>
          </ac:spMkLst>
        </pc:spChg>
      </pc:sldChg>
      <pc:sldChg chg="modSp add mod replId setBg">
        <pc:chgData name="GLADYS NAY" userId="97eb4254fa17524f" providerId="Windows Live" clId="Web-{A04D8B34-3BF6-41D0-8A74-05D8C73AD9C2}" dt="2021-03-22T16:49:59.313" v="1199"/>
        <pc:sldMkLst>
          <pc:docMk/>
          <pc:sldMk cId="2795004185" sldId="266"/>
        </pc:sldMkLst>
        <pc:spChg chg="mod">
          <ac:chgData name="GLADYS NAY" userId="97eb4254fa17524f" providerId="Windows Live" clId="Web-{A04D8B34-3BF6-41D0-8A74-05D8C73AD9C2}" dt="2021-03-22T16:34:35.353" v="1112" actId="20577"/>
          <ac:spMkLst>
            <pc:docMk/>
            <pc:sldMk cId="2795004185" sldId="266"/>
            <ac:spMk id="3" creationId="{4136B61D-6AA0-4D68-8232-F169332222A7}"/>
          </ac:spMkLst>
        </pc:spChg>
      </pc:sldChg>
      <pc:sldChg chg="modSp add mod replId setBg">
        <pc:chgData name="GLADYS NAY" userId="97eb4254fa17524f" providerId="Windows Live" clId="Web-{A04D8B34-3BF6-41D0-8A74-05D8C73AD9C2}" dt="2021-03-22T16:50:02.642" v="1200"/>
        <pc:sldMkLst>
          <pc:docMk/>
          <pc:sldMk cId="4012883370" sldId="267"/>
        </pc:sldMkLst>
        <pc:spChg chg="mod">
          <ac:chgData name="GLADYS NAY" userId="97eb4254fa17524f" providerId="Windows Live" clId="Web-{A04D8B34-3BF6-41D0-8A74-05D8C73AD9C2}" dt="2021-03-22T16:34:42.588" v="1115" actId="20577"/>
          <ac:spMkLst>
            <pc:docMk/>
            <pc:sldMk cId="4012883370" sldId="267"/>
            <ac:spMk id="3" creationId="{4136B61D-6AA0-4D68-8232-F169332222A7}"/>
          </ac:spMkLst>
        </pc:spChg>
      </pc:sldChg>
      <pc:sldChg chg="modSp add mod replId setBg">
        <pc:chgData name="GLADYS NAY" userId="97eb4254fa17524f" providerId="Windows Live" clId="Web-{A04D8B34-3BF6-41D0-8A74-05D8C73AD9C2}" dt="2021-03-22T16:50:08.001" v="1201"/>
        <pc:sldMkLst>
          <pc:docMk/>
          <pc:sldMk cId="3900365780" sldId="268"/>
        </pc:sldMkLst>
        <pc:spChg chg="mod">
          <ac:chgData name="GLADYS NAY" userId="97eb4254fa17524f" providerId="Windows Live" clId="Web-{A04D8B34-3BF6-41D0-8A74-05D8C73AD9C2}" dt="2021-03-22T16:34:49.947" v="1118" actId="20577"/>
          <ac:spMkLst>
            <pc:docMk/>
            <pc:sldMk cId="3900365780" sldId="268"/>
            <ac:spMk id="3" creationId="{4136B61D-6AA0-4D68-8232-F169332222A7}"/>
          </ac:spMkLst>
        </pc:spChg>
      </pc:sldChg>
      <pc:sldChg chg="modSp add mod replId setBg">
        <pc:chgData name="GLADYS NAY" userId="97eb4254fa17524f" providerId="Windows Live" clId="Web-{A04D8B34-3BF6-41D0-8A74-05D8C73AD9C2}" dt="2021-03-22T16:50:11.673" v="1202"/>
        <pc:sldMkLst>
          <pc:docMk/>
          <pc:sldMk cId="828573050" sldId="269"/>
        </pc:sldMkLst>
        <pc:spChg chg="mod">
          <ac:chgData name="GLADYS NAY" userId="97eb4254fa17524f" providerId="Windows Live" clId="Web-{A04D8B34-3BF6-41D0-8A74-05D8C73AD9C2}" dt="2021-03-22T16:34:58.448" v="1121" actId="20577"/>
          <ac:spMkLst>
            <pc:docMk/>
            <pc:sldMk cId="828573050" sldId="269"/>
            <ac:spMk id="3" creationId="{4136B61D-6AA0-4D68-8232-F169332222A7}"/>
          </ac:spMkLst>
        </pc:spChg>
      </pc:sldChg>
      <pc:sldChg chg="modSp add mod replId setBg">
        <pc:chgData name="GLADYS NAY" userId="97eb4254fa17524f" providerId="Windows Live" clId="Web-{A04D8B34-3BF6-41D0-8A74-05D8C73AD9C2}" dt="2021-03-22T16:50:15.954" v="1203"/>
        <pc:sldMkLst>
          <pc:docMk/>
          <pc:sldMk cId="904385319" sldId="270"/>
        </pc:sldMkLst>
        <pc:spChg chg="mod">
          <ac:chgData name="GLADYS NAY" userId="97eb4254fa17524f" providerId="Windows Live" clId="Web-{A04D8B34-3BF6-41D0-8A74-05D8C73AD9C2}" dt="2021-03-22T16:35:05.713" v="1124" actId="20577"/>
          <ac:spMkLst>
            <pc:docMk/>
            <pc:sldMk cId="904385319" sldId="270"/>
            <ac:spMk id="3" creationId="{4136B61D-6AA0-4D68-8232-F169332222A7}"/>
          </ac:spMkLst>
        </pc:spChg>
      </pc:sldChg>
      <pc:sldChg chg="modSp add mod replId setBg">
        <pc:chgData name="GLADYS NAY" userId="97eb4254fa17524f" providerId="Windows Live" clId="Web-{A04D8B34-3BF6-41D0-8A74-05D8C73AD9C2}" dt="2021-03-22T16:50:21.251" v="1204"/>
        <pc:sldMkLst>
          <pc:docMk/>
          <pc:sldMk cId="1289285763" sldId="271"/>
        </pc:sldMkLst>
        <pc:spChg chg="mod">
          <ac:chgData name="GLADYS NAY" userId="97eb4254fa17524f" providerId="Windows Live" clId="Web-{A04D8B34-3BF6-41D0-8A74-05D8C73AD9C2}" dt="2021-03-22T16:35:14.995" v="1127" actId="20577"/>
          <ac:spMkLst>
            <pc:docMk/>
            <pc:sldMk cId="1289285763" sldId="271"/>
            <ac:spMk id="3" creationId="{4136B61D-6AA0-4D68-8232-F169332222A7}"/>
          </ac:spMkLst>
        </pc:spChg>
      </pc:sldChg>
      <pc:sldChg chg="modSp add mod ord replId setBg">
        <pc:chgData name="GLADYS NAY" userId="97eb4254fa17524f" providerId="Windows Live" clId="Web-{A04D8B34-3BF6-41D0-8A74-05D8C73AD9C2}" dt="2021-03-22T16:50:26.595" v="1206"/>
        <pc:sldMkLst>
          <pc:docMk/>
          <pc:sldMk cId="263566625" sldId="272"/>
        </pc:sldMkLst>
        <pc:spChg chg="mod">
          <ac:chgData name="GLADYS NAY" userId="97eb4254fa17524f" providerId="Windows Live" clId="Web-{A04D8B34-3BF6-41D0-8A74-05D8C73AD9C2}" dt="2021-03-22T16:45:56.479" v="1182" actId="20577"/>
          <ac:spMkLst>
            <pc:docMk/>
            <pc:sldMk cId="263566625" sldId="272"/>
            <ac:spMk id="3" creationId="{4136B61D-6AA0-4D68-8232-F169332222A7}"/>
          </ac:spMkLst>
        </pc:spChg>
      </pc:sldChg>
      <pc:sldMasterChg chg="del delSldLayout">
        <pc:chgData name="GLADYS NAY" userId="97eb4254fa17524f" providerId="Windows Live" clId="Web-{A04D8B34-3BF6-41D0-8A74-05D8C73AD9C2}" dt="2021-03-22T13:51:25.673" v="0"/>
        <pc:sldMasterMkLst>
          <pc:docMk/>
          <pc:sldMasterMk cId="2460954070" sldId="2147483660"/>
        </pc:sldMasterMkLst>
        <pc:sldLayoutChg chg="del">
          <pc:chgData name="GLADYS NAY" userId="97eb4254fa17524f" providerId="Windows Live" clId="Web-{A04D8B34-3BF6-41D0-8A74-05D8C73AD9C2}" dt="2021-03-22T13:51:25.673" v="0"/>
          <pc:sldLayoutMkLst>
            <pc:docMk/>
            <pc:sldMasterMk cId="2460954070" sldId="2147483660"/>
            <pc:sldLayoutMk cId="2385387890" sldId="2147483661"/>
          </pc:sldLayoutMkLst>
        </pc:sldLayoutChg>
        <pc:sldLayoutChg chg="del">
          <pc:chgData name="GLADYS NAY" userId="97eb4254fa17524f" providerId="Windows Live" clId="Web-{A04D8B34-3BF6-41D0-8A74-05D8C73AD9C2}" dt="2021-03-22T13:51:25.673" v="0"/>
          <pc:sldLayoutMkLst>
            <pc:docMk/>
            <pc:sldMasterMk cId="2460954070" sldId="2147483660"/>
            <pc:sldLayoutMk cId="949138452" sldId="2147483662"/>
          </pc:sldLayoutMkLst>
        </pc:sldLayoutChg>
        <pc:sldLayoutChg chg="del">
          <pc:chgData name="GLADYS NAY" userId="97eb4254fa17524f" providerId="Windows Live" clId="Web-{A04D8B34-3BF6-41D0-8A74-05D8C73AD9C2}" dt="2021-03-22T13:51:25.673" v="0"/>
          <pc:sldLayoutMkLst>
            <pc:docMk/>
            <pc:sldMasterMk cId="2460954070" sldId="2147483660"/>
            <pc:sldLayoutMk cId="2591524520" sldId="2147483663"/>
          </pc:sldLayoutMkLst>
        </pc:sldLayoutChg>
        <pc:sldLayoutChg chg="del">
          <pc:chgData name="GLADYS NAY" userId="97eb4254fa17524f" providerId="Windows Live" clId="Web-{A04D8B34-3BF6-41D0-8A74-05D8C73AD9C2}" dt="2021-03-22T13:51:25.673" v="0"/>
          <pc:sldLayoutMkLst>
            <pc:docMk/>
            <pc:sldMasterMk cId="2460954070" sldId="2147483660"/>
            <pc:sldLayoutMk cId="1203092039" sldId="2147483664"/>
          </pc:sldLayoutMkLst>
        </pc:sldLayoutChg>
        <pc:sldLayoutChg chg="del">
          <pc:chgData name="GLADYS NAY" userId="97eb4254fa17524f" providerId="Windows Live" clId="Web-{A04D8B34-3BF6-41D0-8A74-05D8C73AD9C2}" dt="2021-03-22T13:51:25.673" v="0"/>
          <pc:sldLayoutMkLst>
            <pc:docMk/>
            <pc:sldMasterMk cId="2460954070" sldId="2147483660"/>
            <pc:sldLayoutMk cId="3733172339" sldId="2147483665"/>
          </pc:sldLayoutMkLst>
        </pc:sldLayoutChg>
        <pc:sldLayoutChg chg="del">
          <pc:chgData name="GLADYS NAY" userId="97eb4254fa17524f" providerId="Windows Live" clId="Web-{A04D8B34-3BF6-41D0-8A74-05D8C73AD9C2}" dt="2021-03-22T13:51:25.673" v="0"/>
          <pc:sldLayoutMkLst>
            <pc:docMk/>
            <pc:sldMasterMk cId="2460954070" sldId="2147483660"/>
            <pc:sldLayoutMk cId="3210312558" sldId="2147483666"/>
          </pc:sldLayoutMkLst>
        </pc:sldLayoutChg>
        <pc:sldLayoutChg chg="del">
          <pc:chgData name="GLADYS NAY" userId="97eb4254fa17524f" providerId="Windows Live" clId="Web-{A04D8B34-3BF6-41D0-8A74-05D8C73AD9C2}" dt="2021-03-22T13:51:25.673" v="0"/>
          <pc:sldLayoutMkLst>
            <pc:docMk/>
            <pc:sldMasterMk cId="2460954070" sldId="2147483660"/>
            <pc:sldLayoutMk cId="3146388984" sldId="2147483667"/>
          </pc:sldLayoutMkLst>
        </pc:sldLayoutChg>
        <pc:sldLayoutChg chg="del">
          <pc:chgData name="GLADYS NAY" userId="97eb4254fa17524f" providerId="Windows Live" clId="Web-{A04D8B34-3BF6-41D0-8A74-05D8C73AD9C2}" dt="2021-03-22T13:51:25.673" v="0"/>
          <pc:sldLayoutMkLst>
            <pc:docMk/>
            <pc:sldMasterMk cId="2460954070" sldId="2147483660"/>
            <pc:sldLayoutMk cId="3171841454" sldId="2147483668"/>
          </pc:sldLayoutMkLst>
        </pc:sldLayoutChg>
        <pc:sldLayoutChg chg="del">
          <pc:chgData name="GLADYS NAY" userId="97eb4254fa17524f" providerId="Windows Live" clId="Web-{A04D8B34-3BF6-41D0-8A74-05D8C73AD9C2}" dt="2021-03-22T13:51:25.673" v="0"/>
          <pc:sldLayoutMkLst>
            <pc:docMk/>
            <pc:sldMasterMk cId="2460954070" sldId="2147483660"/>
            <pc:sldLayoutMk cId="1718958274" sldId="2147483669"/>
          </pc:sldLayoutMkLst>
        </pc:sldLayoutChg>
        <pc:sldLayoutChg chg="del">
          <pc:chgData name="GLADYS NAY" userId="97eb4254fa17524f" providerId="Windows Live" clId="Web-{A04D8B34-3BF6-41D0-8A74-05D8C73AD9C2}" dt="2021-03-22T13:51:25.673" v="0"/>
          <pc:sldLayoutMkLst>
            <pc:docMk/>
            <pc:sldMasterMk cId="2460954070" sldId="2147483660"/>
            <pc:sldLayoutMk cId="2202905451" sldId="2147483670"/>
          </pc:sldLayoutMkLst>
        </pc:sldLayoutChg>
        <pc:sldLayoutChg chg="del">
          <pc:chgData name="GLADYS NAY" userId="97eb4254fa17524f" providerId="Windows Live" clId="Web-{A04D8B34-3BF6-41D0-8A74-05D8C73AD9C2}" dt="2021-03-22T13:51:25.673" v="0"/>
          <pc:sldLayoutMkLst>
            <pc:docMk/>
            <pc:sldMasterMk cId="2460954070" sldId="2147483660"/>
            <pc:sldLayoutMk cId="3479445657" sldId="2147483671"/>
          </pc:sldLayoutMkLst>
        </pc:sldLayoutChg>
      </pc:sldMasterChg>
      <pc:sldMasterChg chg="add addSldLayout">
        <pc:chgData name="GLADYS NAY" userId="97eb4254fa17524f" providerId="Windows Live" clId="Web-{A04D8B34-3BF6-41D0-8A74-05D8C73AD9C2}" dt="2021-03-22T13:51:25.673" v="0"/>
        <pc:sldMasterMkLst>
          <pc:docMk/>
          <pc:sldMasterMk cId="3980338932" sldId="2147483698"/>
        </pc:sldMasterMkLst>
        <pc:sldLayoutChg chg="add">
          <pc:chgData name="GLADYS NAY" userId="97eb4254fa17524f" providerId="Windows Live" clId="Web-{A04D8B34-3BF6-41D0-8A74-05D8C73AD9C2}" dt="2021-03-22T13:51:25.673" v="0"/>
          <pc:sldLayoutMkLst>
            <pc:docMk/>
            <pc:sldMasterMk cId="3980338932" sldId="2147483698"/>
            <pc:sldLayoutMk cId="1186672562" sldId="2147483687"/>
          </pc:sldLayoutMkLst>
        </pc:sldLayoutChg>
        <pc:sldLayoutChg chg="add">
          <pc:chgData name="GLADYS NAY" userId="97eb4254fa17524f" providerId="Windows Live" clId="Web-{A04D8B34-3BF6-41D0-8A74-05D8C73AD9C2}" dt="2021-03-22T13:51:25.673" v="0"/>
          <pc:sldLayoutMkLst>
            <pc:docMk/>
            <pc:sldMasterMk cId="3980338932" sldId="2147483698"/>
            <pc:sldLayoutMk cId="2391098479" sldId="2147483688"/>
          </pc:sldLayoutMkLst>
        </pc:sldLayoutChg>
        <pc:sldLayoutChg chg="add">
          <pc:chgData name="GLADYS NAY" userId="97eb4254fa17524f" providerId="Windows Live" clId="Web-{A04D8B34-3BF6-41D0-8A74-05D8C73AD9C2}" dt="2021-03-22T13:51:25.673" v="0"/>
          <pc:sldLayoutMkLst>
            <pc:docMk/>
            <pc:sldMasterMk cId="3980338932" sldId="2147483698"/>
            <pc:sldLayoutMk cId="87295927" sldId="2147483689"/>
          </pc:sldLayoutMkLst>
        </pc:sldLayoutChg>
        <pc:sldLayoutChg chg="add">
          <pc:chgData name="GLADYS NAY" userId="97eb4254fa17524f" providerId="Windows Live" clId="Web-{A04D8B34-3BF6-41D0-8A74-05D8C73AD9C2}" dt="2021-03-22T13:51:25.673" v="0"/>
          <pc:sldLayoutMkLst>
            <pc:docMk/>
            <pc:sldMasterMk cId="3980338932" sldId="2147483698"/>
            <pc:sldLayoutMk cId="3277774639" sldId="2147483690"/>
          </pc:sldLayoutMkLst>
        </pc:sldLayoutChg>
        <pc:sldLayoutChg chg="add">
          <pc:chgData name="GLADYS NAY" userId="97eb4254fa17524f" providerId="Windows Live" clId="Web-{A04D8B34-3BF6-41D0-8A74-05D8C73AD9C2}" dt="2021-03-22T13:51:25.673" v="0"/>
          <pc:sldLayoutMkLst>
            <pc:docMk/>
            <pc:sldMasterMk cId="3980338932" sldId="2147483698"/>
            <pc:sldLayoutMk cId="2503021186" sldId="2147483691"/>
          </pc:sldLayoutMkLst>
        </pc:sldLayoutChg>
        <pc:sldLayoutChg chg="add">
          <pc:chgData name="GLADYS NAY" userId="97eb4254fa17524f" providerId="Windows Live" clId="Web-{A04D8B34-3BF6-41D0-8A74-05D8C73AD9C2}" dt="2021-03-22T13:51:25.673" v="0"/>
          <pc:sldLayoutMkLst>
            <pc:docMk/>
            <pc:sldMasterMk cId="3980338932" sldId="2147483698"/>
            <pc:sldLayoutMk cId="2543980857" sldId="2147483692"/>
          </pc:sldLayoutMkLst>
        </pc:sldLayoutChg>
        <pc:sldLayoutChg chg="add">
          <pc:chgData name="GLADYS NAY" userId="97eb4254fa17524f" providerId="Windows Live" clId="Web-{A04D8B34-3BF6-41D0-8A74-05D8C73AD9C2}" dt="2021-03-22T13:51:25.673" v="0"/>
          <pc:sldLayoutMkLst>
            <pc:docMk/>
            <pc:sldMasterMk cId="3980338932" sldId="2147483698"/>
            <pc:sldLayoutMk cId="732314251" sldId="2147483693"/>
          </pc:sldLayoutMkLst>
        </pc:sldLayoutChg>
        <pc:sldLayoutChg chg="add">
          <pc:chgData name="GLADYS NAY" userId="97eb4254fa17524f" providerId="Windows Live" clId="Web-{A04D8B34-3BF6-41D0-8A74-05D8C73AD9C2}" dt="2021-03-22T13:51:25.673" v="0"/>
          <pc:sldLayoutMkLst>
            <pc:docMk/>
            <pc:sldMasterMk cId="3980338932" sldId="2147483698"/>
            <pc:sldLayoutMk cId="3726891029" sldId="2147483694"/>
          </pc:sldLayoutMkLst>
        </pc:sldLayoutChg>
        <pc:sldLayoutChg chg="add">
          <pc:chgData name="GLADYS NAY" userId="97eb4254fa17524f" providerId="Windows Live" clId="Web-{A04D8B34-3BF6-41D0-8A74-05D8C73AD9C2}" dt="2021-03-22T13:51:25.673" v="0"/>
          <pc:sldLayoutMkLst>
            <pc:docMk/>
            <pc:sldMasterMk cId="3980338932" sldId="2147483698"/>
            <pc:sldLayoutMk cId="3317961271" sldId="2147483695"/>
          </pc:sldLayoutMkLst>
        </pc:sldLayoutChg>
        <pc:sldLayoutChg chg="add">
          <pc:chgData name="GLADYS NAY" userId="97eb4254fa17524f" providerId="Windows Live" clId="Web-{A04D8B34-3BF6-41D0-8A74-05D8C73AD9C2}" dt="2021-03-22T13:51:25.673" v="0"/>
          <pc:sldLayoutMkLst>
            <pc:docMk/>
            <pc:sldMasterMk cId="3980338932" sldId="2147483698"/>
            <pc:sldLayoutMk cId="653471893" sldId="2147483696"/>
          </pc:sldLayoutMkLst>
        </pc:sldLayoutChg>
        <pc:sldLayoutChg chg="add">
          <pc:chgData name="GLADYS NAY" userId="97eb4254fa17524f" providerId="Windows Live" clId="Web-{A04D8B34-3BF6-41D0-8A74-05D8C73AD9C2}" dt="2021-03-22T13:51:25.673" v="0"/>
          <pc:sldLayoutMkLst>
            <pc:docMk/>
            <pc:sldMasterMk cId="3980338932" sldId="2147483698"/>
            <pc:sldLayoutMk cId="2153131952" sldId="2147483697"/>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01F49B66-DBC3-45EE-A6E1-DE10A6C186C8}"/>
              </a:ext>
            </a:extLst>
          </p:cNvPr>
          <p:cNvSpPr>
            <a:spLocks noGrp="1"/>
          </p:cNvSpPr>
          <p:nvPr>
            <p:ph type="dt" sz="half" idx="10"/>
          </p:nvPr>
        </p:nvSpPr>
        <p:spPr/>
        <p:txBody>
          <a:bodyPr/>
          <a:lstStyle/>
          <a:p>
            <a:pPr algn="r"/>
            <a:fld id="{3F9AFA87-1417-4992-ABD9-27C3BC8CC883}" type="datetimeFigureOut">
              <a:rPr lang="en-US" smtClean="0"/>
              <a:pPr algn="r"/>
              <a:t>4/2/2021</a:t>
            </a:fld>
            <a:endParaRPr lang="en-US" dirty="0"/>
          </a:p>
        </p:txBody>
      </p:sp>
      <p:sp>
        <p:nvSpPr>
          <p:cNvPr id="8" name="Footer Placeholder 7">
            <a:extLst>
              <a:ext uri="{FF2B5EF4-FFF2-40B4-BE49-F238E27FC236}">
                <a16:creationId xmlns:a16="http://schemas.microsoft.com/office/drawing/2014/main"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40AEDEE5-31B5-4868-8C16-47FF43E276A4}"/>
              </a:ext>
            </a:extLst>
          </p:cNvPr>
          <p:cNvSpPr>
            <a:spLocks noGrp="1"/>
          </p:cNvSpPr>
          <p:nvPr>
            <p:ph type="sldNum" sz="quarter" idx="12"/>
          </p:nvPr>
        </p:nvSpPr>
        <p:spPr/>
        <p:txBody>
          <a:bodyPr/>
          <a:lstStyle/>
          <a:p>
            <a:fld id="{CB1E4CB7-CB13-4810-BF18-BE31AFC64F93}" type="slidenum">
              <a:rPr lang="en-US" smtClean="0"/>
              <a:pPr/>
              <a:t>‹#›</a:t>
            </a:fld>
            <a:endParaRPr lang="en-US" sz="1000" dirty="0"/>
          </a:p>
        </p:txBody>
      </p:sp>
    </p:spTree>
    <p:extLst>
      <p:ext uri="{BB962C8B-B14F-4D97-AF65-F5344CB8AC3E}">
        <p14:creationId xmlns:p14="http://schemas.microsoft.com/office/powerpoint/2010/main" val="1186672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fld id="{3F9AFA87-1417-4992-ABD9-27C3BC8CC883}" type="datetimeFigureOut">
              <a:rPr lang="en-US" smtClean="0"/>
              <a:t>4/2/2021</a:t>
            </a:fld>
            <a:endParaRPr lang="en-US"/>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3910984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C78-A717-4E1F-A742-FD5AECA03B4B}"/>
              </a:ext>
            </a:extLst>
          </p:cNvPr>
          <p:cNvSpPr>
            <a:spLocks noGrp="1"/>
          </p:cNvSpPr>
          <p:nvPr>
            <p:ph type="title"/>
          </p:nvPr>
        </p:nvSpPr>
        <p:spPr>
          <a:xfrm>
            <a:off x="1517904" y="1517904"/>
            <a:ext cx="91440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DA1270D-CCAE-4437-A0C0-052D111DFC80}"/>
              </a:ext>
            </a:extLst>
          </p:cNvPr>
          <p:cNvSpPr>
            <a:spLocks noGrp="1"/>
          </p:cNvSpPr>
          <p:nvPr>
            <p:ph type="body" idx="1"/>
          </p:nvPr>
        </p:nvSpPr>
        <p:spPr>
          <a:xfrm>
            <a:off x="1517904" y="4572000"/>
            <a:ext cx="91440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9F006A-7EEE-4DB0-8F92-D34C0D46C38E}"/>
              </a:ext>
            </a:extLst>
          </p:cNvPr>
          <p:cNvSpPr>
            <a:spLocks noGrp="1"/>
          </p:cNvSpPr>
          <p:nvPr>
            <p:ph type="dt" sz="half" idx="10"/>
          </p:nvPr>
        </p:nvSpPr>
        <p:spPr/>
        <p:txBody>
          <a:bodyPr/>
          <a:lstStyle/>
          <a:p>
            <a:fld id="{3F9AFA87-1417-4992-ABD9-27C3BC8CC883}" type="datetimeFigureOut">
              <a:rPr lang="en-US" smtClean="0"/>
              <a:t>4/2/2021</a:t>
            </a:fld>
            <a:endParaRPr lang="en-US"/>
          </a:p>
        </p:txBody>
      </p:sp>
      <p:sp>
        <p:nvSpPr>
          <p:cNvPr id="5" name="Footer Placeholder 4">
            <a:extLst>
              <a:ext uri="{FF2B5EF4-FFF2-40B4-BE49-F238E27FC236}">
                <a16:creationId xmlns:a16="http://schemas.microsoft.com/office/drawing/2014/main" id="{FDA3F2ED-2B0E-44A9-8603-286CA0634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D801C-6B4E-40B6-9D6E-558192264D2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87295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46AA-9418-4C3E-901B-8E2806122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97482-2CA6-4707-976E-6FD4B57BFE66}"/>
              </a:ext>
            </a:extLst>
          </p:cNvPr>
          <p:cNvSpPr>
            <a:spLocks noGrp="1"/>
          </p:cNvSpPr>
          <p:nvPr>
            <p:ph sz="half" idx="1"/>
          </p:nvPr>
        </p:nvSpPr>
        <p:spPr>
          <a:xfrm>
            <a:off x="1517904"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09652-DD12-479C-B639-9452CBA8C019}"/>
              </a:ext>
            </a:extLst>
          </p:cNvPr>
          <p:cNvSpPr>
            <a:spLocks noGrp="1"/>
          </p:cNvSpPr>
          <p:nvPr>
            <p:ph sz="half" idx="2"/>
          </p:nvPr>
        </p:nvSpPr>
        <p:spPr>
          <a:xfrm>
            <a:off x="6336792"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0EC7A6-AFB1-4989-A0B4-B422D5B2C69C}"/>
              </a:ext>
            </a:extLst>
          </p:cNvPr>
          <p:cNvSpPr>
            <a:spLocks noGrp="1"/>
          </p:cNvSpPr>
          <p:nvPr>
            <p:ph type="dt" sz="half" idx="10"/>
          </p:nvPr>
        </p:nvSpPr>
        <p:spPr/>
        <p:txBody>
          <a:bodyPr/>
          <a:lstStyle/>
          <a:p>
            <a:fld id="{3F9AFA87-1417-4992-ABD9-27C3BC8CC883}" type="datetimeFigureOut">
              <a:rPr lang="en-US" smtClean="0"/>
              <a:t>4/2/2021</a:t>
            </a:fld>
            <a:endParaRPr lang="en-US" dirty="0"/>
          </a:p>
        </p:txBody>
      </p:sp>
      <p:sp>
        <p:nvSpPr>
          <p:cNvPr id="6" name="Footer Placeholder 5">
            <a:extLst>
              <a:ext uri="{FF2B5EF4-FFF2-40B4-BE49-F238E27FC236}">
                <a16:creationId xmlns:a16="http://schemas.microsoft.com/office/drawing/2014/main" id="{F8D2117C-B497-4647-A66B-1887750FB5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C7AF-5092-416B-B61C-F41D3C573E0C}"/>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32777746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fld id="{3F9AFA87-1417-4992-ABD9-27C3BC8CC883}" type="datetimeFigureOut">
              <a:rPr lang="en-US" smtClean="0"/>
              <a:t>4/2/2021</a:t>
            </a:fld>
            <a:endParaRPr lang="en-US"/>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5030211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fld id="{3F9AFA87-1417-4992-ABD9-27C3BC8CC883}" type="datetimeFigureOut">
              <a:rPr lang="en-US" smtClean="0"/>
              <a:t>4/2/2021</a:t>
            </a:fld>
            <a:endParaRPr lang="en-US"/>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5439808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fld id="{3F9AFA87-1417-4992-ABD9-27C3BC8CC883}" type="datetimeFigureOut">
              <a:rPr lang="en-US" smtClean="0"/>
              <a:t>4/2/2021</a:t>
            </a:fld>
            <a:endParaRPr lang="en-US"/>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7323142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F683-796D-458C-9B32-A385D604DBFC}"/>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B1F0BD-641B-4148-BCB3-2704218C80B8}"/>
              </a:ext>
            </a:extLst>
          </p:cNvPr>
          <p:cNvSpPr>
            <a:spLocks noGrp="1"/>
          </p:cNvSpPr>
          <p:nvPr>
            <p:ph idx="1"/>
          </p:nvPr>
        </p:nvSpPr>
        <p:spPr>
          <a:xfrm>
            <a:off x="5330952" y="1517904"/>
            <a:ext cx="5330952" cy="4581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28C843-B846-4456-9720-71B7D4FF4062}"/>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A3A03-31BD-4E7E-879A-A1C71849703C}"/>
              </a:ext>
            </a:extLst>
          </p:cNvPr>
          <p:cNvSpPr>
            <a:spLocks noGrp="1"/>
          </p:cNvSpPr>
          <p:nvPr>
            <p:ph type="dt" sz="half" idx="10"/>
          </p:nvPr>
        </p:nvSpPr>
        <p:spPr/>
        <p:txBody>
          <a:bodyPr/>
          <a:lstStyle/>
          <a:p>
            <a:fld id="{3F9AFA87-1417-4992-ABD9-27C3BC8CC883}" type="datetimeFigureOut">
              <a:rPr lang="en-US" smtClean="0"/>
              <a:t>4/2/2021</a:t>
            </a:fld>
            <a:endParaRPr lang="en-US"/>
          </a:p>
        </p:txBody>
      </p:sp>
      <p:sp>
        <p:nvSpPr>
          <p:cNvPr id="6" name="Footer Placeholder 5">
            <a:extLst>
              <a:ext uri="{FF2B5EF4-FFF2-40B4-BE49-F238E27FC236}">
                <a16:creationId xmlns:a16="http://schemas.microsoft.com/office/drawing/2014/main" id="{4EA39078-7D38-4851-A363-B6BC179A5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FF25E-A25D-47AA-94EB-580A74F01F1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7268910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3B4-9B31-4F73-9767-163636522F3A}"/>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C7CFC30-8163-47A0-A97F-3F2C3A3BE73A}"/>
              </a:ext>
            </a:extLst>
          </p:cNvPr>
          <p:cNvSpPr>
            <a:spLocks noGrp="1"/>
          </p:cNvSpPr>
          <p:nvPr>
            <p:ph type="pic" idx="1"/>
          </p:nvPr>
        </p:nvSpPr>
        <p:spPr>
          <a:xfrm>
            <a:off x="5349240" y="764032"/>
            <a:ext cx="6089904" cy="5330952"/>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AF1B390-0C23-466E-987C-26420A5F098D}"/>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9CA7C-B9D0-4A72-8061-1E02AA15FE86}"/>
              </a:ext>
            </a:extLst>
          </p:cNvPr>
          <p:cNvSpPr>
            <a:spLocks noGrp="1"/>
          </p:cNvSpPr>
          <p:nvPr>
            <p:ph type="dt" sz="half" idx="10"/>
          </p:nvPr>
        </p:nvSpPr>
        <p:spPr/>
        <p:txBody>
          <a:bodyPr/>
          <a:lstStyle/>
          <a:p>
            <a:fld id="{3F9AFA87-1417-4992-ABD9-27C3BC8CC883}" type="datetimeFigureOut">
              <a:rPr lang="en-US" smtClean="0"/>
              <a:t>4/2/2021</a:t>
            </a:fld>
            <a:endParaRPr lang="en-US"/>
          </a:p>
        </p:txBody>
      </p:sp>
      <p:sp>
        <p:nvSpPr>
          <p:cNvPr id="6" name="Footer Placeholder 5">
            <a:extLst>
              <a:ext uri="{FF2B5EF4-FFF2-40B4-BE49-F238E27FC236}">
                <a16:creationId xmlns:a16="http://schemas.microsoft.com/office/drawing/2014/main" id="{C53EFC84-C9FE-4BFA-9B4E-4516A1362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1A469-3EFC-4F94-8482-378582E1C14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3179612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9454-6F74-46A8-B299-4AF451BFB92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6F55CA9-A0BD-4609-9307-BAF987B26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25E4293-851E-4FA2-BFF2-B646A42369DE}"/>
              </a:ext>
            </a:extLst>
          </p:cNvPr>
          <p:cNvSpPr>
            <a:spLocks noGrp="1"/>
          </p:cNvSpPr>
          <p:nvPr>
            <p:ph type="dt" sz="half" idx="10"/>
          </p:nvPr>
        </p:nvSpPr>
        <p:spPr/>
        <p:txBody>
          <a:bodyPr/>
          <a:lstStyle/>
          <a:p>
            <a:fld id="{3F9AFA87-1417-4992-ABD9-27C3BC8CC883}" type="datetimeFigureOut">
              <a:rPr lang="en-US" smtClean="0"/>
              <a:t>4/2/2021</a:t>
            </a:fld>
            <a:endParaRPr lang="en-US"/>
          </a:p>
        </p:txBody>
      </p:sp>
      <p:sp>
        <p:nvSpPr>
          <p:cNvPr id="5" name="Footer Placeholder 4">
            <a:extLst>
              <a:ext uri="{FF2B5EF4-FFF2-40B4-BE49-F238E27FC236}">
                <a16:creationId xmlns:a16="http://schemas.microsoft.com/office/drawing/2014/main" id="{59A907F5-F26D-4A91-8D70-AB54F8B4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ACBD8-D942-449E-A2B8-358CD1365C0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6534718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50897-0C2E-420B-9A38-A8D5C1D72786}"/>
              </a:ext>
            </a:extLst>
          </p:cNvPr>
          <p:cNvSpPr>
            <a:spLocks noGrp="1"/>
          </p:cNvSpPr>
          <p:nvPr>
            <p:ph type="title" orient="vert"/>
          </p:nvPr>
        </p:nvSpPr>
        <p:spPr>
          <a:xfrm>
            <a:off x="8450317" y="1517904"/>
            <a:ext cx="2220731" cy="454678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EDB2173-32A5-4677-A08F-DAB8FD430D1A}"/>
              </a:ext>
            </a:extLst>
          </p:cNvPr>
          <p:cNvSpPr>
            <a:spLocks noGrp="1"/>
          </p:cNvSpPr>
          <p:nvPr>
            <p:ph type="body" orient="vert" idx="1"/>
          </p:nvPr>
        </p:nvSpPr>
        <p:spPr>
          <a:xfrm>
            <a:off x="1517904" y="1517904"/>
            <a:ext cx="6562553" cy="4546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DB124D-B801-4A6A-9DAF-EBC1B98FE4F7}"/>
              </a:ext>
            </a:extLst>
          </p:cNvPr>
          <p:cNvSpPr>
            <a:spLocks noGrp="1"/>
          </p:cNvSpPr>
          <p:nvPr>
            <p:ph type="dt" sz="half" idx="10"/>
          </p:nvPr>
        </p:nvSpPr>
        <p:spPr/>
        <p:txBody>
          <a:bodyPr/>
          <a:lstStyle/>
          <a:p>
            <a:fld id="{3F9AFA87-1417-4992-ABD9-27C3BC8CC883}" type="datetimeFigureOut">
              <a:rPr lang="en-US" smtClean="0"/>
              <a:t>4/2/2021</a:t>
            </a:fld>
            <a:endParaRPr lang="en-US"/>
          </a:p>
        </p:txBody>
      </p:sp>
      <p:sp>
        <p:nvSpPr>
          <p:cNvPr id="5" name="Footer Placeholder 4">
            <a:extLst>
              <a:ext uri="{FF2B5EF4-FFF2-40B4-BE49-F238E27FC236}">
                <a16:creationId xmlns:a16="http://schemas.microsoft.com/office/drawing/2014/main" id="{A8DAF8DF-2544-45A5-B62B-BB7948FCC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C232D-131E-4BE6-8E2E-BAF5A30846D6}"/>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1531319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4/2/2021</a:t>
            </a:fld>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8033893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s22bjV9SBhI" TargetMode="External"/><Relationship Id="rId2" Type="http://schemas.openxmlformats.org/officeDocument/2006/relationships/slideLayout" Target="../slideLayouts/slideLayout2.xml"/><Relationship Id="rId1" Type="http://schemas.openxmlformats.org/officeDocument/2006/relationships/video" Target="https://www.youtube.com/embed/s22bjV9SBhI?feature=oembed"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QH4Nv1Qctfk?list=PL8AXzEDG1Ef75BuKwqxJjXsL7SlKrmIMn"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41XZBcqfTJo?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743804"/>
            <a:ext cx="4102609" cy="3793482"/>
          </a:xfrm>
        </p:spPr>
        <p:txBody>
          <a:bodyPr anchor="ctr">
            <a:normAutofit/>
          </a:bodyPr>
          <a:lstStyle/>
          <a:p>
            <a:pPr algn="l"/>
            <a:br>
              <a:rPr lang="en-US" dirty="0">
                <a:cs typeface="Aharoni"/>
              </a:rPr>
            </a:br>
            <a:r>
              <a:rPr lang="en-US" dirty="0">
                <a:cs typeface="Aharoni"/>
              </a:rPr>
              <a:t>Fasting</a:t>
            </a:r>
            <a:endParaRPr lang="en-US" dirty="0"/>
          </a:p>
        </p:txBody>
      </p:sp>
      <p:pic>
        <p:nvPicPr>
          <p:cNvPr id="4" name="Picture 3" descr="Morning view of a forest">
            <a:extLst>
              <a:ext uri="{FF2B5EF4-FFF2-40B4-BE49-F238E27FC236}">
                <a16:creationId xmlns:a16="http://schemas.microsoft.com/office/drawing/2014/main" id="{295F5C64-79AC-4F6D-AD67-BAF47BC4555F}"/>
              </a:ext>
            </a:extLst>
          </p:cNvPr>
          <p:cNvPicPr>
            <a:picLocks noChangeAspect="1"/>
          </p:cNvPicPr>
          <p:nvPr/>
        </p:nvPicPr>
        <p:blipFill rotWithShape="1">
          <a:blip r:embed="rId2"/>
          <a:srcRect l="5415" r="28081" b="-3"/>
          <a:stretch/>
        </p:blipFill>
        <p:spPr>
          <a:xfrm>
            <a:off x="5349241" y="10"/>
            <a:ext cx="6842759" cy="6857990"/>
          </a:xfrm>
          <a:prstGeom prst="rect">
            <a:avLst/>
          </a:pr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2335445" y="2708124"/>
            <a:ext cx="6292989" cy="1601229"/>
          </a:xfrm>
        </p:spPr>
        <p:txBody>
          <a:bodyPr vert="horz" lIns="91440" tIns="45720" rIns="91440" bIns="45720" rtlCol="0" anchor="t">
            <a:normAutofit fontScale="85000" lnSpcReduction="20000"/>
          </a:bodyPr>
          <a:lstStyle/>
          <a:p>
            <a:pPr marL="0" indent="0">
              <a:buNone/>
            </a:pPr>
            <a:r>
              <a:rPr lang="en-US" dirty="0"/>
              <a:t>                       </a:t>
            </a:r>
            <a:r>
              <a:rPr lang="en-US" sz="1400" dirty="0"/>
              <a:t> </a:t>
            </a:r>
            <a:r>
              <a:rPr lang="en-US" sz="1400" u="sng" dirty="0">
                <a:hlinkClick r:id="rId3"/>
              </a:rPr>
              <a:t>https://www.youtube.com/watch?v=s22bjV9SBhI</a:t>
            </a:r>
            <a:endParaRPr lang="en-US" sz="1400" dirty="0"/>
          </a:p>
          <a:p>
            <a:pPr marL="0" indent="0">
              <a:buNone/>
            </a:pPr>
            <a:r>
              <a:rPr lang="en-US" sz="1400" dirty="0"/>
              <a:t> 			 </a:t>
            </a:r>
            <a:r>
              <a:rPr lang="en-US" sz="1400" dirty="0" err="1"/>
              <a:t>Bahai</a:t>
            </a:r>
            <a:r>
              <a:rPr lang="en-US" sz="1400" dirty="0"/>
              <a:t> Fasting - </a:t>
            </a:r>
            <a:r>
              <a:rPr lang="en-US" sz="1400" dirty="0" err="1"/>
              <a:t>Elika</a:t>
            </a:r>
            <a:r>
              <a:rPr lang="en-US" sz="1400" dirty="0"/>
              <a:t> </a:t>
            </a:r>
            <a:r>
              <a:rPr lang="en-US" sz="1400" dirty="0" err="1"/>
              <a:t>Mahony</a:t>
            </a:r>
            <a:endParaRPr lang="en-US" sz="1400" b="1" dirty="0"/>
          </a:p>
          <a:p>
            <a:pPr marL="0" indent="0">
              <a:buNone/>
            </a:pPr>
            <a:r>
              <a:rPr lang="en-US" sz="1400" dirty="0"/>
              <a:t>                           </a:t>
            </a:r>
          </a:p>
          <a:p>
            <a:pPr marL="0" indent="0">
              <a:buNone/>
            </a:pPr>
            <a:r>
              <a:rPr lang="en-US" sz="2000" dirty="0"/>
              <a:t>                                   </a:t>
            </a:r>
          </a:p>
          <a:p>
            <a:pPr marL="0" indent="0">
              <a:buNone/>
            </a:pPr>
            <a:r>
              <a:rPr lang="en-US" sz="2000" dirty="0"/>
              <a:t>                                  </a:t>
            </a:r>
          </a:p>
        </p:txBody>
      </p:sp>
      <p:pic>
        <p:nvPicPr>
          <p:cNvPr id="4" name="Online Media 3" title="Bahai Fasting - Elika Mahony">
            <a:hlinkClick r:id="" action="ppaction://media"/>
            <a:extLst>
              <a:ext uri="{FF2B5EF4-FFF2-40B4-BE49-F238E27FC236}">
                <a16:creationId xmlns:a16="http://schemas.microsoft.com/office/drawing/2014/main" id="{3F4D7E13-AD65-4691-BCD0-1396602A9AA5}"/>
              </a:ext>
            </a:extLst>
          </p:cNvPr>
          <p:cNvPicPr>
            <a:picLocks noRot="1" noChangeAspect="1"/>
          </p:cNvPicPr>
          <p:nvPr>
            <a:videoFile r:link="rId1"/>
          </p:nvPr>
        </p:nvPicPr>
        <p:blipFill>
          <a:blip r:embed="rId4"/>
          <a:stretch>
            <a:fillRect/>
          </a:stretch>
        </p:blipFill>
        <p:spPr>
          <a:xfrm>
            <a:off x="2335445" y="1282614"/>
            <a:ext cx="7597825" cy="4292771"/>
          </a:xfrm>
          <a:prstGeom prst="rect">
            <a:avLst/>
          </a:prstGeom>
        </p:spPr>
      </p:pic>
    </p:spTree>
    <p:extLst>
      <p:ext uri="{BB962C8B-B14F-4D97-AF65-F5344CB8AC3E}">
        <p14:creationId xmlns:p14="http://schemas.microsoft.com/office/powerpoint/2010/main" val="3442881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1</a:t>
            </a:r>
          </a:p>
          <a:p>
            <a:pPr marL="0" indent="0">
              <a:buNone/>
            </a:pPr>
            <a:endParaRPr lang="en-US" dirty="0"/>
          </a:p>
          <a:p>
            <a:pPr marL="0" indent="0">
              <a:buNone/>
            </a:pPr>
            <a:r>
              <a:rPr lang="en-US" dirty="0"/>
              <a:t>Say: God sufficeth all things above all things ,and nothing in the heavens or in the earth but God sufficeth. Verily, He is in Himself the Knower, the Sustainer, the Omnipotent.</a:t>
            </a:r>
          </a:p>
          <a:p>
            <a:pPr marL="0" indent="0">
              <a:buNone/>
            </a:pPr>
            <a:endParaRPr lang="en-US" dirty="0"/>
          </a:p>
          <a:p>
            <a:pPr marL="0" indent="0">
              <a:buNone/>
            </a:pPr>
            <a:r>
              <a:rPr lang="en-US" dirty="0"/>
              <a:t>- The </a:t>
            </a:r>
            <a:r>
              <a:rPr lang="en-US" dirty="0" err="1"/>
              <a:t>Báb</a:t>
            </a:r>
            <a:endParaRPr lang="en-US" dirty="0"/>
          </a:p>
        </p:txBody>
      </p:sp>
    </p:spTree>
    <p:extLst>
      <p:ext uri="{BB962C8B-B14F-4D97-AF65-F5344CB8AC3E}">
        <p14:creationId xmlns:p14="http://schemas.microsoft.com/office/powerpoint/2010/main" val="257472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2</a:t>
            </a:r>
          </a:p>
          <a:p>
            <a:pPr marL="0" indent="0">
              <a:buNone/>
            </a:pPr>
            <a:r>
              <a:rPr lang="en-US" dirty="0"/>
              <a:t>We have commanded you to pray and fast from the beginning of maturity; this is ordained by God, your Lord and the Lord of your forefathers. He hath exempted from this those who are weak from illness or age, as a bounty from His Presence, and He is the Forgiving, the Generous. </a:t>
            </a:r>
          </a:p>
          <a:p>
            <a:pPr marL="0" indent="0">
              <a:buNone/>
            </a:pPr>
            <a:r>
              <a:rPr lang="en-US" dirty="0"/>
              <a:t>- </a:t>
            </a:r>
            <a:r>
              <a:rPr lang="en-US" dirty="0" err="1"/>
              <a:t>Bahá'u'lláh</a:t>
            </a:r>
            <a:r>
              <a:rPr lang="en-US" dirty="0"/>
              <a:t>, The </a:t>
            </a:r>
            <a:r>
              <a:rPr lang="en-US" dirty="0" err="1"/>
              <a:t>Kitáb</a:t>
            </a:r>
            <a:r>
              <a:rPr lang="en-US" dirty="0"/>
              <a:t>-I-</a:t>
            </a:r>
            <a:r>
              <a:rPr lang="en-US" dirty="0" err="1"/>
              <a:t>Aqdas</a:t>
            </a:r>
            <a:r>
              <a:rPr lang="en-US" dirty="0"/>
              <a:t>, p. 11</a:t>
            </a:r>
          </a:p>
        </p:txBody>
      </p:sp>
    </p:spTree>
    <p:extLst>
      <p:ext uri="{BB962C8B-B14F-4D97-AF65-F5344CB8AC3E}">
        <p14:creationId xmlns:p14="http://schemas.microsoft.com/office/powerpoint/2010/main" val="1352864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3</a:t>
            </a:r>
          </a:p>
          <a:p>
            <a:pPr marL="0" indent="0">
              <a:buNone/>
            </a:pPr>
            <a:endParaRPr lang="en-US" sz="2000" dirty="0"/>
          </a:p>
          <a:p>
            <a:pPr marL="0" indent="0">
              <a:buNone/>
            </a:pPr>
            <a:r>
              <a:rPr lang="en-US" sz="2400" dirty="0"/>
              <a:t>Both the Old Testament and New Testament teach the value of fasting, which is abstaining from food or drink in order to focus on prayer and seeking God's will. Fasting is mentioned over 70 times throughout Scripture. In the Old Testament, there were two types of fasting: public and private. Both types offer great spiritual benefits.</a:t>
            </a:r>
          </a:p>
          <a:p>
            <a:pPr marL="0" indent="0">
              <a:buNone/>
            </a:pPr>
            <a:r>
              <a:rPr lang="en-US" sz="2400" dirty="0"/>
              <a:t>  </a:t>
            </a:r>
            <a:r>
              <a:rPr lang="en-US" sz="2000" dirty="0"/>
              <a:t>               </a:t>
            </a:r>
          </a:p>
          <a:p>
            <a:pPr marL="0" indent="0">
              <a:buNone/>
            </a:pPr>
            <a:r>
              <a:rPr lang="en-US" sz="2000" dirty="0"/>
              <a:t>     Meg Bucher                            </a:t>
            </a:r>
          </a:p>
        </p:txBody>
      </p:sp>
    </p:spTree>
    <p:extLst>
      <p:ext uri="{BB962C8B-B14F-4D97-AF65-F5344CB8AC3E}">
        <p14:creationId xmlns:p14="http://schemas.microsoft.com/office/powerpoint/2010/main" val="454326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4</a:t>
            </a:r>
          </a:p>
          <a:p>
            <a:pPr marL="0" indent="0">
              <a:buNone/>
            </a:pPr>
            <a:r>
              <a:rPr lang="en-US" sz="2400" dirty="0"/>
              <a:t>Thou </a:t>
            </a:r>
            <a:r>
              <a:rPr lang="en-US" sz="2400" dirty="0" err="1"/>
              <a:t>seest</a:t>
            </a:r>
            <a:r>
              <a:rPr lang="en-US" sz="2400" dirty="0"/>
              <a:t>, O God of Mercy, thou Whose power </a:t>
            </a:r>
            <a:r>
              <a:rPr lang="en-US" sz="2400" dirty="0" err="1"/>
              <a:t>pervadeth</a:t>
            </a:r>
            <a:r>
              <a:rPr lang="en-US" sz="2400" dirty="0"/>
              <a:t> all created things, these servants of </a:t>
            </a:r>
            <a:r>
              <a:rPr lang="en-US" sz="2400" dirty="0" err="1"/>
              <a:t>Thine</a:t>
            </a:r>
            <a:r>
              <a:rPr lang="en-US" sz="2400" dirty="0"/>
              <a:t>, Thy thralls, who, according to the good-pleasure of Thy will, observe in the daytime the fast prescribed by Thee, who arise, at the earliest dawn of day, to make mention of Thy Name, and to celebrate Thy praise, in the hope of obtaining their share of the goodly things that are treasured up with the treasuries of Thy grace and bounty.    </a:t>
            </a:r>
          </a:p>
          <a:p>
            <a:pPr marL="0" indent="0">
              <a:buNone/>
            </a:pPr>
            <a:r>
              <a:rPr lang="en-US" sz="2400" dirty="0"/>
              <a:t>  - </a:t>
            </a:r>
            <a:r>
              <a:rPr lang="en-US" sz="2400" dirty="0" err="1"/>
              <a:t>Bahá'u'lláh</a:t>
            </a:r>
            <a:r>
              <a:rPr lang="en-US" sz="2400" dirty="0"/>
              <a:t>, Gleanings, p. 299</a:t>
            </a:r>
          </a:p>
        </p:txBody>
      </p:sp>
    </p:spTree>
    <p:extLst>
      <p:ext uri="{BB962C8B-B14F-4D97-AF65-F5344CB8AC3E}">
        <p14:creationId xmlns:p14="http://schemas.microsoft.com/office/powerpoint/2010/main" val="22797702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fontScale="92500" lnSpcReduction="20000"/>
          </a:bodyPr>
          <a:lstStyle/>
          <a:p>
            <a:pPr marL="0" indent="0">
              <a:buNone/>
            </a:pPr>
            <a:r>
              <a:rPr lang="en-US" dirty="0"/>
              <a:t>                                                           5</a:t>
            </a:r>
          </a:p>
          <a:p>
            <a:pPr marL="0" indent="0">
              <a:buNone/>
            </a:pPr>
            <a:endParaRPr lang="en-US" sz="2000" dirty="0"/>
          </a:p>
          <a:p>
            <a:pPr marL="0" indent="0">
              <a:buNone/>
            </a:pPr>
            <a:r>
              <a:rPr lang="en-US" dirty="0"/>
              <a:t>Fasting is difficult, but it is the very fact of its difficulty that gives us the opportunity to connect to God in a stronger way. The sublimation of our own desires to eat in favor of the directive to fast is itself an offering. In addition, harnessing the emptiness that fasting engenders to bring about a deeper level of repentance, along with the sacrifice that we can "offer" to God, makes fasting a precious opportunity for connecting ourselves with God's will.</a:t>
            </a:r>
          </a:p>
          <a:p>
            <a:pPr marL="0" indent="0">
              <a:buNone/>
            </a:pPr>
            <a:r>
              <a:rPr lang="en-US" dirty="0"/>
              <a:t>(by </a:t>
            </a:r>
            <a:r>
              <a:rPr lang="en-US" dirty="0" err="1"/>
              <a:t>Aliza</a:t>
            </a:r>
            <a:r>
              <a:rPr lang="en-US" dirty="0"/>
              <a:t> Bulow) A Rabbi	</a:t>
            </a:r>
          </a:p>
          <a:p>
            <a:pPr marL="0" indent="0">
              <a:buNone/>
            </a:pPr>
            <a:r>
              <a:rPr lang="en-US" dirty="0"/>
              <a:t>          </a:t>
            </a:r>
          </a:p>
          <a:p>
            <a:pPr marL="0" indent="0">
              <a:buNone/>
            </a:pPr>
            <a:r>
              <a:rPr lang="en-US" sz="2000" dirty="0"/>
              <a:t>                                  </a:t>
            </a:r>
          </a:p>
        </p:txBody>
      </p:sp>
    </p:spTree>
    <p:extLst>
      <p:ext uri="{BB962C8B-B14F-4D97-AF65-F5344CB8AC3E}">
        <p14:creationId xmlns:p14="http://schemas.microsoft.com/office/powerpoint/2010/main" val="33558665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6</a:t>
            </a:r>
          </a:p>
          <a:p>
            <a:pPr marL="0" indent="0">
              <a:buNone/>
            </a:pPr>
            <a:r>
              <a:rPr lang="en-US" sz="2400" dirty="0"/>
              <a:t>Ye had written of the fasting month. Fortunate are ye to have obeyed the commandment of God, and kept this fast during the holy season. For this material fast is an outer token of the spiritual fast; it is a symbol of self-restraint, the withholding of oneself from all appetites of the self, taking on the characteristics of the spirit, being carried away by the breathings of heaven and catching fire from the love of God. </a:t>
            </a:r>
          </a:p>
          <a:p>
            <a:pPr marL="0" indent="0">
              <a:buNone/>
            </a:pPr>
            <a:r>
              <a:rPr lang="en-US" sz="2400" dirty="0"/>
              <a:t> - '</a:t>
            </a:r>
            <a:r>
              <a:rPr lang="en-US" sz="2400" dirty="0" err="1"/>
              <a:t>Abdu'l-Bahá</a:t>
            </a:r>
            <a:r>
              <a:rPr lang="en-US" sz="2400" dirty="0"/>
              <a:t>, Selections from the Writings of '</a:t>
            </a:r>
            <a:r>
              <a:rPr lang="en-US" sz="2400" dirty="0" err="1"/>
              <a:t>Abdu'l-Bahá</a:t>
            </a:r>
            <a:r>
              <a:rPr lang="en-US" sz="2400" dirty="0"/>
              <a:t>, pp. 69-70</a:t>
            </a:r>
          </a:p>
          <a:p>
            <a:pPr marL="0" indent="0">
              <a:buNone/>
            </a:pPr>
            <a:endParaRPr lang="en-US" sz="2400" dirty="0"/>
          </a:p>
        </p:txBody>
      </p:sp>
    </p:spTree>
    <p:extLst>
      <p:ext uri="{BB962C8B-B14F-4D97-AF65-F5344CB8AC3E}">
        <p14:creationId xmlns:p14="http://schemas.microsoft.com/office/powerpoint/2010/main" val="315368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fontScale="92500" lnSpcReduction="10000"/>
          </a:bodyPr>
          <a:lstStyle/>
          <a:p>
            <a:pPr marL="0" indent="0">
              <a:buNone/>
            </a:pPr>
            <a:r>
              <a:rPr lang="en-US" dirty="0"/>
              <a:t>                                                           7</a:t>
            </a:r>
            <a:r>
              <a:rPr lang="en-US" sz="2000" dirty="0"/>
              <a:t>                   </a:t>
            </a:r>
          </a:p>
          <a:p>
            <a:endParaRPr lang="en-US" sz="2000" dirty="0"/>
          </a:p>
          <a:p>
            <a:pPr marL="0" indent="0">
              <a:buNone/>
            </a:pPr>
            <a:r>
              <a:rPr lang="en-US" dirty="0"/>
              <a:t>Fasting is a moral and spiritual act where the aim is to purify the body and mind to acquire divine grace. Most Hindus will fast to: • Increase God consciousness or become closer to God. • Cleanse and purify the mind and body. • Participate in life cycle sacraments called </a:t>
            </a:r>
            <a:r>
              <a:rPr lang="en-US" dirty="0" err="1"/>
              <a:t>saṃskāras</a:t>
            </a:r>
            <a:r>
              <a:rPr lang="en-US" dirty="0"/>
              <a:t>. • Celebrate festivals or holy days. • Counter negative forces during inauspicious occasions. </a:t>
            </a:r>
          </a:p>
          <a:p>
            <a:pPr marL="0" indent="0">
              <a:buNone/>
            </a:pPr>
            <a:r>
              <a:rPr lang="en-US" sz="2000" dirty="0"/>
              <a:t>   </a:t>
            </a:r>
          </a:p>
          <a:p>
            <a:pPr marL="0" indent="0">
              <a:buNone/>
            </a:pPr>
            <a:r>
              <a:rPr lang="en-US" sz="2000" dirty="0"/>
              <a:t> </a:t>
            </a:r>
            <a:r>
              <a:rPr lang="en-US" sz="2200" dirty="0"/>
              <a:t>  Civil Service Hindu Connection          </a:t>
            </a:r>
          </a:p>
          <a:p>
            <a:pPr marL="0" indent="0">
              <a:buNone/>
            </a:pPr>
            <a:r>
              <a:rPr lang="en-US" sz="2200" dirty="0"/>
              <a:t>                             </a:t>
            </a:r>
          </a:p>
        </p:txBody>
      </p:sp>
    </p:spTree>
    <p:extLst>
      <p:ext uri="{BB962C8B-B14F-4D97-AF65-F5344CB8AC3E}">
        <p14:creationId xmlns:p14="http://schemas.microsoft.com/office/powerpoint/2010/main" val="27950041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a:t>
            </a:r>
            <a:endParaRPr lang="en-US" sz="2000" dirty="0"/>
          </a:p>
          <a:p>
            <a:pPr marL="0" indent="0">
              <a:buNone/>
            </a:pPr>
            <a:endParaRPr lang="en-US" sz="2000" dirty="0"/>
          </a:p>
        </p:txBody>
      </p:sp>
      <p:sp useBgFill="1">
        <p:nvSpPr>
          <p:cNvPr id="6"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3772" y="12176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3048000" y="2828836"/>
            <a:ext cx="6096000" cy="1477328"/>
          </a:xfrm>
          <a:prstGeom prst="rect">
            <a:avLst/>
          </a:prstGeom>
        </p:spPr>
        <p:txBody>
          <a:bodyPr>
            <a:spAutoFit/>
          </a:bodyPr>
          <a:lstStyle/>
          <a:p>
            <a:r>
              <a:rPr lang="en-US" dirty="0"/>
              <a:t>https://</a:t>
            </a:r>
            <a:r>
              <a:rPr lang="en-US" dirty="0" err="1"/>
              <a:t>www.youtube.com</a:t>
            </a:r>
            <a:r>
              <a:rPr lang="en-US" dirty="0"/>
              <a:t>/</a:t>
            </a:r>
            <a:r>
              <a:rPr lang="en-US" dirty="0" err="1"/>
              <a:t>watch?v</a:t>
            </a:r>
            <a:r>
              <a:rPr lang="en-US" dirty="0"/>
              <a:t>=QH4Nv1Qctfk&amp;list=PL8AXzEDG1Ef75BuKwqxJjXsL7SlKrmIMn&amp;index=3</a:t>
            </a:r>
          </a:p>
          <a:p>
            <a:endParaRPr lang="en-US" dirty="0"/>
          </a:p>
          <a:p>
            <a:r>
              <a:rPr lang="en-US" dirty="0"/>
              <a:t>We Place You, On the Highest Place</a:t>
            </a:r>
            <a:endParaRPr lang="en-US" b="1" dirty="0"/>
          </a:p>
        </p:txBody>
      </p:sp>
      <p:pic>
        <p:nvPicPr>
          <p:cNvPr id="4" name="Online Media 3" title="We Place You, On the Highest Place">
            <a:hlinkClick r:id="" action="ppaction://media"/>
            <a:extLst>
              <a:ext uri="{FF2B5EF4-FFF2-40B4-BE49-F238E27FC236}">
                <a16:creationId xmlns:a16="http://schemas.microsoft.com/office/drawing/2014/main" id="{7DEBF699-572F-404B-ACDB-E0B8118EBF65}"/>
              </a:ext>
            </a:extLst>
          </p:cNvPr>
          <p:cNvPicPr>
            <a:picLocks noRot="1" noChangeAspect="1"/>
          </p:cNvPicPr>
          <p:nvPr>
            <a:videoFile r:link="rId1"/>
          </p:nvPr>
        </p:nvPicPr>
        <p:blipFill>
          <a:blip r:embed="rId3"/>
          <a:stretch>
            <a:fillRect/>
          </a:stretch>
        </p:blipFill>
        <p:spPr>
          <a:xfrm>
            <a:off x="2325867" y="1343394"/>
            <a:ext cx="7540266" cy="4260250"/>
          </a:xfrm>
          <a:prstGeom prst="rect">
            <a:avLst/>
          </a:prstGeom>
        </p:spPr>
      </p:pic>
    </p:spTree>
    <p:extLst>
      <p:ext uri="{BB962C8B-B14F-4D97-AF65-F5344CB8AC3E}">
        <p14:creationId xmlns:p14="http://schemas.microsoft.com/office/powerpoint/2010/main" val="3359668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8</a:t>
            </a:r>
          </a:p>
          <a:p>
            <a:pPr marL="0" indent="0">
              <a:buNone/>
            </a:pPr>
            <a:r>
              <a:rPr lang="en-US" sz="2400" dirty="0"/>
              <a:t>The fasting period, which lasts nineteen days starting as a rule from the second of March every year and ending on the twentieth of the same month, involves complete abstention from food and drink from sunrise till sunset. It is essentially a period of meditation and prayer, of spiritual recuperation, during which the believer must strive to make the necessary readjustments in his inner life, and to refresh and reinvigorate the spiritual forces latent his soul. </a:t>
            </a:r>
          </a:p>
          <a:p>
            <a:pPr marL="0" indent="0">
              <a:buNone/>
            </a:pPr>
            <a:r>
              <a:rPr lang="en-US" sz="1800" dirty="0"/>
              <a:t>- Shogi Effendi, From a letter written on behalf of Shogi Effendi, January 10, 1936: </a:t>
            </a:r>
            <a:r>
              <a:rPr lang="en-US" sz="1800" dirty="0" err="1"/>
              <a:t>Bahá'í</a:t>
            </a:r>
            <a:r>
              <a:rPr lang="en-US" sz="1800" dirty="0"/>
              <a:t> News, No. 98, March 1936, p.1</a:t>
            </a:r>
          </a:p>
          <a:p>
            <a:pPr marL="0" indent="0">
              <a:buNone/>
            </a:pPr>
            <a:endParaRPr lang="en-US" sz="1800" dirty="0"/>
          </a:p>
        </p:txBody>
      </p:sp>
    </p:spTree>
    <p:extLst>
      <p:ext uri="{BB962C8B-B14F-4D97-AF65-F5344CB8AC3E}">
        <p14:creationId xmlns:p14="http://schemas.microsoft.com/office/powerpoint/2010/main" val="38490585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9</a:t>
            </a:r>
          </a:p>
          <a:p>
            <a:pPr marL="0" indent="0">
              <a:buNone/>
            </a:pPr>
            <a:endParaRPr lang="en-US" sz="2000" dirty="0"/>
          </a:p>
          <a:p>
            <a:pPr marL="0" indent="0">
              <a:buNone/>
            </a:pPr>
            <a:r>
              <a:rPr lang="en-US" sz="2000" dirty="0"/>
              <a:t>                                   </a:t>
            </a:r>
          </a:p>
          <a:p>
            <a:pPr marL="0" indent="0">
              <a:buNone/>
            </a:pPr>
            <a:r>
              <a:rPr lang="en-US" sz="2000" dirty="0"/>
              <a:t>                               </a:t>
            </a:r>
            <a:r>
              <a:rPr lang="en-US" sz="2400" dirty="0"/>
              <a:t>   Fasting is illumination, prayer is light.</a:t>
            </a:r>
          </a:p>
          <a:p>
            <a:pPr marL="0" indent="0">
              <a:buNone/>
            </a:pPr>
            <a:endParaRPr lang="en-US" sz="2000" dirty="0"/>
          </a:p>
          <a:p>
            <a:pPr marL="0" indent="0">
              <a:buNone/>
            </a:pPr>
            <a:r>
              <a:rPr lang="en-US" sz="2000" dirty="0"/>
              <a:t>                   - </a:t>
            </a:r>
            <a:r>
              <a:rPr lang="en-US" sz="2000" dirty="0" err="1"/>
              <a:t>Qur'án</a:t>
            </a:r>
            <a:r>
              <a:rPr lang="en-US" sz="2000" dirty="0"/>
              <a:t> 67:12</a:t>
            </a:r>
          </a:p>
        </p:txBody>
      </p:sp>
    </p:spTree>
    <p:extLst>
      <p:ext uri="{BB962C8B-B14F-4D97-AF65-F5344CB8AC3E}">
        <p14:creationId xmlns:p14="http://schemas.microsoft.com/office/powerpoint/2010/main" val="558560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lnSpcReduction="10000"/>
          </a:bodyPr>
          <a:lstStyle/>
          <a:p>
            <a:pPr marL="0" indent="0">
              <a:buNone/>
            </a:pPr>
            <a:r>
              <a:rPr lang="en-US" dirty="0"/>
              <a:t>                                                      10</a:t>
            </a:r>
          </a:p>
          <a:p>
            <a:pPr marL="0" indent="0">
              <a:buNone/>
            </a:pPr>
            <a:endParaRPr lang="en-US" sz="2000" dirty="0"/>
          </a:p>
          <a:p>
            <a:pPr marL="0" indent="0">
              <a:buNone/>
            </a:pPr>
            <a:r>
              <a:rPr lang="en-US" sz="2000" dirty="0"/>
              <a:t>                                   </a:t>
            </a:r>
          </a:p>
          <a:p>
            <a:pPr marL="0" indent="0">
              <a:buNone/>
            </a:pPr>
            <a:r>
              <a:rPr lang="en-US" dirty="0"/>
              <a:t>Fasting and obligatory prayer constitute the two pillars that sustain the revealed Law of God. </a:t>
            </a:r>
            <a:r>
              <a:rPr lang="en-US" dirty="0" err="1"/>
              <a:t>Bahá’u’lláh</a:t>
            </a:r>
            <a:r>
              <a:rPr lang="en-US" dirty="0"/>
              <a:t> in one of His Tablets affirms that He has revealed the laws of obligatory prayer and fasting so that through them the believers may draw nigh unto God.</a:t>
            </a:r>
            <a:r>
              <a:rPr lang="en-US" sz="2400" dirty="0"/>
              <a:t> </a:t>
            </a:r>
          </a:p>
          <a:p>
            <a:pPr marL="0" indent="0">
              <a:buNone/>
            </a:pPr>
            <a:r>
              <a:rPr lang="en-US" sz="2000" dirty="0"/>
              <a:t>- </a:t>
            </a:r>
            <a:r>
              <a:rPr lang="en-US" sz="2000" dirty="0" err="1"/>
              <a:t>Bahá'u'lláh</a:t>
            </a:r>
            <a:r>
              <a:rPr lang="en-US" sz="2000" dirty="0"/>
              <a:t>, The </a:t>
            </a:r>
            <a:r>
              <a:rPr lang="en-US" sz="2000" dirty="0" err="1"/>
              <a:t>Kitáb</a:t>
            </a:r>
            <a:r>
              <a:rPr lang="en-US" sz="2000" dirty="0"/>
              <a:t>-I-</a:t>
            </a:r>
            <a:r>
              <a:rPr lang="en-US" sz="2000" dirty="0" err="1"/>
              <a:t>Aqdas</a:t>
            </a:r>
            <a:r>
              <a:rPr lang="en-US" sz="2000" dirty="0"/>
              <a:t>, # 16</a:t>
            </a:r>
          </a:p>
          <a:p>
            <a:pPr marL="0" indent="0">
              <a:buNone/>
            </a:pPr>
            <a:r>
              <a:rPr lang="en-US" sz="2000" dirty="0"/>
              <a:t>                </a:t>
            </a:r>
          </a:p>
        </p:txBody>
      </p:sp>
    </p:spTree>
    <p:extLst>
      <p:ext uri="{BB962C8B-B14F-4D97-AF65-F5344CB8AC3E}">
        <p14:creationId xmlns:p14="http://schemas.microsoft.com/office/powerpoint/2010/main" val="40128833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fontScale="92500" lnSpcReduction="20000"/>
          </a:bodyPr>
          <a:lstStyle/>
          <a:p>
            <a:pPr marL="0" indent="0">
              <a:buNone/>
            </a:pPr>
            <a:r>
              <a:rPr lang="en-US" dirty="0"/>
              <a:t>                                                        11</a:t>
            </a:r>
          </a:p>
          <a:p>
            <a:pPr marL="0" indent="0">
              <a:buNone/>
            </a:pPr>
            <a:endParaRPr lang="en-US" sz="2000" dirty="0"/>
          </a:p>
          <a:p>
            <a:pPr marL="0" indent="0">
              <a:buNone/>
            </a:pPr>
            <a:r>
              <a:rPr lang="en-US" dirty="0"/>
              <a:t>Fasting is one of the five pillars of Islam. There is also a verse in the Quran that prescribes fasting for all Muslims who are mature and healthy enough to do so for the full day.</a:t>
            </a:r>
          </a:p>
          <a:p>
            <a:pPr marL="0" indent="0">
              <a:buNone/>
            </a:pPr>
            <a:r>
              <a:rPr lang="en-US" dirty="0"/>
              <a:t>So Muslims fast as an act of worship, a chance to get closer to God, and a way to become more compassionate to those in need.</a:t>
            </a:r>
          </a:p>
          <a:p>
            <a:pPr marL="0" indent="0">
              <a:buNone/>
            </a:pPr>
            <a:r>
              <a:rPr lang="en-US" dirty="0"/>
              <a:t>Fasting is also seen as a way to learn patience and break bad habits.</a:t>
            </a:r>
          </a:p>
          <a:p>
            <a:pPr marL="0" indent="0">
              <a:buNone/>
            </a:pPr>
            <a:r>
              <a:rPr lang="en-US" dirty="0"/>
              <a:t>     </a:t>
            </a:r>
          </a:p>
          <a:p>
            <a:pPr marL="0" indent="0">
              <a:buNone/>
            </a:pPr>
            <a:r>
              <a:rPr lang="en-US" sz="2400" dirty="0"/>
              <a:t>Aljazeera News, 4/20/2020                </a:t>
            </a:r>
          </a:p>
          <a:p>
            <a:pPr marL="0" indent="0">
              <a:buNone/>
            </a:pPr>
            <a:r>
              <a:rPr lang="en-US" sz="2000" dirty="0"/>
              <a:t>                                  </a:t>
            </a:r>
          </a:p>
        </p:txBody>
      </p:sp>
    </p:spTree>
    <p:extLst>
      <p:ext uri="{BB962C8B-B14F-4D97-AF65-F5344CB8AC3E}">
        <p14:creationId xmlns:p14="http://schemas.microsoft.com/office/powerpoint/2010/main" val="39003657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12</a:t>
            </a:r>
          </a:p>
          <a:p>
            <a:pPr marL="0" indent="0">
              <a:buNone/>
            </a:pPr>
            <a:endParaRPr lang="en-US" sz="2000" dirty="0"/>
          </a:p>
          <a:p>
            <a:pPr marL="0" indent="0">
              <a:buNone/>
            </a:pPr>
            <a:r>
              <a:rPr lang="en-US" sz="2000" dirty="0"/>
              <a:t>                                   </a:t>
            </a:r>
          </a:p>
          <a:p>
            <a:pPr marL="0" indent="0">
              <a:buNone/>
            </a:pPr>
            <a:r>
              <a:rPr lang="en-US" sz="2000" dirty="0"/>
              <a:t>                                  </a:t>
            </a:r>
          </a:p>
        </p:txBody>
      </p:sp>
      <p:sp>
        <p:nvSpPr>
          <p:cNvPr id="2" name="Rectangle 1"/>
          <p:cNvSpPr/>
          <p:nvPr/>
        </p:nvSpPr>
        <p:spPr>
          <a:xfrm>
            <a:off x="1925592" y="2136339"/>
            <a:ext cx="8535424" cy="2923877"/>
          </a:xfrm>
          <a:prstGeom prst="rect">
            <a:avLst/>
          </a:prstGeom>
        </p:spPr>
        <p:txBody>
          <a:bodyPr wrap="square">
            <a:spAutoFit/>
          </a:bodyPr>
          <a:lstStyle/>
          <a:p>
            <a:r>
              <a:rPr lang="en-US" sz="2400" dirty="0"/>
              <a:t>One wisdom is that fasting is conducive to spiritual awareness. One’s heart grows more tender, one’s spirituality is increased, and as a result one’s thoughts become purely focused on the remembrance of God. Such awareness and awakening leads inexorably to spiritual progress.</a:t>
            </a:r>
          </a:p>
          <a:p>
            <a:r>
              <a:rPr lang="en-US" sz="2400" b="1" dirty="0"/>
              <a:t> </a:t>
            </a:r>
            <a:endParaRPr lang="en-US" sz="2400" dirty="0"/>
          </a:p>
          <a:p>
            <a:r>
              <a:rPr lang="en-US" sz="2000" dirty="0"/>
              <a:t>Talks given by ‘</a:t>
            </a:r>
            <a:r>
              <a:rPr lang="en-US" sz="2000" dirty="0" err="1"/>
              <a:t>Abdu’l‑Bahá</a:t>
            </a:r>
            <a:r>
              <a:rPr lang="en-US" sz="2000" dirty="0"/>
              <a:t> in ‘</a:t>
            </a:r>
            <a:r>
              <a:rPr lang="en-US" sz="2000" dirty="0" err="1"/>
              <a:t>Akká</a:t>
            </a:r>
            <a:endParaRPr lang="en-US" sz="2000" dirty="0"/>
          </a:p>
          <a:p>
            <a:r>
              <a:rPr lang="en-US" sz="2000" dirty="0"/>
              <a:t> </a:t>
            </a:r>
          </a:p>
        </p:txBody>
      </p:sp>
    </p:spTree>
    <p:extLst>
      <p:ext uri="{BB962C8B-B14F-4D97-AF65-F5344CB8AC3E}">
        <p14:creationId xmlns:p14="http://schemas.microsoft.com/office/powerpoint/2010/main" val="828573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fontScale="47500" lnSpcReduction="20000"/>
          </a:bodyPr>
          <a:lstStyle/>
          <a:p>
            <a:pPr marL="0" indent="0">
              <a:buNone/>
            </a:pPr>
            <a:r>
              <a:rPr lang="en-US" dirty="0"/>
              <a:t>                                                         </a:t>
            </a:r>
            <a:r>
              <a:rPr lang="en-US" sz="3400" dirty="0"/>
              <a:t>                                            13</a:t>
            </a:r>
          </a:p>
          <a:p>
            <a:pPr marL="0" indent="0">
              <a:buNone/>
            </a:pPr>
            <a:endParaRPr lang="en-US" sz="2000" dirty="0"/>
          </a:p>
          <a:p>
            <a:pPr marL="0" indent="0">
              <a:buNone/>
            </a:pPr>
            <a:r>
              <a:rPr lang="en-US" sz="5100" dirty="0"/>
              <a:t>In Buddhism, fasting is recognized as one of the methods for practicing self-control. The Buddha advised monks not to take solid food after noon. Lay people who observe the eight Precepts on full moon days also abstain from taking any solid food after noon. In Buddhism, fasting is an initial stage of self-discipline to acquire self-control. In every religion, there is a system of fasting. By fasting and sacrificing a meal once a day or for any period, we can contribute our food to those who are starving or who do not have even a proper meal each day.</a:t>
            </a:r>
          </a:p>
          <a:p>
            <a:pPr marL="0" indent="0">
              <a:buNone/>
            </a:pPr>
            <a:r>
              <a:rPr lang="en-US" sz="3800" dirty="0"/>
              <a:t> </a:t>
            </a:r>
          </a:p>
          <a:p>
            <a:pPr marL="0" indent="0">
              <a:buNone/>
            </a:pPr>
            <a:r>
              <a:rPr lang="en-US" sz="3100" dirty="0"/>
              <a:t> </a:t>
            </a:r>
            <a:r>
              <a:rPr lang="en-US" sz="3100" dirty="0" err="1"/>
              <a:t>Jayesh</a:t>
            </a:r>
            <a:r>
              <a:rPr lang="en-US" sz="3100" dirty="0"/>
              <a:t> </a:t>
            </a:r>
            <a:r>
              <a:rPr lang="en-US" sz="3100" dirty="0" err="1"/>
              <a:t>Maheshwari</a:t>
            </a:r>
            <a:endParaRPr lang="en-US" sz="3100" dirty="0"/>
          </a:p>
          <a:p>
            <a:pPr marL="0" indent="0">
              <a:buNone/>
            </a:pPr>
            <a:r>
              <a:rPr lang="en-US" sz="2000" dirty="0"/>
              <a:t>                 </a:t>
            </a:r>
          </a:p>
        </p:txBody>
      </p:sp>
    </p:spTree>
    <p:extLst>
      <p:ext uri="{BB962C8B-B14F-4D97-AF65-F5344CB8AC3E}">
        <p14:creationId xmlns:p14="http://schemas.microsoft.com/office/powerpoint/2010/main" val="9043853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14</a:t>
            </a:r>
          </a:p>
          <a:p>
            <a:pPr marL="0" indent="0">
              <a:buNone/>
            </a:pPr>
            <a:endParaRPr lang="en-US" sz="2000" dirty="0"/>
          </a:p>
          <a:p>
            <a:pPr marL="0" indent="0">
              <a:buNone/>
            </a:pPr>
            <a:r>
              <a:rPr lang="en-US" sz="2400" dirty="0"/>
              <a:t>Another wisdom is this: There are two kinds of fast: material and spiritual. The material fast consists in abstaining from food and drink, that is, refraining from satisfying the physical appetites. But the true and spiritual fast is for man to forsake covetous desires, heedlessness, and evil and animalistic attributes. The material fast is therefore a symbol of that spiritual fast.</a:t>
            </a:r>
          </a:p>
          <a:p>
            <a:pPr marL="0" indent="0">
              <a:buNone/>
            </a:pPr>
            <a:r>
              <a:rPr lang="en-US" sz="2000" dirty="0"/>
              <a:t>Talks given by ‘</a:t>
            </a:r>
            <a:r>
              <a:rPr lang="en-US" sz="2000" dirty="0" err="1"/>
              <a:t>Abdu’l‑Bahá</a:t>
            </a:r>
            <a:r>
              <a:rPr lang="en-US" sz="2000" dirty="0"/>
              <a:t> in ‘</a:t>
            </a:r>
            <a:r>
              <a:rPr lang="en-US" sz="2000" dirty="0" err="1"/>
              <a:t>Akká</a:t>
            </a:r>
            <a:endParaRPr lang="en-US" sz="2000" dirty="0"/>
          </a:p>
          <a:p>
            <a:pPr marL="0" indent="0">
              <a:buNone/>
            </a:pPr>
            <a:r>
              <a:rPr lang="en-US" sz="2000" dirty="0"/>
              <a:t>     </a:t>
            </a:r>
          </a:p>
        </p:txBody>
      </p:sp>
    </p:spTree>
    <p:extLst>
      <p:ext uri="{BB962C8B-B14F-4D97-AF65-F5344CB8AC3E}">
        <p14:creationId xmlns:p14="http://schemas.microsoft.com/office/powerpoint/2010/main" val="2635666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D160B463-41E9-4323-AE6D-30E67F2C7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188A358F-F8B2-4FD2-99F3-7CA833585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1">
            <a:extLst>
              <a:ext uri="{FF2B5EF4-FFF2-40B4-BE49-F238E27FC236}">
                <a16:creationId xmlns:a16="http://schemas.microsoft.com/office/drawing/2014/main" id="{2CCE2735-7843-4DC6-81F5-6366AB3E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72" y="1065276"/>
            <a:ext cx="10049256" cy="4727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36B61D-6AA0-4D68-8232-F169332222A7}"/>
              </a:ext>
            </a:extLst>
          </p:cNvPr>
          <p:cNvSpPr>
            <a:spLocks noGrp="1"/>
          </p:cNvSpPr>
          <p:nvPr>
            <p:ph idx="1"/>
          </p:nvPr>
        </p:nvSpPr>
        <p:spPr>
          <a:xfrm>
            <a:off x="1216764" y="1287886"/>
            <a:ext cx="9807949" cy="4371266"/>
          </a:xfrm>
        </p:spPr>
        <p:txBody>
          <a:bodyPr vert="horz" lIns="91440" tIns="45720" rIns="91440" bIns="45720" rtlCol="0" anchor="t">
            <a:normAutofit/>
          </a:bodyPr>
          <a:lstStyle/>
          <a:p>
            <a:pPr marL="0" indent="0">
              <a:buNone/>
            </a:pPr>
            <a:r>
              <a:rPr lang="en-US" dirty="0"/>
              <a:t>                                                      </a:t>
            </a:r>
          </a:p>
          <a:p>
            <a:pPr marL="0" indent="0">
              <a:buNone/>
            </a:pPr>
            <a:r>
              <a:rPr lang="en-US" sz="2000" dirty="0"/>
              <a:t>            </a:t>
            </a:r>
          </a:p>
          <a:p>
            <a:pPr marL="0" indent="0">
              <a:buNone/>
            </a:pPr>
            <a:endParaRPr lang="en-US" sz="2000" dirty="0"/>
          </a:p>
          <a:p>
            <a:pPr marL="0" indent="0">
              <a:buNone/>
            </a:pPr>
            <a:r>
              <a:rPr lang="en-US" sz="2000" dirty="0"/>
              <a:t>	 https://</a:t>
            </a:r>
            <a:r>
              <a:rPr lang="en-US" sz="2000" dirty="0" err="1"/>
              <a:t>www.youtube.com</a:t>
            </a:r>
            <a:r>
              <a:rPr lang="en-US" sz="2000" dirty="0"/>
              <a:t>/watch?				v=41XZBcqfTJo&amp;list=RD41XZBcqfTJo&amp;start_radio=1&amp;t=71</a:t>
            </a:r>
          </a:p>
          <a:p>
            <a:pPr marL="0" indent="0">
              <a:buNone/>
            </a:pPr>
            <a:r>
              <a:rPr lang="en-US" sz="2000" dirty="0"/>
              <a:t>	Ramadan | Royalty Free Music</a:t>
            </a:r>
            <a:endParaRPr lang="en-US" sz="2000" b="1" dirty="0"/>
          </a:p>
          <a:p>
            <a:pPr marL="0" indent="0">
              <a:buNone/>
            </a:pPr>
            <a:r>
              <a:rPr lang="en-US" sz="2000" dirty="0"/>
              <a:t> </a:t>
            </a:r>
          </a:p>
          <a:p>
            <a:pPr marL="0" indent="0">
              <a:buNone/>
            </a:pPr>
            <a:endParaRPr lang="en-US" sz="2000" dirty="0"/>
          </a:p>
        </p:txBody>
      </p:sp>
      <p:pic>
        <p:nvPicPr>
          <p:cNvPr id="2" name="Online Media 1" title="Ramadan | Royalty Free Music">
            <a:hlinkClick r:id="" action="ppaction://media"/>
            <a:extLst>
              <a:ext uri="{FF2B5EF4-FFF2-40B4-BE49-F238E27FC236}">
                <a16:creationId xmlns:a16="http://schemas.microsoft.com/office/drawing/2014/main" id="{BCDF5455-1371-48F7-86CD-0E6BE05263A8}"/>
              </a:ext>
            </a:extLst>
          </p:cNvPr>
          <p:cNvPicPr>
            <a:picLocks noRot="1" noChangeAspect="1"/>
          </p:cNvPicPr>
          <p:nvPr>
            <a:videoFile r:link="rId1"/>
          </p:nvPr>
        </p:nvPicPr>
        <p:blipFill>
          <a:blip r:embed="rId3"/>
          <a:stretch>
            <a:fillRect/>
          </a:stretch>
        </p:blipFill>
        <p:spPr>
          <a:xfrm>
            <a:off x="2220068" y="1239098"/>
            <a:ext cx="7751864" cy="4379803"/>
          </a:xfrm>
          <a:prstGeom prst="rect">
            <a:avLst/>
          </a:prstGeom>
        </p:spPr>
      </p:pic>
    </p:spTree>
    <p:extLst>
      <p:ext uri="{BB962C8B-B14F-4D97-AF65-F5344CB8AC3E}">
        <p14:creationId xmlns:p14="http://schemas.microsoft.com/office/powerpoint/2010/main" val="3359668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PrismaticVTI">
  <a:themeElements>
    <a:clrScheme name="AnalogousFromLightSeedRightStep">
      <a:dk1>
        <a:srgbClr val="000000"/>
      </a:dk1>
      <a:lt1>
        <a:srgbClr val="FFFFFF"/>
      </a:lt1>
      <a:dk2>
        <a:srgbClr val="1B3021"/>
      </a:dk2>
      <a:lt2>
        <a:srgbClr val="F0F0F3"/>
      </a:lt2>
      <a:accent1>
        <a:srgbClr val="A1A37C"/>
      </a:accent1>
      <a:accent2>
        <a:srgbClr val="8EA772"/>
      </a:accent2>
      <a:accent3>
        <a:srgbClr val="84A87F"/>
      </a:accent3>
      <a:accent4>
        <a:srgbClr val="75AC86"/>
      </a:accent4>
      <a:accent5>
        <a:srgbClr val="7EA79C"/>
      </a:accent5>
      <a:accent6>
        <a:srgbClr val="77A7AF"/>
      </a:accent6>
      <a:hlink>
        <a:srgbClr val="736FB1"/>
      </a:hlink>
      <a:folHlink>
        <a:srgbClr val="7F7F7F"/>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docProps/app.xml><?xml version="1.0" encoding="utf-8"?>
<Properties xmlns="http://schemas.openxmlformats.org/officeDocument/2006/extended-properties" xmlns:vt="http://schemas.openxmlformats.org/officeDocument/2006/docPropsVTypes">
  <Template>office theme</Template>
  <TotalTime>2282</TotalTime>
  <Words>2528</Words>
  <Application>Microsoft Office PowerPoint</Application>
  <PresentationFormat>Widescreen</PresentationFormat>
  <Paragraphs>89</Paragraphs>
  <Slides>18</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Aharoni</vt:lpstr>
      <vt:lpstr>Arial</vt:lpstr>
      <vt:lpstr>Avenir Next LT Pro</vt:lpstr>
      <vt:lpstr>PrismaticVTI</vt:lpstr>
      <vt:lpstr> Fasting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308</cp:revision>
  <dcterms:created xsi:type="dcterms:W3CDTF">2021-03-22T13:51:03Z</dcterms:created>
  <dcterms:modified xsi:type="dcterms:W3CDTF">2021-04-02T21:15:50Z</dcterms:modified>
</cp:coreProperties>
</file>