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1"/>
    <p:sldMasterId id="2147483725" r:id="rId2"/>
  </p:sldMasterIdLst>
  <p:sldIdLst>
    <p:sldId id="256" r:id="rId3"/>
    <p:sldId id="264" r:id="rId4"/>
    <p:sldId id="257" r:id="rId5"/>
    <p:sldId id="258" r:id="rId6"/>
    <p:sldId id="261" r:id="rId7"/>
    <p:sldId id="259" r:id="rId8"/>
    <p:sldId id="263" r:id="rId9"/>
    <p:sldId id="260" r:id="rId10"/>
    <p:sldId id="262" r:id="rId11"/>
    <p:sldId id="265" r:id="rId12"/>
    <p:sldId id="275" r:id="rId13"/>
    <p:sldId id="271" r:id="rId14"/>
    <p:sldId id="266" r:id="rId15"/>
    <p:sldId id="276" r:id="rId16"/>
    <p:sldId id="267" r:id="rId17"/>
    <p:sldId id="269" r:id="rId18"/>
    <p:sldId id="268" r:id="rId19"/>
    <p:sldId id="272" r:id="rId20"/>
    <p:sldId id="270"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FA83CB-4422-4E04-AEC8-F5AAB8EFDC33}" v="1159" dt="2021-02-23T18:04:36.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8" d="100"/>
          <a:sy n="98" d="100"/>
        </p:scale>
        <p:origin x="96" y="79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EEFA83CB-4422-4E04-AEC8-F5AAB8EFDC33}"/>
    <pc:docChg chg="addSld modSld addMainMaster delMainMaster">
      <pc:chgData name="GLADYS NAY" userId="97eb4254fa17524f" providerId="Windows Live" clId="Web-{EEFA83CB-4422-4E04-AEC8-F5AAB8EFDC33}" dt="2021-02-23T18:04:35.447" v="587" actId="20577"/>
      <pc:docMkLst>
        <pc:docMk/>
      </pc:docMkLst>
      <pc:sldChg chg="addSp delSp modSp mod setBg modClrScheme chgLayout">
        <pc:chgData name="GLADYS NAY" userId="97eb4254fa17524f" providerId="Windows Live" clId="Web-{EEFA83CB-4422-4E04-AEC8-F5AAB8EFDC33}" dt="2021-02-23T17:16:06.039" v="13" actId="20577"/>
        <pc:sldMkLst>
          <pc:docMk/>
          <pc:sldMk cId="109857222" sldId="256"/>
        </pc:sldMkLst>
        <pc:spChg chg="mod">
          <ac:chgData name="GLADYS NAY" userId="97eb4254fa17524f" providerId="Windows Live" clId="Web-{EEFA83CB-4422-4E04-AEC8-F5AAB8EFDC33}" dt="2021-02-23T17:16:06.039" v="13" actId="20577"/>
          <ac:spMkLst>
            <pc:docMk/>
            <pc:sldMk cId="109857222" sldId="256"/>
            <ac:spMk id="2" creationId="{00000000-0000-0000-0000-000000000000}"/>
          </ac:spMkLst>
        </pc:spChg>
        <pc:spChg chg="del mod">
          <ac:chgData name="GLADYS NAY" userId="97eb4254fa17524f" providerId="Windows Live" clId="Web-{EEFA83CB-4422-4E04-AEC8-F5AAB8EFDC33}" dt="2021-02-23T17:14:10.380" v="5"/>
          <ac:spMkLst>
            <pc:docMk/>
            <pc:sldMk cId="109857222" sldId="256"/>
            <ac:spMk id="3" creationId="{00000000-0000-0000-0000-000000000000}"/>
          </ac:spMkLst>
        </pc:spChg>
        <pc:spChg chg="add del">
          <ac:chgData name="GLADYS NAY" userId="97eb4254fa17524f" providerId="Windows Live" clId="Web-{EEFA83CB-4422-4E04-AEC8-F5AAB8EFDC33}" dt="2021-02-23T17:15:53.507" v="12"/>
          <ac:spMkLst>
            <pc:docMk/>
            <pc:sldMk cId="109857222" sldId="256"/>
            <ac:spMk id="9" creationId="{F3CEB4D1-AA3F-4A8F-8207-6E71EC12C51C}"/>
          </ac:spMkLst>
        </pc:spChg>
        <pc:spChg chg="add del">
          <ac:chgData name="GLADYS NAY" userId="97eb4254fa17524f" providerId="Windows Live" clId="Web-{EEFA83CB-4422-4E04-AEC8-F5AAB8EFDC33}" dt="2021-02-23T17:15:53.507" v="12"/>
          <ac:spMkLst>
            <pc:docMk/>
            <pc:sldMk cId="109857222" sldId="256"/>
            <ac:spMk id="11" creationId="{EED8D03E-F375-4E67-B932-FF9B007BB420}"/>
          </ac:spMkLst>
        </pc:spChg>
        <pc:spChg chg="add">
          <ac:chgData name="GLADYS NAY" userId="97eb4254fa17524f" providerId="Windows Live" clId="Web-{EEFA83CB-4422-4E04-AEC8-F5AAB8EFDC33}" dt="2021-02-23T17:15:53.507" v="12"/>
          <ac:spMkLst>
            <pc:docMk/>
            <pc:sldMk cId="109857222" sldId="256"/>
            <ac:spMk id="16" creationId="{BFB2D26E-FBAE-45B8-B0F6-80E4ABDEC312}"/>
          </ac:spMkLst>
        </pc:spChg>
        <pc:spChg chg="add">
          <ac:chgData name="GLADYS NAY" userId="97eb4254fa17524f" providerId="Windows Live" clId="Web-{EEFA83CB-4422-4E04-AEC8-F5AAB8EFDC33}" dt="2021-02-23T17:15:53.507" v="12"/>
          <ac:spMkLst>
            <pc:docMk/>
            <pc:sldMk cId="109857222" sldId="256"/>
            <ac:spMk id="18" creationId="{23442A66-721F-4552-A3AD-3A2215F0C18B}"/>
          </ac:spMkLst>
        </pc:spChg>
        <pc:spChg chg="add">
          <ac:chgData name="GLADYS NAY" userId="97eb4254fa17524f" providerId="Windows Live" clId="Web-{EEFA83CB-4422-4E04-AEC8-F5AAB8EFDC33}" dt="2021-02-23T17:15:53.507" v="12"/>
          <ac:spMkLst>
            <pc:docMk/>
            <pc:sldMk cId="109857222" sldId="256"/>
            <ac:spMk id="20" creationId="{67EA5288-5BEB-4C44-949A-ED209FE21905}"/>
          </ac:spMkLst>
        </pc:spChg>
        <pc:picChg chg="add del mod">
          <ac:chgData name="GLADYS NAY" userId="97eb4254fa17524f" providerId="Windows Live" clId="Web-{EEFA83CB-4422-4E04-AEC8-F5AAB8EFDC33}" dt="2021-02-23T17:12:10.862" v="1"/>
          <ac:picMkLst>
            <pc:docMk/>
            <pc:sldMk cId="109857222" sldId="256"/>
            <ac:picMk id="4" creationId="{B33452B2-C736-4977-8C98-03C12DC5609A}"/>
          </ac:picMkLst>
        </pc:picChg>
        <pc:picChg chg="add del mod">
          <ac:chgData name="GLADYS NAY" userId="97eb4254fa17524f" providerId="Windows Live" clId="Web-{EEFA83CB-4422-4E04-AEC8-F5AAB8EFDC33}" dt="2021-02-23T17:12:51.956" v="3"/>
          <ac:picMkLst>
            <pc:docMk/>
            <pc:sldMk cId="109857222" sldId="256"/>
            <ac:picMk id="5" creationId="{CD1C50CF-05B9-4AE4-9307-8A8EF66D0432}"/>
          </ac:picMkLst>
        </pc:picChg>
        <pc:picChg chg="add mod ord">
          <ac:chgData name="GLADYS NAY" userId="97eb4254fa17524f" providerId="Windows Live" clId="Web-{EEFA83CB-4422-4E04-AEC8-F5AAB8EFDC33}" dt="2021-02-23T17:15:53.507" v="12"/>
          <ac:picMkLst>
            <pc:docMk/>
            <pc:sldMk cId="109857222" sldId="256"/>
            <ac:picMk id="6" creationId="{FC62E74A-12F4-4E5D-B175-3BE87149D128}"/>
          </ac:picMkLst>
        </pc:picChg>
      </pc:sldChg>
      <pc:sldChg chg="addSp delSp modSp new mod setBg">
        <pc:chgData name="GLADYS NAY" userId="97eb4254fa17524f" providerId="Windows Live" clId="Web-{EEFA83CB-4422-4E04-AEC8-F5AAB8EFDC33}" dt="2021-02-23T18:03:46.196" v="584" actId="20577"/>
        <pc:sldMkLst>
          <pc:docMk/>
          <pc:sldMk cId="4152620605" sldId="257"/>
        </pc:sldMkLst>
        <pc:spChg chg="del mod">
          <ac:chgData name="GLADYS NAY" userId="97eb4254fa17524f" providerId="Windows Live" clId="Web-{EEFA83CB-4422-4E04-AEC8-F5AAB8EFDC33}" dt="2021-02-23T17:17:00.603" v="16"/>
          <ac:spMkLst>
            <pc:docMk/>
            <pc:sldMk cId="4152620605" sldId="257"/>
            <ac:spMk id="2" creationId="{6674996C-C4C9-4F57-87C8-B0116125C0E2}"/>
          </ac:spMkLst>
        </pc:spChg>
        <pc:spChg chg="mod">
          <ac:chgData name="GLADYS NAY" userId="97eb4254fa17524f" providerId="Windows Live" clId="Web-{EEFA83CB-4422-4E04-AEC8-F5AAB8EFDC33}" dt="2021-02-23T18:03:46.196" v="584" actId="20577"/>
          <ac:spMkLst>
            <pc:docMk/>
            <pc:sldMk cId="4152620605" sldId="257"/>
            <ac:spMk id="3" creationId="{027BFFD8-4B23-43B1-975B-48918AB0BDED}"/>
          </ac:spMkLst>
        </pc:spChg>
        <pc:spChg chg="add">
          <ac:chgData name="GLADYS NAY" userId="97eb4254fa17524f" providerId="Windows Live" clId="Web-{EEFA83CB-4422-4E04-AEC8-F5AAB8EFDC33}" dt="2021-02-23T17:16:51.915" v="15"/>
          <ac:spMkLst>
            <pc:docMk/>
            <pc:sldMk cId="4152620605" sldId="257"/>
            <ac:spMk id="8" creationId="{EFF9146B-4CCD-4CDB-AB9C-458005307E6F}"/>
          </ac:spMkLst>
        </pc:spChg>
        <pc:spChg chg="add">
          <ac:chgData name="GLADYS NAY" userId="97eb4254fa17524f" providerId="Windows Live" clId="Web-{EEFA83CB-4422-4E04-AEC8-F5AAB8EFDC33}" dt="2021-02-23T17:16:51.915" v="15"/>
          <ac:spMkLst>
            <pc:docMk/>
            <pc:sldMk cId="4152620605" sldId="257"/>
            <ac:spMk id="10" creationId="{5E1FEFA6-7D4F-4746-AE64-D4D52FE76DC2}"/>
          </ac:spMkLst>
        </pc:spChg>
        <pc:spChg chg="add">
          <ac:chgData name="GLADYS NAY" userId="97eb4254fa17524f" providerId="Windows Live" clId="Web-{EEFA83CB-4422-4E04-AEC8-F5AAB8EFDC33}" dt="2021-02-23T17:16:51.915" v="15"/>
          <ac:spMkLst>
            <pc:docMk/>
            <pc:sldMk cId="4152620605" sldId="257"/>
            <ac:spMk id="12" creationId="{BF8DA3CF-9D4B-403A-9AD4-BB177DAB6CC1}"/>
          </ac:spMkLst>
        </pc:spChg>
      </pc:sldChg>
      <pc:sldChg chg="modSp add replId">
        <pc:chgData name="GLADYS NAY" userId="97eb4254fa17524f" providerId="Windows Live" clId="Web-{EEFA83CB-4422-4E04-AEC8-F5AAB8EFDC33}" dt="2021-02-23T18:04:07.275" v="585" actId="20577"/>
        <pc:sldMkLst>
          <pc:docMk/>
          <pc:sldMk cId="1093017692" sldId="258"/>
        </pc:sldMkLst>
        <pc:spChg chg="mod">
          <ac:chgData name="GLADYS NAY" userId="97eb4254fa17524f" providerId="Windows Live" clId="Web-{EEFA83CB-4422-4E04-AEC8-F5AAB8EFDC33}" dt="2021-02-23T18:04:07.275" v="585" actId="20577"/>
          <ac:spMkLst>
            <pc:docMk/>
            <pc:sldMk cId="1093017692" sldId="258"/>
            <ac:spMk id="3" creationId="{027BFFD8-4B23-43B1-975B-48918AB0BDED}"/>
          </ac:spMkLst>
        </pc:spChg>
      </pc:sldChg>
      <pc:sldChg chg="modSp add replId">
        <pc:chgData name="GLADYS NAY" userId="97eb4254fa17524f" providerId="Windows Live" clId="Web-{EEFA83CB-4422-4E04-AEC8-F5AAB8EFDC33}" dt="2021-02-23T18:04:17.806" v="586" actId="20577"/>
        <pc:sldMkLst>
          <pc:docMk/>
          <pc:sldMk cId="2124887043" sldId="259"/>
        </pc:sldMkLst>
        <pc:spChg chg="mod">
          <ac:chgData name="GLADYS NAY" userId="97eb4254fa17524f" providerId="Windows Live" clId="Web-{EEFA83CB-4422-4E04-AEC8-F5AAB8EFDC33}" dt="2021-02-23T18:04:17.806" v="586" actId="20577"/>
          <ac:spMkLst>
            <pc:docMk/>
            <pc:sldMk cId="2124887043" sldId="259"/>
            <ac:spMk id="3" creationId="{027BFFD8-4B23-43B1-975B-48918AB0BDED}"/>
          </ac:spMkLst>
        </pc:spChg>
      </pc:sldChg>
      <pc:sldChg chg="modSp add replId">
        <pc:chgData name="GLADYS NAY" userId="97eb4254fa17524f" providerId="Windows Live" clId="Web-{EEFA83CB-4422-4E04-AEC8-F5AAB8EFDC33}" dt="2021-02-23T18:04:35.447" v="587" actId="20577"/>
        <pc:sldMkLst>
          <pc:docMk/>
          <pc:sldMk cId="4267594898" sldId="260"/>
        </pc:sldMkLst>
        <pc:spChg chg="mod">
          <ac:chgData name="GLADYS NAY" userId="97eb4254fa17524f" providerId="Windows Live" clId="Web-{EEFA83CB-4422-4E04-AEC8-F5AAB8EFDC33}" dt="2021-02-23T18:04:35.447" v="587" actId="20577"/>
          <ac:spMkLst>
            <pc:docMk/>
            <pc:sldMk cId="4267594898" sldId="260"/>
            <ac:spMk id="3" creationId="{027BFFD8-4B23-43B1-975B-48918AB0BDED}"/>
          </ac:spMkLst>
        </pc:spChg>
      </pc:sldChg>
      <pc:sldChg chg="modSp add replId">
        <pc:chgData name="GLADYS NAY" userId="97eb4254fa17524f" providerId="Windows Live" clId="Web-{EEFA83CB-4422-4E04-AEC8-F5AAB8EFDC33}" dt="2021-02-23T17:41:42.792" v="508" actId="20577"/>
        <pc:sldMkLst>
          <pc:docMk/>
          <pc:sldMk cId="2701909845" sldId="261"/>
        </pc:sldMkLst>
        <pc:spChg chg="mod">
          <ac:chgData name="GLADYS NAY" userId="97eb4254fa17524f" providerId="Windows Live" clId="Web-{EEFA83CB-4422-4E04-AEC8-F5AAB8EFDC33}" dt="2021-02-23T17:41:42.792" v="508" actId="20577"/>
          <ac:spMkLst>
            <pc:docMk/>
            <pc:sldMk cId="2701909845" sldId="261"/>
            <ac:spMk id="3" creationId="{027BFFD8-4B23-43B1-975B-48918AB0BDED}"/>
          </ac:spMkLst>
        </pc:spChg>
      </pc:sldChg>
      <pc:sldChg chg="addSp modSp add replId">
        <pc:chgData name="GLADYS NAY" userId="97eb4254fa17524f" providerId="Windows Live" clId="Web-{EEFA83CB-4422-4E04-AEC8-F5AAB8EFDC33}" dt="2021-02-23T17:46:38.689" v="554" actId="14100"/>
        <pc:sldMkLst>
          <pc:docMk/>
          <pc:sldMk cId="1573414530" sldId="262"/>
        </pc:sldMkLst>
        <pc:spChg chg="mod">
          <ac:chgData name="GLADYS NAY" userId="97eb4254fa17524f" providerId="Windows Live" clId="Web-{EEFA83CB-4422-4E04-AEC8-F5AAB8EFDC33}" dt="2021-02-23T17:41:57.527" v="513" actId="20577"/>
          <ac:spMkLst>
            <pc:docMk/>
            <pc:sldMk cId="1573414530" sldId="262"/>
            <ac:spMk id="3" creationId="{027BFFD8-4B23-43B1-975B-48918AB0BDED}"/>
          </ac:spMkLst>
        </pc:spChg>
        <pc:picChg chg="add mod">
          <ac:chgData name="GLADYS NAY" userId="97eb4254fa17524f" providerId="Windows Live" clId="Web-{EEFA83CB-4422-4E04-AEC8-F5AAB8EFDC33}" dt="2021-02-23T17:46:38.689" v="554" actId="14100"/>
          <ac:picMkLst>
            <pc:docMk/>
            <pc:sldMk cId="1573414530" sldId="262"/>
            <ac:picMk id="2" creationId="{7A1A937E-2DCE-4D3A-BB0B-E9A5C4A3D483}"/>
          </ac:picMkLst>
        </pc:picChg>
      </pc:sldChg>
      <pc:sldChg chg="addSp modSp add replId">
        <pc:chgData name="GLADYS NAY" userId="97eb4254fa17524f" providerId="Windows Live" clId="Web-{EEFA83CB-4422-4E04-AEC8-F5AAB8EFDC33}" dt="2021-02-23T17:47:39.300" v="560" actId="14100"/>
        <pc:sldMkLst>
          <pc:docMk/>
          <pc:sldMk cId="1331497403" sldId="263"/>
        </pc:sldMkLst>
        <pc:spChg chg="mod">
          <ac:chgData name="GLADYS NAY" userId="97eb4254fa17524f" providerId="Windows Live" clId="Web-{EEFA83CB-4422-4E04-AEC8-F5AAB8EFDC33}" dt="2021-02-23T17:42:03.980" v="516" actId="20577"/>
          <ac:spMkLst>
            <pc:docMk/>
            <pc:sldMk cId="1331497403" sldId="263"/>
            <ac:spMk id="3" creationId="{027BFFD8-4B23-43B1-975B-48918AB0BDED}"/>
          </ac:spMkLst>
        </pc:spChg>
        <pc:picChg chg="add mod">
          <ac:chgData name="GLADYS NAY" userId="97eb4254fa17524f" providerId="Windows Live" clId="Web-{EEFA83CB-4422-4E04-AEC8-F5AAB8EFDC33}" dt="2021-02-23T17:47:39.300" v="560" actId="14100"/>
          <ac:picMkLst>
            <pc:docMk/>
            <pc:sldMk cId="1331497403" sldId="263"/>
            <ac:picMk id="2" creationId="{7737BA2B-43EC-4E7C-9F61-89F14047DE5D}"/>
          </ac:picMkLst>
        </pc:picChg>
      </pc:sldChg>
      <pc:sldChg chg="addSp delSp modSp add replId">
        <pc:chgData name="GLADYS NAY" userId="97eb4254fa17524f" providerId="Windows Live" clId="Web-{EEFA83CB-4422-4E04-AEC8-F5AAB8EFDC33}" dt="2021-02-23T17:59:33.628" v="580" actId="20577"/>
        <pc:sldMkLst>
          <pc:docMk/>
          <pc:sldMk cId="2920123688" sldId="264"/>
        </pc:sldMkLst>
        <pc:spChg chg="add del mod">
          <ac:chgData name="GLADYS NAY" userId="97eb4254fa17524f" providerId="Windows Live" clId="Web-{EEFA83CB-4422-4E04-AEC8-F5AAB8EFDC33}" dt="2021-02-23T17:55:12.091" v="563"/>
          <ac:spMkLst>
            <pc:docMk/>
            <pc:sldMk cId="2920123688" sldId="264"/>
            <ac:spMk id="2" creationId="{2A8715C0-66E6-43ED-8A96-14885FE93806}"/>
          </ac:spMkLst>
        </pc:spChg>
        <pc:spChg chg="mod">
          <ac:chgData name="GLADYS NAY" userId="97eb4254fa17524f" providerId="Windows Live" clId="Web-{EEFA83CB-4422-4E04-AEC8-F5AAB8EFDC33}" dt="2021-02-23T17:59:33.628" v="580" actId="20577"/>
          <ac:spMkLst>
            <pc:docMk/>
            <pc:sldMk cId="2920123688" sldId="264"/>
            <ac:spMk id="3" creationId="{027BFFD8-4B23-43B1-975B-48918AB0BDED}"/>
          </ac:spMkLst>
        </pc:spChg>
        <pc:spChg chg="add del mod">
          <ac:chgData name="GLADYS NAY" userId="97eb4254fa17524f" providerId="Windows Live" clId="Web-{EEFA83CB-4422-4E04-AEC8-F5AAB8EFDC33}" dt="2021-02-23T17:56:10.717" v="567"/>
          <ac:spMkLst>
            <pc:docMk/>
            <pc:sldMk cId="2920123688" sldId="264"/>
            <ac:spMk id="4" creationId="{D15B3B20-FFC8-4DBD-BB3C-AFBE836CE8BC}"/>
          </ac:spMkLst>
        </pc:spChg>
        <pc:spChg chg="add del mod">
          <ac:chgData name="GLADYS NAY" userId="97eb4254fa17524f" providerId="Windows Live" clId="Web-{EEFA83CB-4422-4E04-AEC8-F5AAB8EFDC33}" dt="2021-02-23T17:57:27.813" v="571"/>
          <ac:spMkLst>
            <pc:docMk/>
            <pc:sldMk cId="2920123688" sldId="264"/>
            <ac:spMk id="5" creationId="{2A4F0275-CC4F-477D-AF97-962C2D5BEFE9}"/>
          </ac:spMkLst>
        </pc:spChg>
      </pc:sldChg>
      <pc:sldChg chg="modSp add replId">
        <pc:chgData name="GLADYS NAY" userId="97eb4254fa17524f" providerId="Windows Live" clId="Web-{EEFA83CB-4422-4E04-AEC8-F5AAB8EFDC33}" dt="2021-02-23T18:03:41.868" v="583" actId="20577"/>
        <pc:sldMkLst>
          <pc:docMk/>
          <pc:sldMk cId="1308643125" sldId="265"/>
        </pc:sldMkLst>
        <pc:spChg chg="mod">
          <ac:chgData name="GLADYS NAY" userId="97eb4254fa17524f" providerId="Windows Live" clId="Web-{EEFA83CB-4422-4E04-AEC8-F5AAB8EFDC33}" dt="2021-02-23T18:03:41.868" v="583" actId="20577"/>
          <ac:spMkLst>
            <pc:docMk/>
            <pc:sldMk cId="1308643125" sldId="265"/>
            <ac:spMk id="3" creationId="{027BFFD8-4B23-43B1-975B-48918AB0BDED}"/>
          </ac:spMkLst>
        </pc:spChg>
      </pc:sldChg>
      <pc:sldChg chg="modSp add replId">
        <pc:chgData name="GLADYS NAY" userId="97eb4254fa17524f" providerId="Windows Live" clId="Web-{EEFA83CB-4422-4E04-AEC8-F5AAB8EFDC33}" dt="2021-02-23T17:42:27.652" v="526" actId="20577"/>
        <pc:sldMkLst>
          <pc:docMk/>
          <pc:sldMk cId="1982659930" sldId="266"/>
        </pc:sldMkLst>
        <pc:spChg chg="mod">
          <ac:chgData name="GLADYS NAY" userId="97eb4254fa17524f" providerId="Windows Live" clId="Web-{EEFA83CB-4422-4E04-AEC8-F5AAB8EFDC33}" dt="2021-02-23T17:42:27.652" v="526" actId="20577"/>
          <ac:spMkLst>
            <pc:docMk/>
            <pc:sldMk cId="1982659930" sldId="266"/>
            <ac:spMk id="3" creationId="{027BFFD8-4B23-43B1-975B-48918AB0BDED}"/>
          </ac:spMkLst>
        </pc:spChg>
      </pc:sldChg>
      <pc:sldChg chg="modSp add replId">
        <pc:chgData name="GLADYS NAY" userId="97eb4254fa17524f" providerId="Windows Live" clId="Web-{EEFA83CB-4422-4E04-AEC8-F5AAB8EFDC33}" dt="2021-02-23T17:42:34.496" v="529" actId="20577"/>
        <pc:sldMkLst>
          <pc:docMk/>
          <pc:sldMk cId="3300205703" sldId="267"/>
        </pc:sldMkLst>
        <pc:spChg chg="mod">
          <ac:chgData name="GLADYS NAY" userId="97eb4254fa17524f" providerId="Windows Live" clId="Web-{EEFA83CB-4422-4E04-AEC8-F5AAB8EFDC33}" dt="2021-02-23T17:42:34.496" v="529" actId="20577"/>
          <ac:spMkLst>
            <pc:docMk/>
            <pc:sldMk cId="3300205703" sldId="267"/>
            <ac:spMk id="3" creationId="{027BFFD8-4B23-43B1-975B-48918AB0BDED}"/>
          </ac:spMkLst>
        </pc:spChg>
      </pc:sldChg>
      <pc:sldChg chg="modSp add replId">
        <pc:chgData name="GLADYS NAY" userId="97eb4254fa17524f" providerId="Windows Live" clId="Web-{EEFA83CB-4422-4E04-AEC8-F5AAB8EFDC33}" dt="2021-02-23T17:42:45.793" v="532" actId="20577"/>
        <pc:sldMkLst>
          <pc:docMk/>
          <pc:sldMk cId="4288545016" sldId="268"/>
        </pc:sldMkLst>
        <pc:spChg chg="mod">
          <ac:chgData name="GLADYS NAY" userId="97eb4254fa17524f" providerId="Windows Live" clId="Web-{EEFA83CB-4422-4E04-AEC8-F5AAB8EFDC33}" dt="2021-02-23T17:42:45.793" v="532" actId="20577"/>
          <ac:spMkLst>
            <pc:docMk/>
            <pc:sldMk cId="4288545016" sldId="268"/>
            <ac:spMk id="3" creationId="{027BFFD8-4B23-43B1-975B-48918AB0BDED}"/>
          </ac:spMkLst>
        </pc:spChg>
      </pc:sldChg>
      <pc:sldChg chg="modSp add replId">
        <pc:chgData name="GLADYS NAY" userId="97eb4254fa17524f" providerId="Windows Live" clId="Web-{EEFA83CB-4422-4E04-AEC8-F5AAB8EFDC33}" dt="2021-02-23T17:42:53.387" v="535" actId="20577"/>
        <pc:sldMkLst>
          <pc:docMk/>
          <pc:sldMk cId="2442614839" sldId="269"/>
        </pc:sldMkLst>
        <pc:spChg chg="mod">
          <ac:chgData name="GLADYS NAY" userId="97eb4254fa17524f" providerId="Windows Live" clId="Web-{EEFA83CB-4422-4E04-AEC8-F5AAB8EFDC33}" dt="2021-02-23T17:42:53.387" v="535" actId="20577"/>
          <ac:spMkLst>
            <pc:docMk/>
            <pc:sldMk cId="2442614839" sldId="269"/>
            <ac:spMk id="3" creationId="{027BFFD8-4B23-43B1-975B-48918AB0BDED}"/>
          </ac:spMkLst>
        </pc:spChg>
      </pc:sldChg>
      <pc:sldChg chg="modSp add replId">
        <pc:chgData name="GLADYS NAY" userId="97eb4254fa17524f" providerId="Windows Live" clId="Web-{EEFA83CB-4422-4E04-AEC8-F5AAB8EFDC33}" dt="2021-02-23T17:43:00.684" v="538" actId="20577"/>
        <pc:sldMkLst>
          <pc:docMk/>
          <pc:sldMk cId="4077308392" sldId="270"/>
        </pc:sldMkLst>
        <pc:spChg chg="mod">
          <ac:chgData name="GLADYS NAY" userId="97eb4254fa17524f" providerId="Windows Live" clId="Web-{EEFA83CB-4422-4E04-AEC8-F5AAB8EFDC33}" dt="2021-02-23T17:43:00.684" v="538" actId="20577"/>
          <ac:spMkLst>
            <pc:docMk/>
            <pc:sldMk cId="4077308392" sldId="270"/>
            <ac:spMk id="3" creationId="{027BFFD8-4B23-43B1-975B-48918AB0BDED}"/>
          </ac:spMkLst>
        </pc:spChg>
      </pc:sldChg>
      <pc:sldChg chg="modSp add replId">
        <pc:chgData name="GLADYS NAY" userId="97eb4254fa17524f" providerId="Windows Live" clId="Web-{EEFA83CB-4422-4E04-AEC8-F5AAB8EFDC33}" dt="2021-02-23T17:43:05.466" v="540" actId="20577"/>
        <pc:sldMkLst>
          <pc:docMk/>
          <pc:sldMk cId="1999528854" sldId="271"/>
        </pc:sldMkLst>
        <pc:spChg chg="mod">
          <ac:chgData name="GLADYS NAY" userId="97eb4254fa17524f" providerId="Windows Live" clId="Web-{EEFA83CB-4422-4E04-AEC8-F5AAB8EFDC33}" dt="2021-02-23T17:43:05.466" v="540" actId="20577"/>
          <ac:spMkLst>
            <pc:docMk/>
            <pc:sldMk cId="1999528854" sldId="271"/>
            <ac:spMk id="3" creationId="{027BFFD8-4B23-43B1-975B-48918AB0BDED}"/>
          </ac:spMkLst>
        </pc:spChg>
      </pc:sldChg>
      <pc:sldChg chg="modSp add replId">
        <pc:chgData name="GLADYS NAY" userId="97eb4254fa17524f" providerId="Windows Live" clId="Web-{EEFA83CB-4422-4E04-AEC8-F5AAB8EFDC33}" dt="2021-02-23T17:44:00.639" v="549" actId="20577"/>
        <pc:sldMkLst>
          <pc:docMk/>
          <pc:sldMk cId="2538312666" sldId="272"/>
        </pc:sldMkLst>
        <pc:spChg chg="mod">
          <ac:chgData name="GLADYS NAY" userId="97eb4254fa17524f" providerId="Windows Live" clId="Web-{EEFA83CB-4422-4E04-AEC8-F5AAB8EFDC33}" dt="2021-02-23T17:44:00.639" v="549" actId="20577"/>
          <ac:spMkLst>
            <pc:docMk/>
            <pc:sldMk cId="2538312666" sldId="272"/>
            <ac:spMk id="3" creationId="{027BFFD8-4B23-43B1-975B-48918AB0BDED}"/>
          </ac:spMkLst>
        </pc:spChg>
      </pc:sldChg>
      <pc:sldMasterChg chg="del delSldLayout">
        <pc:chgData name="GLADYS NAY" userId="97eb4254fa17524f" providerId="Windows Live" clId="Web-{EEFA83CB-4422-4E04-AEC8-F5AAB8EFDC33}" dt="2021-02-23T17:13:53.552" v="4"/>
        <pc:sldMasterMkLst>
          <pc:docMk/>
          <pc:sldMasterMk cId="2460954070" sldId="2147483660"/>
        </pc:sldMasterMkLst>
        <pc:sldLayoutChg chg="del">
          <pc:chgData name="GLADYS NAY" userId="97eb4254fa17524f" providerId="Windows Live" clId="Web-{EEFA83CB-4422-4E04-AEC8-F5AAB8EFDC33}" dt="2021-02-23T17:13:53.552" v="4"/>
          <pc:sldLayoutMkLst>
            <pc:docMk/>
            <pc:sldMasterMk cId="2460954070" sldId="2147483660"/>
            <pc:sldLayoutMk cId="2385387890" sldId="2147483661"/>
          </pc:sldLayoutMkLst>
        </pc:sldLayoutChg>
        <pc:sldLayoutChg chg="del">
          <pc:chgData name="GLADYS NAY" userId="97eb4254fa17524f" providerId="Windows Live" clId="Web-{EEFA83CB-4422-4E04-AEC8-F5AAB8EFDC33}" dt="2021-02-23T17:13:53.552" v="4"/>
          <pc:sldLayoutMkLst>
            <pc:docMk/>
            <pc:sldMasterMk cId="2460954070" sldId="2147483660"/>
            <pc:sldLayoutMk cId="949138452" sldId="2147483662"/>
          </pc:sldLayoutMkLst>
        </pc:sldLayoutChg>
        <pc:sldLayoutChg chg="del">
          <pc:chgData name="GLADYS NAY" userId="97eb4254fa17524f" providerId="Windows Live" clId="Web-{EEFA83CB-4422-4E04-AEC8-F5AAB8EFDC33}" dt="2021-02-23T17:13:53.552" v="4"/>
          <pc:sldLayoutMkLst>
            <pc:docMk/>
            <pc:sldMasterMk cId="2460954070" sldId="2147483660"/>
            <pc:sldLayoutMk cId="2591524520" sldId="2147483663"/>
          </pc:sldLayoutMkLst>
        </pc:sldLayoutChg>
        <pc:sldLayoutChg chg="del">
          <pc:chgData name="GLADYS NAY" userId="97eb4254fa17524f" providerId="Windows Live" clId="Web-{EEFA83CB-4422-4E04-AEC8-F5AAB8EFDC33}" dt="2021-02-23T17:13:53.552" v="4"/>
          <pc:sldLayoutMkLst>
            <pc:docMk/>
            <pc:sldMasterMk cId="2460954070" sldId="2147483660"/>
            <pc:sldLayoutMk cId="1203092039" sldId="2147483664"/>
          </pc:sldLayoutMkLst>
        </pc:sldLayoutChg>
        <pc:sldLayoutChg chg="del">
          <pc:chgData name="GLADYS NAY" userId="97eb4254fa17524f" providerId="Windows Live" clId="Web-{EEFA83CB-4422-4E04-AEC8-F5AAB8EFDC33}" dt="2021-02-23T17:13:53.552" v="4"/>
          <pc:sldLayoutMkLst>
            <pc:docMk/>
            <pc:sldMasterMk cId="2460954070" sldId="2147483660"/>
            <pc:sldLayoutMk cId="3733172339" sldId="2147483665"/>
          </pc:sldLayoutMkLst>
        </pc:sldLayoutChg>
        <pc:sldLayoutChg chg="del">
          <pc:chgData name="GLADYS NAY" userId="97eb4254fa17524f" providerId="Windows Live" clId="Web-{EEFA83CB-4422-4E04-AEC8-F5AAB8EFDC33}" dt="2021-02-23T17:13:53.552" v="4"/>
          <pc:sldLayoutMkLst>
            <pc:docMk/>
            <pc:sldMasterMk cId="2460954070" sldId="2147483660"/>
            <pc:sldLayoutMk cId="3210312558" sldId="2147483666"/>
          </pc:sldLayoutMkLst>
        </pc:sldLayoutChg>
        <pc:sldLayoutChg chg="del">
          <pc:chgData name="GLADYS NAY" userId="97eb4254fa17524f" providerId="Windows Live" clId="Web-{EEFA83CB-4422-4E04-AEC8-F5AAB8EFDC33}" dt="2021-02-23T17:13:53.552" v="4"/>
          <pc:sldLayoutMkLst>
            <pc:docMk/>
            <pc:sldMasterMk cId="2460954070" sldId="2147483660"/>
            <pc:sldLayoutMk cId="3146388984" sldId="2147483667"/>
          </pc:sldLayoutMkLst>
        </pc:sldLayoutChg>
        <pc:sldLayoutChg chg="del">
          <pc:chgData name="GLADYS NAY" userId="97eb4254fa17524f" providerId="Windows Live" clId="Web-{EEFA83CB-4422-4E04-AEC8-F5AAB8EFDC33}" dt="2021-02-23T17:13:53.552" v="4"/>
          <pc:sldLayoutMkLst>
            <pc:docMk/>
            <pc:sldMasterMk cId="2460954070" sldId="2147483660"/>
            <pc:sldLayoutMk cId="3171841454" sldId="2147483668"/>
          </pc:sldLayoutMkLst>
        </pc:sldLayoutChg>
        <pc:sldLayoutChg chg="del">
          <pc:chgData name="GLADYS NAY" userId="97eb4254fa17524f" providerId="Windows Live" clId="Web-{EEFA83CB-4422-4E04-AEC8-F5AAB8EFDC33}" dt="2021-02-23T17:13:53.552" v="4"/>
          <pc:sldLayoutMkLst>
            <pc:docMk/>
            <pc:sldMasterMk cId="2460954070" sldId="2147483660"/>
            <pc:sldLayoutMk cId="1718958274" sldId="2147483669"/>
          </pc:sldLayoutMkLst>
        </pc:sldLayoutChg>
        <pc:sldLayoutChg chg="del">
          <pc:chgData name="GLADYS NAY" userId="97eb4254fa17524f" providerId="Windows Live" clId="Web-{EEFA83CB-4422-4E04-AEC8-F5AAB8EFDC33}" dt="2021-02-23T17:13:53.552" v="4"/>
          <pc:sldLayoutMkLst>
            <pc:docMk/>
            <pc:sldMasterMk cId="2460954070" sldId="2147483660"/>
            <pc:sldLayoutMk cId="2202905451" sldId="2147483670"/>
          </pc:sldLayoutMkLst>
        </pc:sldLayoutChg>
        <pc:sldLayoutChg chg="del">
          <pc:chgData name="GLADYS NAY" userId="97eb4254fa17524f" providerId="Windows Live" clId="Web-{EEFA83CB-4422-4E04-AEC8-F5AAB8EFDC33}" dt="2021-02-23T17:13:53.552" v="4"/>
          <pc:sldLayoutMkLst>
            <pc:docMk/>
            <pc:sldMasterMk cId="2460954070" sldId="2147483660"/>
            <pc:sldLayoutMk cId="3479445657" sldId="2147483671"/>
          </pc:sldLayoutMkLst>
        </pc:sldLayoutChg>
      </pc:sldMasterChg>
      <pc:sldMasterChg chg="add addSldLayout">
        <pc:chgData name="GLADYS NAY" userId="97eb4254fa17524f" providerId="Windows Live" clId="Web-{EEFA83CB-4422-4E04-AEC8-F5AAB8EFDC33}" dt="2021-02-23T17:13:53.552" v="4"/>
        <pc:sldMasterMkLst>
          <pc:docMk/>
          <pc:sldMasterMk cId="3782339926" sldId="2147483725"/>
        </pc:sldMasterMkLst>
        <pc:sldLayoutChg chg="add">
          <pc:chgData name="GLADYS NAY" userId="97eb4254fa17524f" providerId="Windows Live" clId="Web-{EEFA83CB-4422-4E04-AEC8-F5AAB8EFDC33}" dt="2021-02-23T17:13:53.552" v="4"/>
          <pc:sldLayoutMkLst>
            <pc:docMk/>
            <pc:sldMasterMk cId="3782339926" sldId="2147483725"/>
            <pc:sldLayoutMk cId="1269690818" sldId="2147483713"/>
          </pc:sldLayoutMkLst>
        </pc:sldLayoutChg>
        <pc:sldLayoutChg chg="add">
          <pc:chgData name="GLADYS NAY" userId="97eb4254fa17524f" providerId="Windows Live" clId="Web-{EEFA83CB-4422-4E04-AEC8-F5AAB8EFDC33}" dt="2021-02-23T17:13:53.552" v="4"/>
          <pc:sldLayoutMkLst>
            <pc:docMk/>
            <pc:sldMasterMk cId="3782339926" sldId="2147483725"/>
            <pc:sldLayoutMk cId="2981003080" sldId="2147483714"/>
          </pc:sldLayoutMkLst>
        </pc:sldLayoutChg>
        <pc:sldLayoutChg chg="add">
          <pc:chgData name="GLADYS NAY" userId="97eb4254fa17524f" providerId="Windows Live" clId="Web-{EEFA83CB-4422-4E04-AEC8-F5AAB8EFDC33}" dt="2021-02-23T17:13:53.552" v="4"/>
          <pc:sldLayoutMkLst>
            <pc:docMk/>
            <pc:sldMasterMk cId="3782339926" sldId="2147483725"/>
            <pc:sldLayoutMk cId="3065690884" sldId="2147483715"/>
          </pc:sldLayoutMkLst>
        </pc:sldLayoutChg>
        <pc:sldLayoutChg chg="add">
          <pc:chgData name="GLADYS NAY" userId="97eb4254fa17524f" providerId="Windows Live" clId="Web-{EEFA83CB-4422-4E04-AEC8-F5AAB8EFDC33}" dt="2021-02-23T17:13:53.552" v="4"/>
          <pc:sldLayoutMkLst>
            <pc:docMk/>
            <pc:sldMasterMk cId="3782339926" sldId="2147483725"/>
            <pc:sldLayoutMk cId="1348308533" sldId="2147483716"/>
          </pc:sldLayoutMkLst>
        </pc:sldLayoutChg>
        <pc:sldLayoutChg chg="add">
          <pc:chgData name="GLADYS NAY" userId="97eb4254fa17524f" providerId="Windows Live" clId="Web-{EEFA83CB-4422-4E04-AEC8-F5AAB8EFDC33}" dt="2021-02-23T17:13:53.552" v="4"/>
          <pc:sldLayoutMkLst>
            <pc:docMk/>
            <pc:sldMasterMk cId="3782339926" sldId="2147483725"/>
            <pc:sldLayoutMk cId="3722592419" sldId="2147483717"/>
          </pc:sldLayoutMkLst>
        </pc:sldLayoutChg>
        <pc:sldLayoutChg chg="add">
          <pc:chgData name="GLADYS NAY" userId="97eb4254fa17524f" providerId="Windows Live" clId="Web-{EEFA83CB-4422-4E04-AEC8-F5AAB8EFDC33}" dt="2021-02-23T17:13:53.552" v="4"/>
          <pc:sldLayoutMkLst>
            <pc:docMk/>
            <pc:sldMasterMk cId="3782339926" sldId="2147483725"/>
            <pc:sldLayoutMk cId="260766834" sldId="2147483718"/>
          </pc:sldLayoutMkLst>
        </pc:sldLayoutChg>
        <pc:sldLayoutChg chg="add">
          <pc:chgData name="GLADYS NAY" userId="97eb4254fa17524f" providerId="Windows Live" clId="Web-{EEFA83CB-4422-4E04-AEC8-F5AAB8EFDC33}" dt="2021-02-23T17:13:53.552" v="4"/>
          <pc:sldLayoutMkLst>
            <pc:docMk/>
            <pc:sldMasterMk cId="3782339926" sldId="2147483725"/>
            <pc:sldLayoutMk cId="382951606" sldId="2147483719"/>
          </pc:sldLayoutMkLst>
        </pc:sldLayoutChg>
        <pc:sldLayoutChg chg="add">
          <pc:chgData name="GLADYS NAY" userId="97eb4254fa17524f" providerId="Windows Live" clId="Web-{EEFA83CB-4422-4E04-AEC8-F5AAB8EFDC33}" dt="2021-02-23T17:13:53.552" v="4"/>
          <pc:sldLayoutMkLst>
            <pc:docMk/>
            <pc:sldMasterMk cId="3782339926" sldId="2147483725"/>
            <pc:sldLayoutMk cId="4226883637" sldId="2147483720"/>
          </pc:sldLayoutMkLst>
        </pc:sldLayoutChg>
        <pc:sldLayoutChg chg="add">
          <pc:chgData name="GLADYS NAY" userId="97eb4254fa17524f" providerId="Windows Live" clId="Web-{EEFA83CB-4422-4E04-AEC8-F5AAB8EFDC33}" dt="2021-02-23T17:13:53.552" v="4"/>
          <pc:sldLayoutMkLst>
            <pc:docMk/>
            <pc:sldMasterMk cId="3782339926" sldId="2147483725"/>
            <pc:sldLayoutMk cId="3779906777" sldId="2147483721"/>
          </pc:sldLayoutMkLst>
        </pc:sldLayoutChg>
        <pc:sldLayoutChg chg="add">
          <pc:chgData name="GLADYS NAY" userId="97eb4254fa17524f" providerId="Windows Live" clId="Web-{EEFA83CB-4422-4E04-AEC8-F5AAB8EFDC33}" dt="2021-02-23T17:13:53.552" v="4"/>
          <pc:sldLayoutMkLst>
            <pc:docMk/>
            <pc:sldMasterMk cId="3782339926" sldId="2147483725"/>
            <pc:sldLayoutMk cId="673327660" sldId="2147483722"/>
          </pc:sldLayoutMkLst>
        </pc:sldLayoutChg>
        <pc:sldLayoutChg chg="add">
          <pc:chgData name="GLADYS NAY" userId="97eb4254fa17524f" providerId="Windows Live" clId="Web-{EEFA83CB-4422-4E04-AEC8-F5AAB8EFDC33}" dt="2021-02-23T17:13:53.552" v="4"/>
          <pc:sldLayoutMkLst>
            <pc:docMk/>
            <pc:sldMasterMk cId="3782339926" sldId="2147483725"/>
            <pc:sldLayoutMk cId="4098602631" sldId="2147483723"/>
          </pc:sldLayoutMkLst>
        </pc:sldLayoutChg>
        <pc:sldLayoutChg chg="add">
          <pc:chgData name="GLADYS NAY" userId="97eb4254fa17524f" providerId="Windows Live" clId="Web-{EEFA83CB-4422-4E04-AEC8-F5AAB8EFDC33}" dt="2021-02-23T17:13:53.552" v="4"/>
          <pc:sldLayoutMkLst>
            <pc:docMk/>
            <pc:sldMasterMk cId="3782339926" sldId="2147483725"/>
            <pc:sldLayoutMk cId="172326665" sldId="2147483724"/>
          </pc:sldLayoutMkLst>
        </pc:sldLayoutChg>
      </pc:sldMasterChg>
      <pc:sldMasterChg chg="add addSldLayout">
        <pc:chgData name="GLADYS NAY" userId="97eb4254fa17524f" providerId="Windows Live" clId="Web-{EEFA83CB-4422-4E04-AEC8-F5AAB8EFDC33}" dt="2021-02-23T17:15:53.507" v="12"/>
        <pc:sldMasterMkLst>
          <pc:docMk/>
          <pc:sldMasterMk cId="1073629532" sldId="2147483801"/>
        </pc:sldMasterMkLst>
        <pc:sldLayoutChg chg="add">
          <pc:chgData name="GLADYS NAY" userId="97eb4254fa17524f" providerId="Windows Live" clId="Web-{EEFA83CB-4422-4E04-AEC8-F5AAB8EFDC33}" dt="2021-02-23T17:15:53.507" v="12"/>
          <pc:sldLayoutMkLst>
            <pc:docMk/>
            <pc:sldMasterMk cId="1073629532" sldId="2147483801"/>
            <pc:sldLayoutMk cId="632168081" sldId="2147483790"/>
          </pc:sldLayoutMkLst>
        </pc:sldLayoutChg>
        <pc:sldLayoutChg chg="add">
          <pc:chgData name="GLADYS NAY" userId="97eb4254fa17524f" providerId="Windows Live" clId="Web-{EEFA83CB-4422-4E04-AEC8-F5AAB8EFDC33}" dt="2021-02-23T17:15:53.507" v="12"/>
          <pc:sldLayoutMkLst>
            <pc:docMk/>
            <pc:sldMasterMk cId="1073629532" sldId="2147483801"/>
            <pc:sldLayoutMk cId="1302630998" sldId="2147483791"/>
          </pc:sldLayoutMkLst>
        </pc:sldLayoutChg>
        <pc:sldLayoutChg chg="add">
          <pc:chgData name="GLADYS NAY" userId="97eb4254fa17524f" providerId="Windows Live" clId="Web-{EEFA83CB-4422-4E04-AEC8-F5AAB8EFDC33}" dt="2021-02-23T17:15:53.507" v="12"/>
          <pc:sldLayoutMkLst>
            <pc:docMk/>
            <pc:sldMasterMk cId="1073629532" sldId="2147483801"/>
            <pc:sldLayoutMk cId="4263689235" sldId="2147483792"/>
          </pc:sldLayoutMkLst>
        </pc:sldLayoutChg>
        <pc:sldLayoutChg chg="add">
          <pc:chgData name="GLADYS NAY" userId="97eb4254fa17524f" providerId="Windows Live" clId="Web-{EEFA83CB-4422-4E04-AEC8-F5AAB8EFDC33}" dt="2021-02-23T17:15:53.507" v="12"/>
          <pc:sldLayoutMkLst>
            <pc:docMk/>
            <pc:sldMasterMk cId="1073629532" sldId="2147483801"/>
            <pc:sldLayoutMk cId="1042741332" sldId="2147483793"/>
          </pc:sldLayoutMkLst>
        </pc:sldLayoutChg>
        <pc:sldLayoutChg chg="add">
          <pc:chgData name="GLADYS NAY" userId="97eb4254fa17524f" providerId="Windows Live" clId="Web-{EEFA83CB-4422-4E04-AEC8-F5AAB8EFDC33}" dt="2021-02-23T17:15:53.507" v="12"/>
          <pc:sldLayoutMkLst>
            <pc:docMk/>
            <pc:sldMasterMk cId="1073629532" sldId="2147483801"/>
            <pc:sldLayoutMk cId="2296112644" sldId="2147483794"/>
          </pc:sldLayoutMkLst>
        </pc:sldLayoutChg>
        <pc:sldLayoutChg chg="add">
          <pc:chgData name="GLADYS NAY" userId="97eb4254fa17524f" providerId="Windows Live" clId="Web-{EEFA83CB-4422-4E04-AEC8-F5AAB8EFDC33}" dt="2021-02-23T17:15:53.507" v="12"/>
          <pc:sldLayoutMkLst>
            <pc:docMk/>
            <pc:sldMasterMk cId="1073629532" sldId="2147483801"/>
            <pc:sldLayoutMk cId="763549807" sldId="2147483795"/>
          </pc:sldLayoutMkLst>
        </pc:sldLayoutChg>
        <pc:sldLayoutChg chg="add">
          <pc:chgData name="GLADYS NAY" userId="97eb4254fa17524f" providerId="Windows Live" clId="Web-{EEFA83CB-4422-4E04-AEC8-F5AAB8EFDC33}" dt="2021-02-23T17:15:53.507" v="12"/>
          <pc:sldLayoutMkLst>
            <pc:docMk/>
            <pc:sldMasterMk cId="1073629532" sldId="2147483801"/>
            <pc:sldLayoutMk cId="1280756846" sldId="2147483796"/>
          </pc:sldLayoutMkLst>
        </pc:sldLayoutChg>
        <pc:sldLayoutChg chg="add">
          <pc:chgData name="GLADYS NAY" userId="97eb4254fa17524f" providerId="Windows Live" clId="Web-{EEFA83CB-4422-4E04-AEC8-F5AAB8EFDC33}" dt="2021-02-23T17:15:53.507" v="12"/>
          <pc:sldLayoutMkLst>
            <pc:docMk/>
            <pc:sldMasterMk cId="1073629532" sldId="2147483801"/>
            <pc:sldLayoutMk cId="2950740897" sldId="2147483797"/>
          </pc:sldLayoutMkLst>
        </pc:sldLayoutChg>
        <pc:sldLayoutChg chg="add">
          <pc:chgData name="GLADYS NAY" userId="97eb4254fa17524f" providerId="Windows Live" clId="Web-{EEFA83CB-4422-4E04-AEC8-F5AAB8EFDC33}" dt="2021-02-23T17:15:53.507" v="12"/>
          <pc:sldLayoutMkLst>
            <pc:docMk/>
            <pc:sldMasterMk cId="1073629532" sldId="2147483801"/>
            <pc:sldLayoutMk cId="3582046479" sldId="2147483798"/>
          </pc:sldLayoutMkLst>
        </pc:sldLayoutChg>
        <pc:sldLayoutChg chg="add">
          <pc:chgData name="GLADYS NAY" userId="97eb4254fa17524f" providerId="Windows Live" clId="Web-{EEFA83CB-4422-4E04-AEC8-F5AAB8EFDC33}" dt="2021-02-23T17:15:53.507" v="12"/>
          <pc:sldLayoutMkLst>
            <pc:docMk/>
            <pc:sldMasterMk cId="1073629532" sldId="2147483801"/>
            <pc:sldLayoutMk cId="2695253868" sldId="2147483799"/>
          </pc:sldLayoutMkLst>
        </pc:sldLayoutChg>
        <pc:sldLayoutChg chg="add">
          <pc:chgData name="GLADYS NAY" userId="97eb4254fa17524f" providerId="Windows Live" clId="Web-{EEFA83CB-4422-4E04-AEC8-F5AAB8EFDC33}" dt="2021-02-23T17:15:53.507" v="12"/>
          <pc:sldLayoutMkLst>
            <pc:docMk/>
            <pc:sldMasterMk cId="1073629532" sldId="2147483801"/>
            <pc:sldLayoutMk cId="4224934428" sldId="214748380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3/7/2021</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95074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3/7/2021</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58204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3/7/2021</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695253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3/7/2021</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224934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3/7/2021</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632168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3/7/2021</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302630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3/7/2021</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26368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3/7/2021</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042741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3/7/2021</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296112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3/7/2021</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76354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3/7/2021</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280756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26883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79906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73327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98602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2326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0766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69690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81003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65690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48308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225924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3/7/2021</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2951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3/7/2021</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1073629532"/>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790" r:id="rId5"/>
    <p:sldLayoutId id="2147483791" r:id="rId6"/>
    <p:sldLayoutId id="2147483792" r:id="rId7"/>
    <p:sldLayoutId id="2147483793" r:id="rId8"/>
    <p:sldLayoutId id="2147483794" r:id="rId9"/>
    <p:sldLayoutId id="2147483795" r:id="rId10"/>
    <p:sldLayoutId id="2147483796"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3/7/2021</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78233992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3" r:id="rId7"/>
    <p:sldLayoutId id="2147483714" r:id="rId8"/>
    <p:sldLayoutId id="2147483715" r:id="rId9"/>
    <p:sldLayoutId id="2147483716" r:id="rId10"/>
    <p:sldLayoutId id="2147483717" r:id="rId11"/>
    <p:sldLayoutId id="2147483719"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WP4eB2ZYawY?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ybJbr1BsAW0" TargetMode="External"/><Relationship Id="rId2" Type="http://schemas.openxmlformats.org/officeDocument/2006/relationships/slideLayout" Target="../slideLayouts/slideLayout2.xml"/><Relationship Id="rId1" Type="http://schemas.openxmlformats.org/officeDocument/2006/relationships/video" Target="https://www.youtube.com/embed/ybJbr1BsAW0?feature=oembed" TargetMode="Externa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m7PnPPEUw70&amp;list=PL28EE2079BEB7B253" TargetMode="External"/><Relationship Id="rId2" Type="http://schemas.openxmlformats.org/officeDocument/2006/relationships/slideLayout" Target="../slideLayouts/slideLayout2.xml"/><Relationship Id="rId1" Type="http://schemas.openxmlformats.org/officeDocument/2006/relationships/video" Target="https://www.youtube.com/embed/m7PnPPEUw70?list=PL28EE2079BEB7B253" TargetMode="Externa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FB2D26E-FBAE-45B8-B0F6-80E4ABDEC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3442A66-721F-4552-A3AD-3A2215F0C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102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67EA5288-5BEB-4C44-949A-ED209FE21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40767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371599" y="1223889"/>
            <a:ext cx="2705101" cy="2508139"/>
          </a:xfrm>
        </p:spPr>
        <p:txBody>
          <a:bodyPr>
            <a:normAutofit/>
          </a:bodyPr>
          <a:lstStyle/>
          <a:p>
            <a:r>
              <a:rPr lang="en-US" sz="3200" b="1" dirty="0"/>
              <a:t>DESTINY</a:t>
            </a:r>
          </a:p>
        </p:txBody>
      </p:sp>
      <p:pic>
        <p:nvPicPr>
          <p:cNvPr id="6" name="Picture 3" descr="A colorful sheet of papers folded to form a seamless curved design">
            <a:extLst>
              <a:ext uri="{FF2B5EF4-FFF2-40B4-BE49-F238E27FC236}">
                <a16:creationId xmlns:a16="http://schemas.microsoft.com/office/drawing/2014/main" id="{FC62E74A-12F4-4E5D-B175-3BE87149D128}"/>
              </a:ext>
            </a:extLst>
          </p:cNvPr>
          <p:cNvPicPr>
            <a:picLocks noChangeAspect="1"/>
          </p:cNvPicPr>
          <p:nvPr/>
        </p:nvPicPr>
        <p:blipFill rotWithShape="1">
          <a:blip r:embed="rId2"/>
          <a:srcRect l="11118" r="14715"/>
          <a:stretch/>
        </p:blipFill>
        <p:spPr>
          <a:xfrm>
            <a:off x="5410200" y="10"/>
            <a:ext cx="6781800" cy="685799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2541173" y="916472"/>
            <a:ext cx="6662485" cy="5025056"/>
          </a:xfrm>
        </p:spPr>
        <p:txBody>
          <a:bodyPr vert="horz" lIns="91440" tIns="45720" rIns="91440" bIns="45720" rtlCol="0" anchor="t">
            <a:normAutofit/>
          </a:bodyPr>
          <a:lstStyle/>
          <a:p>
            <a:pPr marL="0" indent="0">
              <a:buNone/>
            </a:pPr>
            <a:r>
              <a:rPr lang="en-US" dirty="0"/>
              <a:t>                                                             </a:t>
            </a:r>
          </a:p>
          <a:p>
            <a:pPr marL="0" indent="0">
              <a:buNone/>
            </a:pPr>
            <a:r>
              <a:rPr lang="en-US" dirty="0"/>
              <a:t>             </a:t>
            </a:r>
          </a:p>
          <a:p>
            <a:pPr marL="0" indent="0">
              <a:buNone/>
            </a:pPr>
            <a:r>
              <a:rPr lang="en-US" b="1" dirty="0"/>
              <a:t>         </a:t>
            </a:r>
          </a:p>
          <a:p>
            <a:pPr marL="0" indent="0">
              <a:buNone/>
            </a:pPr>
            <a:r>
              <a:rPr lang="en-US" b="1" dirty="0"/>
              <a:t>          </a:t>
            </a:r>
            <a:r>
              <a:rPr lang="en-US" dirty="0">
                <a:ea typeface="+mj-lt"/>
                <a:cs typeface="+mj-lt"/>
              </a:rPr>
              <a:t>https://youtu.be/WP4eB2ZYawY</a:t>
            </a:r>
          </a:p>
          <a:p>
            <a:pPr marL="0" indent="0">
              <a:buNone/>
            </a:pPr>
            <a:r>
              <a:rPr lang="en-US" b="1" dirty="0"/>
              <a:t>          </a:t>
            </a:r>
            <a:r>
              <a:rPr lang="en-US" b="1" dirty="0" err="1"/>
              <a:t>Elika</a:t>
            </a:r>
            <a:r>
              <a:rPr lang="en-US" b="1" dirty="0"/>
              <a:t> Mahoney Infinite Bounty</a:t>
            </a:r>
          </a:p>
          <a:p>
            <a:pPr marL="0" indent="0">
              <a:buNone/>
            </a:pPr>
            <a:endParaRPr lang="en-US" dirty="0"/>
          </a:p>
        </p:txBody>
      </p:sp>
      <p:pic>
        <p:nvPicPr>
          <p:cNvPr id="2" name="Online Media 1" title="Baha'i music - Infinite Bounty - Elika Mahony">
            <a:hlinkClick r:id="" action="ppaction://media"/>
            <a:extLst>
              <a:ext uri="{FF2B5EF4-FFF2-40B4-BE49-F238E27FC236}">
                <a16:creationId xmlns:a16="http://schemas.microsoft.com/office/drawing/2014/main" id="{162488DE-AE1A-4326-AE0B-1B9A7665CDD3}"/>
              </a:ext>
            </a:extLst>
          </p:cNvPr>
          <p:cNvPicPr>
            <a:picLocks noRot="1" noChangeAspect="1"/>
          </p:cNvPicPr>
          <p:nvPr>
            <a:videoFile r:link="rId1"/>
          </p:nvPr>
        </p:nvPicPr>
        <p:blipFill>
          <a:blip r:embed="rId3"/>
          <a:stretch>
            <a:fillRect/>
          </a:stretch>
        </p:blipFill>
        <p:spPr>
          <a:xfrm>
            <a:off x="1833112" y="1020468"/>
            <a:ext cx="8525775" cy="4817063"/>
          </a:xfrm>
          <a:prstGeom prst="rect">
            <a:avLst/>
          </a:prstGeom>
        </p:spPr>
      </p:pic>
    </p:spTree>
    <p:extLst>
      <p:ext uri="{BB962C8B-B14F-4D97-AF65-F5344CB8AC3E}">
        <p14:creationId xmlns:p14="http://schemas.microsoft.com/office/powerpoint/2010/main" val="292012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1</a:t>
            </a:r>
          </a:p>
          <a:p>
            <a:pPr marL="0" indent="0">
              <a:buNone/>
            </a:pPr>
            <a:endParaRPr lang="en-US" dirty="0"/>
          </a:p>
          <a:p>
            <a:pPr marL="0" indent="0">
              <a:lnSpc>
                <a:spcPct val="150000"/>
              </a:lnSpc>
              <a:buNone/>
            </a:pPr>
            <a:r>
              <a:rPr lang="en-US" b="1" dirty="0"/>
              <a:t>  Say: God sufficeth all things above all things, and nothing in the heavens or in the earth but God sufficeth. Verily, He is in Himself the Knower, the Sustainer, the Omnipotent.</a:t>
            </a:r>
          </a:p>
          <a:p>
            <a:pPr marL="0" indent="0">
              <a:lnSpc>
                <a:spcPct val="150000"/>
              </a:lnSpc>
              <a:buNone/>
            </a:pPr>
            <a:endParaRPr lang="en-US" b="1" dirty="0"/>
          </a:p>
          <a:p>
            <a:pPr marL="0" indent="0">
              <a:lnSpc>
                <a:spcPct val="150000"/>
              </a:lnSpc>
              <a:buNone/>
            </a:pPr>
            <a:r>
              <a:rPr lang="en-US" b="1" dirty="0"/>
              <a:t> - The </a:t>
            </a:r>
            <a:r>
              <a:rPr lang="en-US" b="1" dirty="0" err="1"/>
              <a:t>Bàb</a:t>
            </a:r>
            <a:endParaRPr lang="en-US" b="1"/>
          </a:p>
        </p:txBody>
      </p:sp>
    </p:spTree>
    <p:extLst>
      <p:ext uri="{BB962C8B-B14F-4D97-AF65-F5344CB8AC3E}">
        <p14:creationId xmlns:p14="http://schemas.microsoft.com/office/powerpoint/2010/main" val="4152620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2</a:t>
            </a:r>
          </a:p>
          <a:p>
            <a:pPr marL="0" indent="0">
              <a:buNone/>
            </a:pPr>
            <a:r>
              <a:rPr lang="en-US" b="1" dirty="0"/>
              <a:t>                                          </a:t>
            </a:r>
          </a:p>
          <a:p>
            <a:pPr marL="0" indent="0" algn="ctr">
              <a:buNone/>
            </a:pPr>
            <a:r>
              <a:rPr lang="en-US" b="1" dirty="0"/>
              <a:t> O SON OF BEING!</a:t>
            </a:r>
          </a:p>
          <a:p>
            <a:pPr marL="0" indent="0">
              <a:lnSpc>
                <a:spcPct val="150000"/>
              </a:lnSpc>
              <a:buNone/>
            </a:pPr>
            <a:r>
              <a:rPr lang="en-US" b="1" dirty="0"/>
              <a:t>  Thy Paradise is My love; thy heavenly home, reunion with Me. Enter therein and tarry not. This is that which hath been destined for thee in Our kingdom above and Our exalted dominion. </a:t>
            </a:r>
          </a:p>
          <a:p>
            <a:pPr marL="0" indent="0">
              <a:lnSpc>
                <a:spcPct val="150000"/>
              </a:lnSpc>
              <a:buNone/>
            </a:pPr>
            <a:endParaRPr lang="en-US" b="1" dirty="0"/>
          </a:p>
          <a:p>
            <a:pPr marL="0" indent="0">
              <a:buNone/>
            </a:pPr>
            <a:r>
              <a:rPr lang="en-US" b="1" dirty="0"/>
              <a:t> - Bahà'u'llàh</a:t>
            </a:r>
          </a:p>
        </p:txBody>
      </p:sp>
    </p:spTree>
    <p:extLst>
      <p:ext uri="{BB962C8B-B14F-4D97-AF65-F5344CB8AC3E}">
        <p14:creationId xmlns:p14="http://schemas.microsoft.com/office/powerpoint/2010/main" val="1093017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a:t>
            </a:r>
          </a:p>
          <a:p>
            <a:pPr marL="0" indent="0" algn="ctr">
              <a:buNone/>
            </a:pPr>
            <a:r>
              <a:rPr lang="en-US" dirty="0"/>
              <a:t>      3</a:t>
            </a:r>
          </a:p>
          <a:p>
            <a:pPr marL="0" indent="0">
              <a:buNone/>
            </a:pPr>
            <a:endParaRPr lang="en-US" b="1" dirty="0"/>
          </a:p>
          <a:p>
            <a:pPr marL="0" indent="0">
              <a:buNone/>
            </a:pPr>
            <a:r>
              <a:rPr lang="en-US" b="1" dirty="0"/>
              <a:t>             Nothing can befall us but what God hath destined for us. </a:t>
            </a:r>
            <a:endParaRPr lang="en-US" dirty="0"/>
          </a:p>
          <a:p>
            <a:pPr marL="0" indent="0">
              <a:buNone/>
            </a:pPr>
            <a:endParaRPr lang="en-US" dirty="0"/>
          </a:p>
          <a:p>
            <a:pPr marL="0" indent="0">
              <a:lnSpc>
                <a:spcPct val="150000"/>
              </a:lnSpc>
              <a:buNone/>
            </a:pPr>
            <a:r>
              <a:rPr lang="en-US" dirty="0"/>
              <a:t>  </a:t>
            </a:r>
            <a:r>
              <a:rPr lang="en-US" b="1" dirty="0"/>
              <a:t>   - The Qur'àn, 9:51                             </a:t>
            </a:r>
            <a:endParaRPr lang="en-US" dirty="0"/>
          </a:p>
        </p:txBody>
      </p:sp>
    </p:spTree>
    <p:extLst>
      <p:ext uri="{BB962C8B-B14F-4D97-AF65-F5344CB8AC3E}">
        <p14:creationId xmlns:p14="http://schemas.microsoft.com/office/powerpoint/2010/main" val="2701909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a:t>
            </a:r>
          </a:p>
          <a:p>
            <a:pPr marL="0" indent="0" algn="ctr">
              <a:buNone/>
            </a:pPr>
            <a:r>
              <a:rPr lang="en-US" dirty="0"/>
              <a:t>4</a:t>
            </a:r>
          </a:p>
          <a:p>
            <a:pPr marL="0" indent="0">
              <a:lnSpc>
                <a:spcPct val="150000"/>
              </a:lnSpc>
              <a:buNone/>
            </a:pPr>
            <a:endParaRPr lang="en-US" dirty="0"/>
          </a:p>
          <a:p>
            <a:pPr marL="0" indent="0">
              <a:lnSpc>
                <a:spcPct val="150000"/>
              </a:lnSpc>
              <a:buNone/>
            </a:pPr>
            <a:r>
              <a:rPr lang="en-US" b="1" dirty="0"/>
              <a:t> Were man to appreciate the greatness of his station and the loftiness of his destiny he would manifest naught save goodly character, pure deeds, and a seemly and praiseworthy conduct.    </a:t>
            </a:r>
          </a:p>
          <a:p>
            <a:pPr marL="0" indent="0">
              <a:lnSpc>
                <a:spcPct val="150000"/>
              </a:lnSpc>
              <a:buNone/>
            </a:pPr>
            <a:endParaRPr lang="en-US" b="1" dirty="0"/>
          </a:p>
          <a:p>
            <a:pPr marL="0" indent="0">
              <a:lnSpc>
                <a:spcPct val="150000"/>
              </a:lnSpc>
              <a:buNone/>
            </a:pPr>
            <a:r>
              <a:rPr lang="en-US" b="1" dirty="0"/>
              <a:t> - Bahà'u'llah                                 </a:t>
            </a:r>
            <a:endParaRPr lang="en-US" dirty="0"/>
          </a:p>
        </p:txBody>
      </p:sp>
    </p:spTree>
    <p:extLst>
      <p:ext uri="{BB962C8B-B14F-4D97-AF65-F5344CB8AC3E}">
        <p14:creationId xmlns:p14="http://schemas.microsoft.com/office/powerpoint/2010/main" val="2124887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5</a:t>
            </a:r>
          </a:p>
          <a:p>
            <a:pPr marL="0" indent="0">
              <a:buNone/>
            </a:pPr>
            <a:r>
              <a:rPr lang="en-US" dirty="0"/>
              <a:t>             </a:t>
            </a:r>
          </a:p>
          <a:p>
            <a:pPr marL="0" indent="0">
              <a:buNone/>
            </a:pPr>
            <a:endParaRPr lang="en-US" b="1" dirty="0"/>
          </a:p>
          <a:p>
            <a:pPr marL="0" indent="0">
              <a:buNone/>
            </a:pPr>
            <a:r>
              <a:rPr lang="en-US" b="1" dirty="0"/>
              <a:t>             </a:t>
            </a:r>
            <a:endParaRPr lang="en-US" dirty="0"/>
          </a:p>
        </p:txBody>
      </p:sp>
      <p:pic>
        <p:nvPicPr>
          <p:cNvPr id="2" name="Picture 3" descr="A picture containing text, water, lake&#10;&#10;Description automatically generated">
            <a:extLst>
              <a:ext uri="{FF2B5EF4-FFF2-40B4-BE49-F238E27FC236}">
                <a16:creationId xmlns:a16="http://schemas.microsoft.com/office/drawing/2014/main" id="{7737BA2B-43EC-4E7C-9F61-89F14047DE5D}"/>
              </a:ext>
            </a:extLst>
          </p:cNvPr>
          <p:cNvPicPr>
            <a:picLocks noChangeAspect="1"/>
          </p:cNvPicPr>
          <p:nvPr/>
        </p:nvPicPr>
        <p:blipFill>
          <a:blip r:embed="rId2"/>
          <a:stretch>
            <a:fillRect/>
          </a:stretch>
        </p:blipFill>
        <p:spPr>
          <a:xfrm>
            <a:off x="3150920" y="1619955"/>
            <a:ext cx="5979225" cy="4300921"/>
          </a:xfrm>
          <a:prstGeom prst="rect">
            <a:avLst/>
          </a:prstGeom>
        </p:spPr>
      </p:pic>
    </p:spTree>
    <p:extLst>
      <p:ext uri="{BB962C8B-B14F-4D97-AF65-F5344CB8AC3E}">
        <p14:creationId xmlns:p14="http://schemas.microsoft.com/office/powerpoint/2010/main" val="1331497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a:t>
            </a:r>
          </a:p>
          <a:p>
            <a:pPr marL="0" indent="0" algn="ctr">
              <a:buNone/>
            </a:pPr>
            <a:r>
              <a:rPr lang="en-US" dirty="0"/>
              <a:t>6</a:t>
            </a:r>
          </a:p>
          <a:p>
            <a:pPr marL="0" indent="0">
              <a:lnSpc>
                <a:spcPct val="150000"/>
              </a:lnSpc>
              <a:buNone/>
            </a:pPr>
            <a:r>
              <a:rPr lang="en-US" dirty="0"/>
              <a:t>  </a:t>
            </a:r>
            <a:r>
              <a:rPr lang="en-US" b="1" dirty="0"/>
              <a:t>Concerning the means of livelihood, thou shouldst, while placing thy whole trust in God, engage in some occupation. He will assuredly send down upon thee from the heaven of His favor that which is destined for thee. He is in truth the God of might and power. </a:t>
            </a:r>
          </a:p>
          <a:p>
            <a:pPr marL="0" indent="0">
              <a:lnSpc>
                <a:spcPct val="150000"/>
              </a:lnSpc>
              <a:buNone/>
            </a:pPr>
            <a:endParaRPr lang="en-US" dirty="0"/>
          </a:p>
          <a:p>
            <a:pPr marL="0" indent="0">
              <a:lnSpc>
                <a:spcPct val="150000"/>
              </a:lnSpc>
              <a:buNone/>
            </a:pPr>
            <a:r>
              <a:rPr lang="en-US" b="1" dirty="0"/>
              <a:t>   - Bahà'u'llah                                 </a:t>
            </a:r>
            <a:endParaRPr lang="en-US" dirty="0"/>
          </a:p>
        </p:txBody>
      </p:sp>
    </p:spTree>
    <p:extLst>
      <p:ext uri="{BB962C8B-B14F-4D97-AF65-F5344CB8AC3E}">
        <p14:creationId xmlns:p14="http://schemas.microsoft.com/office/powerpoint/2010/main" val="4267594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7</a:t>
            </a:r>
          </a:p>
          <a:p>
            <a:pPr marL="0" indent="0">
              <a:buNone/>
            </a:pPr>
            <a:r>
              <a:rPr lang="en-US" dirty="0"/>
              <a:t>             </a:t>
            </a:r>
          </a:p>
          <a:p>
            <a:pPr marL="0" indent="0">
              <a:buNone/>
            </a:pPr>
            <a:endParaRPr lang="en-US" b="1" dirty="0"/>
          </a:p>
          <a:p>
            <a:pPr marL="0" indent="0">
              <a:buNone/>
            </a:pPr>
            <a:r>
              <a:rPr lang="en-US" b="1" dirty="0"/>
              <a:t>             </a:t>
            </a:r>
            <a:endParaRPr lang="en-US" dirty="0"/>
          </a:p>
        </p:txBody>
      </p:sp>
      <p:pic>
        <p:nvPicPr>
          <p:cNvPr id="2" name="Picture 3" descr="A picture containing text, nature, night sky, cloud&#10;&#10;Description automatically generated">
            <a:extLst>
              <a:ext uri="{FF2B5EF4-FFF2-40B4-BE49-F238E27FC236}">
                <a16:creationId xmlns:a16="http://schemas.microsoft.com/office/drawing/2014/main" id="{7A1A937E-2DCE-4D3A-BB0B-E9A5C4A3D483}"/>
              </a:ext>
            </a:extLst>
          </p:cNvPr>
          <p:cNvPicPr>
            <a:picLocks noChangeAspect="1"/>
          </p:cNvPicPr>
          <p:nvPr/>
        </p:nvPicPr>
        <p:blipFill>
          <a:blip r:embed="rId2"/>
          <a:stretch>
            <a:fillRect/>
          </a:stretch>
        </p:blipFill>
        <p:spPr>
          <a:xfrm>
            <a:off x="3909641" y="1426029"/>
            <a:ext cx="3887808" cy="4015838"/>
          </a:xfrm>
          <a:prstGeom prst="rect">
            <a:avLst/>
          </a:prstGeom>
        </p:spPr>
      </p:pic>
    </p:spTree>
    <p:extLst>
      <p:ext uri="{BB962C8B-B14F-4D97-AF65-F5344CB8AC3E}">
        <p14:creationId xmlns:p14="http://schemas.microsoft.com/office/powerpoint/2010/main" val="1573414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fontScale="77500" lnSpcReduction="20000"/>
          </a:bodyPr>
          <a:lstStyle/>
          <a:p>
            <a:pPr marL="0" indent="0">
              <a:buNone/>
            </a:pPr>
            <a:r>
              <a:rPr lang="en-US" dirty="0"/>
              <a:t>                                                               </a:t>
            </a:r>
          </a:p>
          <a:p>
            <a:pPr marL="0" indent="0" algn="ctr">
              <a:buNone/>
            </a:pPr>
            <a:r>
              <a:rPr lang="en-US" sz="3100" b="1" dirty="0"/>
              <a:t>8</a:t>
            </a:r>
          </a:p>
          <a:p>
            <a:pPr marL="0" indent="0">
              <a:buNone/>
            </a:pPr>
            <a:endParaRPr lang="en-US" dirty="0"/>
          </a:p>
          <a:p>
            <a:pPr marL="0" indent="0">
              <a:buNone/>
            </a:pPr>
            <a:endParaRPr lang="en-US" sz="2600" b="1" dirty="0"/>
          </a:p>
          <a:p>
            <a:pPr marL="0" indent="0">
              <a:buNone/>
            </a:pPr>
            <a:r>
              <a:rPr lang="en-US" sz="3100" b="1" dirty="0"/>
              <a:t>Unto each one hath been prescribed a pre-ordained measure, as decreed in God’s mighty and guarded Tablets. All that which ye potentially possess can, however, be manifested only as a result of your own volition. One’s freedom makes every human being responsible for one’s own deeds, for which one will finally “be called to give account”.</a:t>
            </a:r>
          </a:p>
          <a:p>
            <a:pPr marL="0" indent="0">
              <a:buNone/>
            </a:pPr>
            <a:endParaRPr lang="en-US" sz="3100" b="1" dirty="0"/>
          </a:p>
          <a:p>
            <a:pPr marL="0" indent="0">
              <a:buNone/>
            </a:pPr>
            <a:r>
              <a:rPr lang="en-US" sz="3100" b="1" dirty="0"/>
              <a:t> - </a:t>
            </a:r>
            <a:r>
              <a:rPr lang="en-US" sz="3100" b="1" dirty="0" err="1"/>
              <a:t>Bahà'u'llàh</a:t>
            </a:r>
            <a:endParaRPr lang="en-US" sz="3100" b="1" dirty="0"/>
          </a:p>
          <a:p>
            <a:pPr marL="0" indent="0">
              <a:buNone/>
            </a:pPr>
            <a:r>
              <a:rPr lang="en-US" sz="2600" b="1" dirty="0"/>
              <a:t>      </a:t>
            </a:r>
            <a:r>
              <a:rPr lang="en-US" dirty="0"/>
              <a:t> </a:t>
            </a:r>
          </a:p>
          <a:p>
            <a:pPr marL="0" indent="0">
              <a:buNone/>
            </a:pPr>
            <a:endParaRPr lang="en-US" b="1" dirty="0"/>
          </a:p>
          <a:p>
            <a:pPr marL="0" indent="0">
              <a:buNone/>
            </a:pPr>
            <a:r>
              <a:rPr lang="en-US" b="1" dirty="0"/>
              <a:t>             </a:t>
            </a:r>
            <a:endParaRPr lang="en-US" dirty="0"/>
          </a:p>
        </p:txBody>
      </p:sp>
    </p:spTree>
    <p:extLst>
      <p:ext uri="{BB962C8B-B14F-4D97-AF65-F5344CB8AC3E}">
        <p14:creationId xmlns:p14="http://schemas.microsoft.com/office/powerpoint/2010/main" val="1308643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a:t>
            </a:r>
          </a:p>
          <a:p>
            <a:pPr marL="0" indent="0">
              <a:buNone/>
            </a:pPr>
            <a:endParaRPr lang="en-US" b="1" dirty="0"/>
          </a:p>
          <a:p>
            <a:pPr marL="0" indent="0">
              <a:buNone/>
            </a:pPr>
            <a:r>
              <a:rPr lang="en-US" b="1" dirty="0"/>
              <a:t>             </a:t>
            </a:r>
            <a:endParaRPr lang="en-US" dirty="0"/>
          </a:p>
        </p:txBody>
      </p:sp>
      <p:sp>
        <p:nvSpPr>
          <p:cNvPr id="4" name="Rectangle 3"/>
          <p:cNvSpPr/>
          <p:nvPr/>
        </p:nvSpPr>
        <p:spPr>
          <a:xfrm>
            <a:off x="3048000" y="2828836"/>
            <a:ext cx="6096000" cy="1200329"/>
          </a:xfrm>
          <a:prstGeom prst="rect">
            <a:avLst/>
          </a:prstGeom>
        </p:spPr>
        <p:txBody>
          <a:bodyPr>
            <a:spAutoFit/>
          </a:bodyPr>
          <a:lstStyle/>
          <a:p>
            <a:r>
              <a:rPr lang="en-US" dirty="0"/>
              <a:t>2) </a:t>
            </a:r>
            <a:r>
              <a:rPr lang="en-US" u="sng" dirty="0">
                <a:hlinkClick r:id="rId3"/>
              </a:rPr>
              <a:t>https://www.youtube.com/watch?v=ybJbr1BsAW0</a:t>
            </a:r>
            <a:endParaRPr lang="en-US" dirty="0"/>
          </a:p>
          <a:p>
            <a:r>
              <a:rPr lang="en-US" dirty="0"/>
              <a:t> </a:t>
            </a:r>
          </a:p>
          <a:p>
            <a:r>
              <a:rPr lang="en-US" dirty="0"/>
              <a:t>"Fate </a:t>
            </a:r>
            <a:r>
              <a:rPr lang="en-US" dirty="0" err="1"/>
              <a:t>che</a:t>
            </a:r>
            <a:r>
              <a:rPr lang="en-US" dirty="0"/>
              <a:t> </a:t>
            </a:r>
            <a:r>
              <a:rPr lang="en-US" dirty="0" err="1"/>
              <a:t>il</a:t>
            </a:r>
            <a:r>
              <a:rPr lang="en-US" dirty="0"/>
              <a:t> </a:t>
            </a:r>
            <a:r>
              <a:rPr lang="en-US" dirty="0" err="1"/>
              <a:t>vostro</a:t>
            </a:r>
            <a:r>
              <a:rPr lang="en-US" dirty="0"/>
              <a:t> </a:t>
            </a:r>
            <a:r>
              <a:rPr lang="en-US" dirty="0" err="1"/>
              <a:t>cuore</a:t>
            </a:r>
            <a:r>
              <a:rPr lang="en-US" dirty="0"/>
              <a:t> (Let Your Heart)" by </a:t>
            </a:r>
            <a:r>
              <a:rPr lang="en-US" dirty="0" err="1"/>
              <a:t>Naim</a:t>
            </a:r>
            <a:r>
              <a:rPr lang="en-US" dirty="0"/>
              <a:t> &amp; Friends</a:t>
            </a:r>
            <a:endParaRPr lang="en-US" b="1" dirty="0"/>
          </a:p>
          <a:p>
            <a:r>
              <a:rPr lang="en-US" dirty="0"/>
              <a:t> </a:t>
            </a:r>
          </a:p>
        </p:txBody>
      </p:sp>
      <p:pic>
        <p:nvPicPr>
          <p:cNvPr id="2" name="Online Media 1" title="&quot;Fate che il vostro cuore (Let Your Heart)&quot; by Naim &amp; Friends">
            <a:hlinkClick r:id="" action="ppaction://media"/>
            <a:extLst>
              <a:ext uri="{FF2B5EF4-FFF2-40B4-BE49-F238E27FC236}">
                <a16:creationId xmlns:a16="http://schemas.microsoft.com/office/drawing/2014/main" id="{3413169A-90D8-4BA3-87E8-8ADF9DBA6586}"/>
              </a:ext>
            </a:extLst>
          </p:cNvPr>
          <p:cNvPicPr>
            <a:picLocks noRot="1" noChangeAspect="1"/>
          </p:cNvPicPr>
          <p:nvPr>
            <a:videoFile r:link="rId1"/>
          </p:nvPr>
        </p:nvPicPr>
        <p:blipFill>
          <a:blip r:embed="rId4"/>
          <a:stretch>
            <a:fillRect/>
          </a:stretch>
        </p:blipFill>
        <p:spPr>
          <a:xfrm>
            <a:off x="1942830" y="1082459"/>
            <a:ext cx="8306340" cy="4693082"/>
          </a:xfrm>
          <a:prstGeom prst="rect">
            <a:avLst/>
          </a:prstGeom>
        </p:spPr>
      </p:pic>
    </p:spTree>
    <p:extLst>
      <p:ext uri="{BB962C8B-B14F-4D97-AF65-F5344CB8AC3E}">
        <p14:creationId xmlns:p14="http://schemas.microsoft.com/office/powerpoint/2010/main" val="337352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9       </a:t>
            </a:r>
          </a:p>
          <a:p>
            <a:pPr marL="0" indent="0">
              <a:buNone/>
            </a:pPr>
            <a:endParaRPr lang="en-US" b="1" dirty="0"/>
          </a:p>
          <a:p>
            <a:pPr marL="0" indent="0">
              <a:buNone/>
            </a:pPr>
            <a:r>
              <a:rPr lang="en-US" b="1" dirty="0"/>
              <a:t>             </a:t>
            </a:r>
            <a:endParaRPr lang="en-US" dirty="0"/>
          </a:p>
        </p:txBody>
      </p:sp>
      <p:pic>
        <p:nvPicPr>
          <p:cNvPr id="2" name="Picture 1"/>
          <p:cNvPicPr>
            <a:picLocks noChangeAspect="1"/>
          </p:cNvPicPr>
          <p:nvPr/>
        </p:nvPicPr>
        <p:blipFill>
          <a:blip r:embed="rId2"/>
          <a:stretch>
            <a:fillRect/>
          </a:stretch>
        </p:blipFill>
        <p:spPr>
          <a:xfrm>
            <a:off x="2762250" y="1730375"/>
            <a:ext cx="6588126" cy="3905249"/>
          </a:xfrm>
          <a:prstGeom prst="rect">
            <a:avLst/>
          </a:prstGeom>
        </p:spPr>
      </p:pic>
    </p:spTree>
    <p:extLst>
      <p:ext uri="{BB962C8B-B14F-4D97-AF65-F5344CB8AC3E}">
        <p14:creationId xmlns:p14="http://schemas.microsoft.com/office/powerpoint/2010/main" val="1999528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10</a:t>
            </a:r>
          </a:p>
          <a:p>
            <a:pPr marL="0" indent="0">
              <a:buNone/>
            </a:pPr>
            <a:endParaRPr lang="en-US" dirty="0"/>
          </a:p>
          <a:p>
            <a:pPr marL="0" indent="0">
              <a:buNone/>
            </a:pPr>
            <a:endParaRPr lang="en-US" dirty="0"/>
          </a:p>
          <a:p>
            <a:pPr marL="0" indent="0">
              <a:buNone/>
            </a:pPr>
            <a:r>
              <a:rPr lang="en-US" b="1" dirty="0"/>
              <a:t>The events in life are regulated by two kinds of divine decrees: “The one is irrevocable, the other is, as termed by men, impending”. That which is considered irrevocable is not subject to change. All the rest is subject to change through the effect of means and actions. Both decrees are to be obeyed and accepted.</a:t>
            </a:r>
          </a:p>
          <a:p>
            <a:pPr marL="0" indent="0">
              <a:buNone/>
            </a:pPr>
            <a:r>
              <a:rPr lang="en-US" dirty="0"/>
              <a:t>             </a:t>
            </a:r>
          </a:p>
          <a:p>
            <a:pPr marL="0" indent="0">
              <a:buNone/>
            </a:pPr>
            <a:r>
              <a:rPr lang="en-US" dirty="0"/>
              <a:t>- </a:t>
            </a:r>
            <a:r>
              <a:rPr lang="en-US" dirty="0" err="1"/>
              <a:t>Bahà'u'llàh</a:t>
            </a:r>
            <a:endParaRPr lang="en-US" dirty="0"/>
          </a:p>
          <a:p>
            <a:pPr marL="0" indent="0">
              <a:buNone/>
            </a:pPr>
            <a:endParaRPr lang="en-US" b="1" dirty="0"/>
          </a:p>
          <a:p>
            <a:pPr marL="0" indent="0">
              <a:buNone/>
            </a:pPr>
            <a:r>
              <a:rPr lang="en-US" b="1" dirty="0"/>
              <a:t>             </a:t>
            </a:r>
            <a:endParaRPr lang="en-US" dirty="0"/>
          </a:p>
        </p:txBody>
      </p:sp>
    </p:spTree>
    <p:extLst>
      <p:ext uri="{BB962C8B-B14F-4D97-AF65-F5344CB8AC3E}">
        <p14:creationId xmlns:p14="http://schemas.microsoft.com/office/powerpoint/2010/main" val="1982659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11    </a:t>
            </a:r>
          </a:p>
          <a:p>
            <a:pPr marL="0" indent="0">
              <a:buNone/>
            </a:pPr>
            <a:endParaRPr lang="en-US" b="1" dirty="0"/>
          </a:p>
          <a:p>
            <a:pPr marL="0" indent="0">
              <a:buNone/>
            </a:pPr>
            <a:r>
              <a:rPr lang="en-US" b="1" dirty="0"/>
              <a:t>             </a:t>
            </a:r>
            <a:endParaRPr lang="en-US" dirty="0"/>
          </a:p>
        </p:txBody>
      </p:sp>
      <p:pic>
        <p:nvPicPr>
          <p:cNvPr id="2" name="Picture 1"/>
          <p:cNvPicPr>
            <a:picLocks noChangeAspect="1"/>
          </p:cNvPicPr>
          <p:nvPr/>
        </p:nvPicPr>
        <p:blipFill>
          <a:blip r:embed="rId2"/>
          <a:stretch>
            <a:fillRect/>
          </a:stretch>
        </p:blipFill>
        <p:spPr>
          <a:xfrm>
            <a:off x="3401890" y="1542058"/>
            <a:ext cx="5065039" cy="4142391"/>
          </a:xfrm>
          <a:prstGeom prst="rect">
            <a:avLst/>
          </a:prstGeom>
        </p:spPr>
      </p:pic>
    </p:spTree>
    <p:extLst>
      <p:ext uri="{BB962C8B-B14F-4D97-AF65-F5344CB8AC3E}">
        <p14:creationId xmlns:p14="http://schemas.microsoft.com/office/powerpoint/2010/main" val="1798881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fontScale="25000" lnSpcReduction="20000"/>
          </a:bodyPr>
          <a:lstStyle/>
          <a:p>
            <a:pPr marL="0" indent="0">
              <a:buNone/>
            </a:pPr>
            <a:r>
              <a:rPr lang="en-US" dirty="0"/>
              <a:t>                                                               </a:t>
            </a:r>
          </a:p>
          <a:p>
            <a:pPr marL="0" indent="0">
              <a:buNone/>
            </a:pPr>
            <a:endParaRPr lang="en-US" dirty="0"/>
          </a:p>
          <a:p>
            <a:pPr marL="0" indent="0" algn="ctr">
              <a:buNone/>
            </a:pPr>
            <a:r>
              <a:rPr lang="en-US" sz="9600" b="1" dirty="0"/>
              <a:t>12</a:t>
            </a:r>
          </a:p>
          <a:p>
            <a:pPr marL="0" indent="0">
              <a:buNone/>
            </a:pPr>
            <a:endParaRPr lang="en-US" dirty="0"/>
          </a:p>
          <a:p>
            <a:pPr marL="0" indent="0">
              <a:buNone/>
            </a:pPr>
            <a:endParaRPr lang="en-US" sz="3100" b="1" dirty="0"/>
          </a:p>
          <a:p>
            <a:pPr marL="0" indent="0">
              <a:buNone/>
            </a:pPr>
            <a:r>
              <a:rPr lang="en-US" sz="9600" b="1" dirty="0"/>
              <a:t>There are certain things to which man is forced and compelled, such as sleep, death, sickness, decline of power, injuries and misfortunes; these are not subject to the will of man, and he is not responsible for them, for he is compelled to endure them. But in the choice of good and bad actions he is free, and he commits them according to his own will.</a:t>
            </a:r>
          </a:p>
          <a:p>
            <a:pPr marL="0" indent="0">
              <a:buNone/>
            </a:pPr>
            <a:endParaRPr lang="en-US" sz="9600" b="1" dirty="0"/>
          </a:p>
          <a:p>
            <a:pPr marL="0" indent="0">
              <a:buNone/>
            </a:pPr>
            <a:endParaRPr lang="en-US" sz="7400" dirty="0"/>
          </a:p>
          <a:p>
            <a:pPr marL="0" indent="0">
              <a:buNone/>
            </a:pPr>
            <a:endParaRPr lang="en-US" sz="3100" b="1" dirty="0"/>
          </a:p>
          <a:p>
            <a:pPr marL="0" indent="0">
              <a:buNone/>
            </a:pPr>
            <a:r>
              <a:rPr lang="en-US" sz="8000" b="1" dirty="0"/>
              <a:t>-</a:t>
            </a:r>
            <a:r>
              <a:rPr lang="en-US" sz="8000" b="1" dirty="0" err="1"/>
              <a:t>Abdu’l-Baha</a:t>
            </a:r>
            <a:endParaRPr lang="en-US" sz="8000" b="1" dirty="0"/>
          </a:p>
          <a:p>
            <a:pPr marL="0" indent="0">
              <a:buNone/>
            </a:pPr>
            <a:endParaRPr lang="en-US" dirty="0"/>
          </a:p>
          <a:p>
            <a:pPr marL="0" indent="0">
              <a:buNone/>
            </a:pPr>
            <a:r>
              <a:rPr lang="en-US" dirty="0"/>
              <a:t>             </a:t>
            </a:r>
          </a:p>
          <a:p>
            <a:pPr marL="0" indent="0">
              <a:buNone/>
            </a:pPr>
            <a:endParaRPr lang="en-US" b="1" dirty="0"/>
          </a:p>
          <a:p>
            <a:pPr marL="0" indent="0">
              <a:buNone/>
            </a:pPr>
            <a:r>
              <a:rPr lang="en-US" b="1" dirty="0"/>
              <a:t>             </a:t>
            </a:r>
            <a:endParaRPr lang="en-US" dirty="0"/>
          </a:p>
        </p:txBody>
      </p:sp>
    </p:spTree>
    <p:extLst>
      <p:ext uri="{BB962C8B-B14F-4D97-AF65-F5344CB8AC3E}">
        <p14:creationId xmlns:p14="http://schemas.microsoft.com/office/powerpoint/2010/main" val="3300205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a:t>
            </a:r>
          </a:p>
          <a:p>
            <a:pPr marL="0" indent="0" algn="ctr">
              <a:buNone/>
            </a:pPr>
            <a:r>
              <a:rPr lang="en-US" b="1" dirty="0"/>
              <a:t>13</a:t>
            </a:r>
          </a:p>
          <a:p>
            <a:pPr marL="0" indent="0">
              <a:buNone/>
            </a:pPr>
            <a:r>
              <a:rPr lang="en-US" b="1" dirty="0"/>
              <a:t>            </a:t>
            </a:r>
          </a:p>
          <a:p>
            <a:pPr marL="0" indent="0" algn="ctr">
              <a:buNone/>
            </a:pPr>
            <a:r>
              <a:rPr lang="en-US" b="1" dirty="0"/>
              <a:t>It is better to live your own destiny imperfectly than</a:t>
            </a:r>
          </a:p>
          <a:p>
            <a:pPr marL="0" indent="0" algn="ctr">
              <a:buNone/>
            </a:pPr>
            <a:r>
              <a:rPr lang="en-US" b="1" dirty="0"/>
              <a:t>	to live an imitation of somebody else’s life with</a:t>
            </a:r>
          </a:p>
          <a:p>
            <a:pPr marL="0" indent="0" algn="ctr">
              <a:buNone/>
            </a:pPr>
            <a:r>
              <a:rPr lang="en-US" b="1" dirty="0"/>
              <a:t>	perfection.</a:t>
            </a:r>
          </a:p>
          <a:p>
            <a:pPr marL="0" indent="0" algn="ctr">
              <a:buNone/>
            </a:pPr>
            <a:endParaRPr lang="en-US" b="1" dirty="0"/>
          </a:p>
          <a:p>
            <a:pPr marL="0" indent="0">
              <a:buNone/>
            </a:pPr>
            <a:endParaRPr lang="en-US" b="1" dirty="0"/>
          </a:p>
          <a:p>
            <a:pPr marL="0" indent="0">
              <a:buNone/>
            </a:pPr>
            <a:r>
              <a:rPr lang="en-US" b="1" dirty="0"/>
              <a:t>The Bhagavad Gita</a:t>
            </a:r>
            <a:endParaRPr lang="en-US" dirty="0"/>
          </a:p>
        </p:txBody>
      </p:sp>
    </p:spTree>
    <p:extLst>
      <p:ext uri="{BB962C8B-B14F-4D97-AF65-F5344CB8AC3E}">
        <p14:creationId xmlns:p14="http://schemas.microsoft.com/office/powerpoint/2010/main" val="2442614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fontScale="92500" lnSpcReduction="10000"/>
          </a:bodyPr>
          <a:lstStyle/>
          <a:p>
            <a:pPr marL="0" indent="0">
              <a:buNone/>
            </a:pPr>
            <a:r>
              <a:rPr lang="en-US" dirty="0"/>
              <a:t>                                                               </a:t>
            </a:r>
          </a:p>
          <a:p>
            <a:pPr marL="0" indent="0" algn="ctr">
              <a:buNone/>
            </a:pPr>
            <a:r>
              <a:rPr lang="en-US" dirty="0"/>
              <a:t>14</a:t>
            </a:r>
          </a:p>
          <a:p>
            <a:pPr marL="0" indent="0" algn="ctr">
              <a:buNone/>
            </a:pPr>
            <a:endParaRPr lang="en-US" dirty="0"/>
          </a:p>
          <a:p>
            <a:pPr marL="0" indent="0">
              <a:buNone/>
            </a:pPr>
            <a:r>
              <a:rPr lang="en-US" sz="2600" b="1" dirty="0"/>
              <a:t>O friends! Be not careless of the virtues with which ye have been endowed, neither be neglectful of you high destiny. Suffer not your labors to be wasted through the vain imaginations which certain hearts have devised. </a:t>
            </a:r>
          </a:p>
          <a:p>
            <a:pPr marL="0" indent="0">
              <a:buNone/>
            </a:pPr>
            <a:endParaRPr lang="en-US" sz="2600" b="1" dirty="0"/>
          </a:p>
          <a:p>
            <a:pPr marL="0" indent="0">
              <a:buNone/>
            </a:pPr>
            <a:endParaRPr lang="en-US" dirty="0"/>
          </a:p>
          <a:p>
            <a:pPr marL="0" indent="0">
              <a:buNone/>
            </a:pPr>
            <a:r>
              <a:rPr lang="en-US" dirty="0"/>
              <a:t>             </a:t>
            </a:r>
          </a:p>
          <a:p>
            <a:pPr marL="0" indent="0">
              <a:buNone/>
            </a:pPr>
            <a:r>
              <a:rPr lang="en-US" dirty="0"/>
              <a:t>- </a:t>
            </a:r>
            <a:r>
              <a:rPr lang="en-US" dirty="0" err="1"/>
              <a:t>Bahà'u'llàh</a:t>
            </a:r>
            <a:endParaRPr lang="en-US" dirty="0"/>
          </a:p>
          <a:p>
            <a:pPr marL="0" indent="0">
              <a:buNone/>
            </a:pPr>
            <a:endParaRPr lang="en-US" b="1" dirty="0"/>
          </a:p>
          <a:p>
            <a:pPr marL="0" indent="0">
              <a:buNone/>
            </a:pPr>
            <a:r>
              <a:rPr lang="en-US" b="1" dirty="0"/>
              <a:t>             </a:t>
            </a:r>
            <a:endParaRPr lang="en-US" dirty="0"/>
          </a:p>
        </p:txBody>
      </p:sp>
    </p:spTree>
    <p:extLst>
      <p:ext uri="{BB962C8B-B14F-4D97-AF65-F5344CB8AC3E}">
        <p14:creationId xmlns:p14="http://schemas.microsoft.com/office/powerpoint/2010/main" val="4288545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5"/>
            <a:ext cx="10476511" cy="5224215"/>
          </a:xfrm>
        </p:spPr>
        <p:txBody>
          <a:bodyPr vert="horz" lIns="91440" tIns="45720" rIns="91440" bIns="45720" rtlCol="0" anchor="t">
            <a:normAutofit/>
          </a:bodyPr>
          <a:lstStyle/>
          <a:p>
            <a:pPr marL="0" indent="0">
              <a:buNone/>
            </a:pPr>
            <a:r>
              <a:rPr lang="en-US" dirty="0"/>
              <a:t>                                                                 15           </a:t>
            </a:r>
          </a:p>
          <a:p>
            <a:pPr marL="0" indent="0">
              <a:buNone/>
            </a:pPr>
            <a:endParaRPr lang="en-US" b="1" dirty="0"/>
          </a:p>
          <a:p>
            <a:pPr marL="0" indent="0">
              <a:buNone/>
            </a:pPr>
            <a:r>
              <a:rPr lang="en-US" b="1" dirty="0"/>
              <a:t>            </a:t>
            </a:r>
          </a:p>
        </p:txBody>
      </p:sp>
      <p:pic>
        <p:nvPicPr>
          <p:cNvPr id="7" name="Picture 6" descr="Macintosh HD:private:var:folders:9k:98336q1n13lc9j7jq336xmq80000gn:T:TemporaryItems:qadr-in-islam-3.jpg"/>
          <p:cNvPicPr/>
          <p:nvPr/>
        </p:nvPicPr>
        <p:blipFill>
          <a:blip r:embed="rId2">
            <a:extLst>
              <a:ext uri="{28A0092B-C50C-407E-A947-70E740481C1C}">
                <a14:useLocalDpi xmlns:a14="http://schemas.microsoft.com/office/drawing/2010/main" val="0"/>
              </a:ext>
            </a:extLst>
          </a:blip>
          <a:srcRect/>
          <a:stretch>
            <a:fillRect/>
          </a:stretch>
        </p:blipFill>
        <p:spPr bwMode="auto">
          <a:xfrm>
            <a:off x="2516603" y="1562203"/>
            <a:ext cx="7173494" cy="4528571"/>
          </a:xfrm>
          <a:prstGeom prst="rect">
            <a:avLst/>
          </a:prstGeom>
          <a:noFill/>
          <a:ln>
            <a:noFill/>
          </a:ln>
        </p:spPr>
      </p:pic>
    </p:spTree>
    <p:extLst>
      <p:ext uri="{BB962C8B-B14F-4D97-AF65-F5344CB8AC3E}">
        <p14:creationId xmlns:p14="http://schemas.microsoft.com/office/powerpoint/2010/main" val="2538312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16           </a:t>
            </a:r>
          </a:p>
          <a:p>
            <a:pPr marL="0" indent="0">
              <a:buNone/>
            </a:pPr>
            <a:endParaRPr lang="en-US" b="1" dirty="0"/>
          </a:p>
          <a:p>
            <a:pPr marL="0" indent="0">
              <a:buNone/>
            </a:pPr>
            <a:r>
              <a:rPr lang="en-US" b="1" dirty="0"/>
              <a:t>           “ Watch your thoughts, they become your words</a:t>
            </a:r>
          </a:p>
          <a:p>
            <a:pPr marL="0" indent="0">
              <a:buNone/>
            </a:pPr>
            <a:r>
              <a:rPr lang="en-US" b="1" dirty="0"/>
              <a:t>	Watch your words, they become your actions</a:t>
            </a:r>
          </a:p>
          <a:p>
            <a:pPr marL="0" indent="0">
              <a:buNone/>
            </a:pPr>
            <a:r>
              <a:rPr lang="en-US" b="1" dirty="0"/>
              <a:t>	Watch your actions, they become your habits</a:t>
            </a:r>
          </a:p>
          <a:p>
            <a:pPr marL="0" indent="0">
              <a:buNone/>
            </a:pPr>
            <a:r>
              <a:rPr lang="en-US" b="1" dirty="0"/>
              <a:t>	Watch your habits, they become your character</a:t>
            </a:r>
          </a:p>
          <a:p>
            <a:pPr marL="0" indent="0">
              <a:buNone/>
            </a:pPr>
            <a:r>
              <a:rPr lang="en-US" b="1" dirty="0"/>
              <a:t>	Watch your character, for it will become your destiny”</a:t>
            </a:r>
          </a:p>
          <a:p>
            <a:pPr marL="0" indent="0">
              <a:buNone/>
            </a:pPr>
            <a:endParaRPr lang="en-US" b="1" dirty="0"/>
          </a:p>
          <a:p>
            <a:pPr marL="0" indent="0">
              <a:buNone/>
            </a:pPr>
            <a:r>
              <a:rPr lang="en-US" b="1" dirty="0"/>
              <a:t>Oral Torah to Hillel the Elder (30 B.C.-10 A.D.)</a:t>
            </a:r>
          </a:p>
        </p:txBody>
      </p:sp>
    </p:spTree>
    <p:extLst>
      <p:ext uri="{BB962C8B-B14F-4D97-AF65-F5344CB8AC3E}">
        <p14:creationId xmlns:p14="http://schemas.microsoft.com/office/powerpoint/2010/main" val="4077308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7BFFD8-4B23-43B1-975B-48918AB0BDED}"/>
              </a:ext>
            </a:extLst>
          </p:cNvPr>
          <p:cNvSpPr>
            <a:spLocks noGrp="1"/>
          </p:cNvSpPr>
          <p:nvPr>
            <p:ph idx="1"/>
          </p:nvPr>
        </p:nvSpPr>
        <p:spPr>
          <a:xfrm>
            <a:off x="866899" y="890076"/>
            <a:ext cx="10476511" cy="5025056"/>
          </a:xfrm>
        </p:spPr>
        <p:txBody>
          <a:bodyPr vert="horz" lIns="91440" tIns="45720" rIns="91440" bIns="45720" rtlCol="0" anchor="t">
            <a:normAutofit/>
          </a:bodyPr>
          <a:lstStyle/>
          <a:p>
            <a:pPr marL="0" indent="0">
              <a:buNone/>
            </a:pPr>
            <a:r>
              <a:rPr lang="en-US" dirty="0"/>
              <a:t>                                                                            </a:t>
            </a:r>
          </a:p>
          <a:p>
            <a:pPr marL="0" indent="0">
              <a:buNone/>
            </a:pPr>
            <a:endParaRPr lang="en-US" b="1" dirty="0"/>
          </a:p>
          <a:p>
            <a:pPr marL="0" indent="0">
              <a:buNone/>
            </a:pPr>
            <a:r>
              <a:rPr lang="en-US" b="1" dirty="0"/>
              <a:t>            </a:t>
            </a:r>
            <a:endParaRPr lang="en-US" dirty="0"/>
          </a:p>
        </p:txBody>
      </p:sp>
      <p:sp useBgFill="1">
        <p:nvSpPr>
          <p:cNvPr id="7" name="Rectangle 6">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8382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520092" y="3105835"/>
            <a:ext cx="9062824" cy="1631216"/>
          </a:xfrm>
          <a:prstGeom prst="rect">
            <a:avLst/>
          </a:prstGeom>
        </p:spPr>
        <p:txBody>
          <a:bodyPr wrap="square">
            <a:spAutoFit/>
          </a:bodyPr>
          <a:lstStyle/>
          <a:p>
            <a:r>
              <a:rPr lang="en-US" sz="2000" dirty="0">
                <a:hlinkClick r:id="rId3"/>
              </a:rPr>
              <a:t>https://www.youtube.com/watch?v=m7PnPPEUw70&amp;list=PL28EE2079BEB7B253</a:t>
            </a:r>
            <a:endParaRPr lang="en-US" sz="2000" dirty="0"/>
          </a:p>
          <a:p>
            <a:r>
              <a:rPr lang="en-US" sz="2000" dirty="0"/>
              <a:t>Be The Change You Want To See</a:t>
            </a:r>
          </a:p>
          <a:p>
            <a:r>
              <a:rPr lang="en-US" sz="2000" dirty="0"/>
              <a:t> </a:t>
            </a:r>
          </a:p>
          <a:p>
            <a:endParaRPr lang="en-US" sz="2000" dirty="0"/>
          </a:p>
          <a:p>
            <a:endParaRPr lang="en-US" sz="2000" dirty="0"/>
          </a:p>
        </p:txBody>
      </p:sp>
      <p:pic>
        <p:nvPicPr>
          <p:cNvPr id="2" name="Online Media 1" title="Be The Change You Want To See">
            <a:hlinkClick r:id="" action="ppaction://media"/>
            <a:extLst>
              <a:ext uri="{FF2B5EF4-FFF2-40B4-BE49-F238E27FC236}">
                <a16:creationId xmlns:a16="http://schemas.microsoft.com/office/drawing/2014/main" id="{60073DD6-7E76-4306-BDC1-ECFB6A846F1D}"/>
              </a:ext>
            </a:extLst>
          </p:cNvPr>
          <p:cNvPicPr>
            <a:picLocks noRot="1" noChangeAspect="1"/>
          </p:cNvPicPr>
          <p:nvPr>
            <a:videoFile r:link="rId1"/>
          </p:nvPr>
        </p:nvPicPr>
        <p:blipFill>
          <a:blip r:embed="rId4"/>
          <a:stretch>
            <a:fillRect/>
          </a:stretch>
        </p:blipFill>
        <p:spPr>
          <a:xfrm>
            <a:off x="1616231" y="1031808"/>
            <a:ext cx="8870545" cy="5011858"/>
          </a:xfrm>
          <a:prstGeom prst="rect">
            <a:avLst/>
          </a:prstGeom>
        </p:spPr>
      </p:pic>
    </p:spTree>
    <p:extLst>
      <p:ext uri="{BB962C8B-B14F-4D97-AF65-F5344CB8AC3E}">
        <p14:creationId xmlns:p14="http://schemas.microsoft.com/office/powerpoint/2010/main" val="337352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ClassicFrameVTI">
  <a:themeElements>
    <a:clrScheme name="Custom 22">
      <a:dk1>
        <a:sysClr val="windowText" lastClr="000000"/>
      </a:dk1>
      <a:lt1>
        <a:sysClr val="window" lastClr="FFFFFF"/>
      </a:lt1>
      <a:dk2>
        <a:srgbClr val="293737"/>
      </a:dk2>
      <a:lt2>
        <a:srgbClr val="EEF2F0"/>
      </a:lt2>
      <a:accent1>
        <a:srgbClr val="749090"/>
      </a:accent1>
      <a:accent2>
        <a:srgbClr val="A5A5A5"/>
      </a:accent2>
      <a:accent3>
        <a:srgbClr val="91A39B"/>
      </a:accent3>
      <a:accent4>
        <a:srgbClr val="A9A698"/>
      </a:accent4>
      <a:accent5>
        <a:srgbClr val="A2A79A"/>
      </a:accent5>
      <a:accent6>
        <a:srgbClr val="897F65"/>
      </a:accent6>
      <a:hlink>
        <a:srgbClr val="92872F"/>
      </a:hlink>
      <a:folHlink>
        <a:srgbClr val="AB73A9"/>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BrushVTI">
  <a:themeElements>
    <a:clrScheme name="AnalogousFromDarkSeedRightStep">
      <a:dk1>
        <a:srgbClr val="000000"/>
      </a:dk1>
      <a:lt1>
        <a:srgbClr val="FFFFFF"/>
      </a:lt1>
      <a:dk2>
        <a:srgbClr val="31201B"/>
      </a:dk2>
      <a:lt2>
        <a:srgbClr val="F0F3F3"/>
      </a:lt2>
      <a:accent1>
        <a:srgbClr val="C35E4D"/>
      </a:accent1>
      <a:accent2>
        <a:srgbClr val="B17E3B"/>
      </a:accent2>
      <a:accent3>
        <a:srgbClr val="A9A742"/>
      </a:accent3>
      <a:accent4>
        <a:srgbClr val="82B13B"/>
      </a:accent4>
      <a:accent5>
        <a:srgbClr val="5CB647"/>
      </a:accent5>
      <a:accent6>
        <a:srgbClr val="3BB156"/>
      </a:accent6>
      <a:hlink>
        <a:srgbClr val="984AC2"/>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emplate>office theme</Template>
  <TotalTime>283</TotalTime>
  <Words>2206</Words>
  <Application>Microsoft Office PowerPoint</Application>
  <PresentationFormat>Widescreen</PresentationFormat>
  <Paragraphs>124</Paragraphs>
  <Slides>20</Slides>
  <Notes>0</Notes>
  <HiddenSlides>0</HiddenSlides>
  <MMClips>3</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Century Gothic</vt:lpstr>
      <vt:lpstr>Gill Sans MT</vt:lpstr>
      <vt:lpstr>Goudy Old Style</vt:lpstr>
      <vt:lpstr>ClassicFrameVTI</vt:lpstr>
      <vt:lpstr>BrushVTI</vt:lpstr>
      <vt:lpstr>DESTINY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195</cp:revision>
  <dcterms:created xsi:type="dcterms:W3CDTF">2021-02-23T17:10:44Z</dcterms:created>
  <dcterms:modified xsi:type="dcterms:W3CDTF">2021-03-07T19:41:11Z</dcterms:modified>
</cp:coreProperties>
</file>