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6" r:id="rId1"/>
  </p:sldMasterIdLst>
  <p:sldIdLst>
    <p:sldId id="256" r:id="rId2"/>
    <p:sldId id="275" r:id="rId3"/>
    <p:sldId id="258" r:id="rId4"/>
    <p:sldId id="263" r:id="rId5"/>
    <p:sldId id="262" r:id="rId6"/>
    <p:sldId id="259" r:id="rId7"/>
    <p:sldId id="264" r:id="rId8"/>
    <p:sldId id="260" r:id="rId9"/>
    <p:sldId id="271" r:id="rId10"/>
    <p:sldId id="261" r:id="rId11"/>
    <p:sldId id="267" r:id="rId12"/>
    <p:sldId id="265" r:id="rId13"/>
    <p:sldId id="272" r:id="rId14"/>
    <p:sldId id="268" r:id="rId15"/>
    <p:sldId id="269" r:id="rId16"/>
    <p:sldId id="266" r:id="rId17"/>
    <p:sldId id="273" r:id="rId18"/>
    <p:sldId id="274" r:id="rId19"/>
    <p:sldId id="279" r:id="rId20"/>
    <p:sldId id="270" r:id="rId21"/>
    <p:sldId id="280" r:id="rId22"/>
    <p:sldId id="28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8D6EE1-EC0C-4EC2-91D9-3329E3B5D502}" v="31" dt="2021-02-10T01:19:45.047"/>
    <p1510:client id="{84A7319B-87AB-49C0-B352-04E123F1F14F}" v="142" dt="2021-02-09T21:22:28.252"/>
    <p1510:client id="{D2F263F1-BA8B-45BC-A1E8-3F866742C456}" v="2350" dt="2021-02-07T16:08:41.5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428D6EE1-EC0C-4EC2-91D9-3329E3B5D502}"/>
    <pc:docChg chg="modSld sldOrd">
      <pc:chgData name="Guest User" userId="" providerId="Windows Live" clId="Web-{428D6EE1-EC0C-4EC2-91D9-3329E3B5D502}" dt="2021-02-10T01:19:45.047" v="15" actId="20577"/>
      <pc:docMkLst>
        <pc:docMk/>
      </pc:docMkLst>
      <pc:sldChg chg="modSp">
        <pc:chgData name="Guest User" userId="" providerId="Windows Live" clId="Web-{428D6EE1-EC0C-4EC2-91D9-3329E3B5D502}" dt="2021-02-10T01:19:27.906" v="7" actId="20577"/>
        <pc:sldMkLst>
          <pc:docMk/>
          <pc:sldMk cId="3703670317" sldId="259"/>
        </pc:sldMkLst>
        <pc:spChg chg="mod">
          <ac:chgData name="Guest User" userId="" providerId="Windows Live" clId="Web-{428D6EE1-EC0C-4EC2-91D9-3329E3B5D502}" dt="2021-02-10T01:19:27.906" v="7" actId="20577"/>
          <ac:spMkLst>
            <pc:docMk/>
            <pc:sldMk cId="3703670317" sldId="259"/>
            <ac:spMk id="3" creationId="{BA941903-AE04-4ED9-81A6-DA05D39F66F4}"/>
          </ac:spMkLst>
        </pc:spChg>
      </pc:sldChg>
      <pc:sldChg chg="modSp">
        <pc:chgData name="Guest User" userId="" providerId="Windows Live" clId="Web-{428D6EE1-EC0C-4EC2-91D9-3329E3B5D502}" dt="2021-02-10T01:19:35.078" v="11" actId="20577"/>
        <pc:sldMkLst>
          <pc:docMk/>
          <pc:sldMk cId="1109378694" sldId="260"/>
        </pc:sldMkLst>
        <pc:spChg chg="mod">
          <ac:chgData name="Guest User" userId="" providerId="Windows Live" clId="Web-{428D6EE1-EC0C-4EC2-91D9-3329E3B5D502}" dt="2021-02-10T01:19:35.078" v="11" actId="20577"/>
          <ac:spMkLst>
            <pc:docMk/>
            <pc:sldMk cId="1109378694" sldId="260"/>
            <ac:spMk id="3" creationId="{BA941903-AE04-4ED9-81A6-DA05D39F66F4}"/>
          </ac:spMkLst>
        </pc:spChg>
      </pc:sldChg>
      <pc:sldChg chg="modSp">
        <pc:chgData name="Guest User" userId="" providerId="Windows Live" clId="Web-{428D6EE1-EC0C-4EC2-91D9-3329E3B5D502}" dt="2021-02-10T01:19:38.610" v="13" actId="20577"/>
        <pc:sldMkLst>
          <pc:docMk/>
          <pc:sldMk cId="1876434181" sldId="261"/>
        </pc:sldMkLst>
        <pc:spChg chg="mod">
          <ac:chgData name="Guest User" userId="" providerId="Windows Live" clId="Web-{428D6EE1-EC0C-4EC2-91D9-3329E3B5D502}" dt="2021-02-10T01:19:38.610" v="13" actId="20577"/>
          <ac:spMkLst>
            <pc:docMk/>
            <pc:sldMk cId="1876434181" sldId="261"/>
            <ac:spMk id="3" creationId="{BA941903-AE04-4ED9-81A6-DA05D39F66F4}"/>
          </ac:spMkLst>
        </pc:spChg>
      </pc:sldChg>
      <pc:sldChg chg="modSp ord">
        <pc:chgData name="Guest User" userId="" providerId="Windows Live" clId="Web-{428D6EE1-EC0C-4EC2-91D9-3329E3B5D502}" dt="2021-02-10T01:19:22.656" v="6" actId="20577"/>
        <pc:sldMkLst>
          <pc:docMk/>
          <pc:sldMk cId="577543155" sldId="262"/>
        </pc:sldMkLst>
        <pc:spChg chg="mod">
          <ac:chgData name="Guest User" userId="" providerId="Windows Live" clId="Web-{428D6EE1-EC0C-4EC2-91D9-3329E3B5D502}" dt="2021-02-10T01:19:22.656" v="6" actId="20577"/>
          <ac:spMkLst>
            <pc:docMk/>
            <pc:sldMk cId="577543155" sldId="262"/>
            <ac:spMk id="3" creationId="{BA941903-AE04-4ED9-81A6-DA05D39F66F4}"/>
          </ac:spMkLst>
        </pc:spChg>
      </pc:sldChg>
      <pc:sldChg chg="modSp ord">
        <pc:chgData name="Guest User" userId="" providerId="Windows Live" clId="Web-{428D6EE1-EC0C-4EC2-91D9-3329E3B5D502}" dt="2021-02-10T01:19:18.093" v="5" actId="20577"/>
        <pc:sldMkLst>
          <pc:docMk/>
          <pc:sldMk cId="587485476" sldId="263"/>
        </pc:sldMkLst>
        <pc:spChg chg="mod">
          <ac:chgData name="Guest User" userId="" providerId="Windows Live" clId="Web-{428D6EE1-EC0C-4EC2-91D9-3329E3B5D502}" dt="2021-02-10T01:19:18.093" v="5" actId="20577"/>
          <ac:spMkLst>
            <pc:docMk/>
            <pc:sldMk cId="587485476" sldId="263"/>
            <ac:spMk id="3" creationId="{BA941903-AE04-4ED9-81A6-DA05D39F66F4}"/>
          </ac:spMkLst>
        </pc:spChg>
      </pc:sldChg>
      <pc:sldChg chg="modSp ord">
        <pc:chgData name="Guest User" userId="" providerId="Windows Live" clId="Web-{428D6EE1-EC0C-4EC2-91D9-3329E3B5D502}" dt="2021-02-10T01:19:31.125" v="9" actId="20577"/>
        <pc:sldMkLst>
          <pc:docMk/>
          <pc:sldMk cId="2451584378" sldId="264"/>
        </pc:sldMkLst>
        <pc:spChg chg="mod">
          <ac:chgData name="Guest User" userId="" providerId="Windows Live" clId="Web-{428D6EE1-EC0C-4EC2-91D9-3329E3B5D502}" dt="2021-02-10T01:19:31.125" v="9" actId="20577"/>
          <ac:spMkLst>
            <pc:docMk/>
            <pc:sldMk cId="2451584378" sldId="264"/>
            <ac:spMk id="3" creationId="{BA941903-AE04-4ED9-81A6-DA05D39F66F4}"/>
          </ac:spMkLst>
        </pc:spChg>
      </pc:sldChg>
      <pc:sldChg chg="modSp">
        <pc:chgData name="Guest User" userId="" providerId="Windows Live" clId="Web-{428D6EE1-EC0C-4EC2-91D9-3329E3B5D502}" dt="2021-02-10T01:19:45.047" v="15" actId="20577"/>
        <pc:sldMkLst>
          <pc:docMk/>
          <pc:sldMk cId="1180305542" sldId="275"/>
        </pc:sldMkLst>
        <pc:spChg chg="mod">
          <ac:chgData name="Guest User" userId="" providerId="Windows Live" clId="Web-{428D6EE1-EC0C-4EC2-91D9-3329E3B5D502}" dt="2021-02-10T01:19:45.047" v="15" actId="20577"/>
          <ac:spMkLst>
            <pc:docMk/>
            <pc:sldMk cId="1180305542" sldId="275"/>
            <ac:spMk id="3" creationId="{BA941903-AE04-4ED9-81A6-DA05D39F66F4}"/>
          </ac:spMkLst>
        </pc:spChg>
      </pc:sldChg>
    </pc:docChg>
  </pc:docChgLst>
  <pc:docChgLst>
    <pc:chgData name="GLADYS NAY" userId="97eb4254fa17524f" providerId="Windows Live" clId="Web-{D2F263F1-BA8B-45BC-A1E8-3F866742C456}"/>
    <pc:docChg chg="addSld delSld modSld addMainMaster delMainMaster">
      <pc:chgData name="GLADYS NAY" userId="97eb4254fa17524f" providerId="Windows Live" clId="Web-{D2F263F1-BA8B-45BC-A1E8-3F866742C456}" dt="2021-02-07T16:08:41.570" v="1178"/>
      <pc:docMkLst>
        <pc:docMk/>
      </pc:docMkLst>
      <pc:sldChg chg="addSp delSp modSp mod setBg modClrScheme setClrOvrMap chgLayout">
        <pc:chgData name="GLADYS NAY" userId="97eb4254fa17524f" providerId="Windows Live" clId="Web-{D2F263F1-BA8B-45BC-A1E8-3F866742C456}" dt="2021-02-07T15:12:21.953" v="22"/>
        <pc:sldMkLst>
          <pc:docMk/>
          <pc:sldMk cId="109857222" sldId="256"/>
        </pc:sldMkLst>
        <pc:spChg chg="mod ord">
          <ac:chgData name="GLADYS NAY" userId="97eb4254fa17524f" providerId="Windows Live" clId="Web-{D2F263F1-BA8B-45BC-A1E8-3F866742C456}" dt="2021-02-07T15:12:21.953" v="22"/>
          <ac:spMkLst>
            <pc:docMk/>
            <pc:sldMk cId="109857222" sldId="256"/>
            <ac:spMk id="2" creationId="{00000000-0000-0000-0000-000000000000}"/>
          </ac:spMkLst>
        </pc:spChg>
        <pc:spChg chg="del mod">
          <ac:chgData name="GLADYS NAY" userId="97eb4254fa17524f" providerId="Windows Live" clId="Web-{D2F263F1-BA8B-45BC-A1E8-3F866742C456}" dt="2021-02-07T15:06:17.461" v="1"/>
          <ac:spMkLst>
            <pc:docMk/>
            <pc:sldMk cId="109857222" sldId="256"/>
            <ac:spMk id="3" creationId="{00000000-0000-0000-0000-000000000000}"/>
          </ac:spMkLst>
        </pc:spChg>
        <pc:spChg chg="add del">
          <ac:chgData name="GLADYS NAY" userId="97eb4254fa17524f" providerId="Windows Live" clId="Web-{D2F263F1-BA8B-45BC-A1E8-3F866742C456}" dt="2021-02-07T15:08:49.136" v="8"/>
          <ac:spMkLst>
            <pc:docMk/>
            <pc:sldMk cId="109857222" sldId="256"/>
            <ac:spMk id="9" creationId="{F1174801-1395-44C5-9B00-CCAC45C056E7}"/>
          </ac:spMkLst>
        </pc:spChg>
        <pc:spChg chg="add del">
          <ac:chgData name="GLADYS NAY" userId="97eb4254fa17524f" providerId="Windows Live" clId="Web-{D2F263F1-BA8B-45BC-A1E8-3F866742C456}" dt="2021-02-07T15:08:49.136" v="8"/>
          <ac:spMkLst>
            <pc:docMk/>
            <pc:sldMk cId="109857222" sldId="256"/>
            <ac:spMk id="11" creationId="{996DFAFB-BCE1-4BEC-82FB-D574234DEF0A}"/>
          </ac:spMkLst>
        </pc:spChg>
        <pc:spChg chg="add del">
          <ac:chgData name="GLADYS NAY" userId="97eb4254fa17524f" providerId="Windows Live" clId="Web-{D2F263F1-BA8B-45BC-A1E8-3F866742C456}" dt="2021-02-07T15:10:48.185" v="12"/>
          <ac:spMkLst>
            <pc:docMk/>
            <pc:sldMk cId="109857222" sldId="256"/>
            <ac:spMk id="38" creationId="{26B4480E-B7FF-4481-890E-043A69AE6FE2}"/>
          </ac:spMkLst>
        </pc:spChg>
        <pc:spChg chg="add del">
          <ac:chgData name="GLADYS NAY" userId="97eb4254fa17524f" providerId="Windows Live" clId="Web-{D2F263F1-BA8B-45BC-A1E8-3F866742C456}" dt="2021-02-07T15:10:48.185" v="12"/>
          <ac:spMkLst>
            <pc:docMk/>
            <pc:sldMk cId="109857222" sldId="256"/>
            <ac:spMk id="39" creationId="{64C13BAB-7C00-4D21-A857-E3D41C0A2A66}"/>
          </ac:spMkLst>
        </pc:spChg>
        <pc:spChg chg="add del">
          <ac:chgData name="GLADYS NAY" userId="97eb4254fa17524f" providerId="Windows Live" clId="Web-{D2F263F1-BA8B-45BC-A1E8-3F866742C456}" dt="2021-02-07T15:10:48.185" v="12"/>
          <ac:spMkLst>
            <pc:docMk/>
            <pc:sldMk cId="109857222" sldId="256"/>
            <ac:spMk id="40" creationId="{1F1FF39A-AC3C-4066-9D4C-519AA22812EA}"/>
          </ac:spMkLst>
        </pc:spChg>
        <pc:spChg chg="add del">
          <ac:chgData name="GLADYS NAY" userId="97eb4254fa17524f" providerId="Windows Live" clId="Web-{D2F263F1-BA8B-45BC-A1E8-3F866742C456}" dt="2021-02-07T15:07:40.291" v="5"/>
          <ac:spMkLst>
            <pc:docMk/>
            <pc:sldMk cId="109857222" sldId="256"/>
            <ac:spMk id="41" creationId="{1E644DE9-8D09-43E2-BA69-F57482CFC93A}"/>
          </ac:spMkLst>
        </pc:spChg>
        <pc:spChg chg="add del">
          <ac:chgData name="GLADYS NAY" userId="97eb4254fa17524f" providerId="Windows Live" clId="Web-{D2F263F1-BA8B-45BC-A1E8-3F866742C456}" dt="2021-02-07T15:12:21.953" v="22"/>
          <ac:spMkLst>
            <pc:docMk/>
            <pc:sldMk cId="109857222" sldId="256"/>
            <ac:spMk id="42" creationId="{37FDDF72-DE39-4F99-A3C1-DD9D7815D7DB}"/>
          </ac:spMkLst>
        </pc:spChg>
        <pc:spChg chg="add del">
          <ac:chgData name="GLADYS NAY" userId="97eb4254fa17524f" providerId="Windows Live" clId="Web-{D2F263F1-BA8B-45BC-A1E8-3F866742C456}" dt="2021-02-07T15:07:40.291" v="5"/>
          <ac:spMkLst>
            <pc:docMk/>
            <pc:sldMk cId="109857222" sldId="256"/>
            <ac:spMk id="43" creationId="{6C23C919-B32E-40FF-B3D8-631316E84E3E}"/>
          </ac:spMkLst>
        </pc:spChg>
        <pc:spChg chg="add del">
          <ac:chgData name="GLADYS NAY" userId="97eb4254fa17524f" providerId="Windows Live" clId="Web-{D2F263F1-BA8B-45BC-A1E8-3F866742C456}" dt="2021-02-07T15:07:40.291" v="5"/>
          <ac:spMkLst>
            <pc:docMk/>
            <pc:sldMk cId="109857222" sldId="256"/>
            <ac:spMk id="45" creationId="{61B17B84-F8A7-4053-9C9D-91E3CA7FFEFA}"/>
          </ac:spMkLst>
        </pc:spChg>
        <pc:spChg chg="add del">
          <ac:chgData name="GLADYS NAY" userId="97eb4254fa17524f" providerId="Windows Live" clId="Web-{D2F263F1-BA8B-45BC-A1E8-3F866742C456}" dt="2021-02-07T15:12:21.953" v="22"/>
          <ac:spMkLst>
            <pc:docMk/>
            <pc:sldMk cId="109857222" sldId="256"/>
            <ac:spMk id="47" creationId="{5E4ECE80-3AD1-450C-B62A-98788F193948}"/>
          </ac:spMkLst>
        </pc:spChg>
        <pc:spChg chg="add del">
          <ac:chgData name="GLADYS NAY" userId="97eb4254fa17524f" providerId="Windows Live" clId="Web-{D2F263F1-BA8B-45BC-A1E8-3F866742C456}" dt="2021-02-07T15:12:17.047" v="19"/>
          <ac:spMkLst>
            <pc:docMk/>
            <pc:sldMk cId="109857222" sldId="256"/>
            <ac:spMk id="49" creationId="{81BC67A1-175E-439E-85E2-88911C119814}"/>
          </ac:spMkLst>
        </pc:spChg>
        <pc:spChg chg="add del">
          <ac:chgData name="GLADYS NAY" userId="97eb4254fa17524f" providerId="Windows Live" clId="Web-{D2F263F1-BA8B-45BC-A1E8-3F866742C456}" dt="2021-02-07T15:12:17.047" v="19"/>
          <ac:spMkLst>
            <pc:docMk/>
            <pc:sldMk cId="109857222" sldId="256"/>
            <ac:spMk id="50" creationId="{94A7B82C-30F1-42B4-BE36-3DB42DD517D1}"/>
          </ac:spMkLst>
        </pc:spChg>
        <pc:spChg chg="add del">
          <ac:chgData name="GLADYS NAY" userId="97eb4254fa17524f" providerId="Windows Live" clId="Web-{D2F263F1-BA8B-45BC-A1E8-3F866742C456}" dt="2021-02-07T15:12:17.047" v="19"/>
          <ac:spMkLst>
            <pc:docMk/>
            <pc:sldMk cId="109857222" sldId="256"/>
            <ac:spMk id="51" creationId="{43CA1578-CEEB-41BB-8068-C0DA02C36C52}"/>
          </ac:spMkLst>
        </pc:spChg>
        <pc:spChg chg="add del">
          <ac:chgData name="GLADYS NAY" userId="97eb4254fa17524f" providerId="Windows Live" clId="Web-{D2F263F1-BA8B-45BC-A1E8-3F866742C456}" dt="2021-02-07T15:12:07.624" v="17"/>
          <ac:spMkLst>
            <pc:docMk/>
            <pc:sldMk cId="109857222" sldId="256"/>
            <ac:spMk id="52" creationId="{8C37C960-91F5-4F61-B2CD-8A037920720B}"/>
          </ac:spMkLst>
        </pc:spChg>
        <pc:spChg chg="add del">
          <ac:chgData name="GLADYS NAY" userId="97eb4254fa17524f" providerId="Windows Live" clId="Web-{D2F263F1-BA8B-45BC-A1E8-3F866742C456}" dt="2021-02-07T15:12:21.890" v="21"/>
          <ac:spMkLst>
            <pc:docMk/>
            <pc:sldMk cId="109857222" sldId="256"/>
            <ac:spMk id="53" creationId="{A51D536C-693D-4911-B3E3-277E6CA006B6}"/>
          </ac:spMkLst>
        </pc:spChg>
        <pc:spChg chg="add del">
          <ac:chgData name="GLADYS NAY" userId="97eb4254fa17524f" providerId="Windows Live" clId="Web-{D2F263F1-BA8B-45BC-A1E8-3F866742C456}" dt="2021-02-07T15:12:07.624" v="17"/>
          <ac:spMkLst>
            <pc:docMk/>
            <pc:sldMk cId="109857222" sldId="256"/>
            <ac:spMk id="54" creationId="{50F155B6-ACA8-4C58-AAB6-CAFC981FF9EA}"/>
          </ac:spMkLst>
        </pc:spChg>
        <pc:spChg chg="add del">
          <ac:chgData name="GLADYS NAY" userId="97eb4254fa17524f" providerId="Windows Live" clId="Web-{D2F263F1-BA8B-45BC-A1E8-3F866742C456}" dt="2021-02-07T15:12:21.890" v="21"/>
          <ac:spMkLst>
            <pc:docMk/>
            <pc:sldMk cId="109857222" sldId="256"/>
            <ac:spMk id="55" creationId="{CDACC7FC-0DA0-46D9-BEDF-149E4AB3243B}"/>
          </ac:spMkLst>
        </pc:spChg>
        <pc:spChg chg="add del">
          <ac:chgData name="GLADYS NAY" userId="97eb4254fa17524f" providerId="Windows Live" clId="Web-{D2F263F1-BA8B-45BC-A1E8-3F866742C456}" dt="2021-02-07T15:12:07.624" v="17"/>
          <ac:spMkLst>
            <pc:docMk/>
            <pc:sldMk cId="109857222" sldId="256"/>
            <ac:spMk id="56" creationId="{A5C31099-1BBD-40CE-BC60-FCE50741940D}"/>
          </ac:spMkLst>
        </pc:spChg>
        <pc:spChg chg="add del">
          <ac:chgData name="GLADYS NAY" userId="97eb4254fa17524f" providerId="Windows Live" clId="Web-{D2F263F1-BA8B-45BC-A1E8-3F866742C456}" dt="2021-02-07T15:12:21.890" v="21"/>
          <ac:spMkLst>
            <pc:docMk/>
            <pc:sldMk cId="109857222" sldId="256"/>
            <ac:spMk id="57" creationId="{1886631C-CD62-4E60-A5E7-767EEAEB4704}"/>
          </ac:spMkLst>
        </pc:spChg>
        <pc:spChg chg="add">
          <ac:chgData name="GLADYS NAY" userId="97eb4254fa17524f" providerId="Windows Live" clId="Web-{D2F263F1-BA8B-45BC-A1E8-3F866742C456}" dt="2021-02-07T15:12:21.953" v="22"/>
          <ac:spMkLst>
            <pc:docMk/>
            <pc:sldMk cId="109857222" sldId="256"/>
            <ac:spMk id="59" creationId="{310E06F9-9F12-4D1B-92C0-4B30818D093E}"/>
          </ac:spMkLst>
        </pc:spChg>
        <pc:spChg chg="add">
          <ac:chgData name="GLADYS NAY" userId="97eb4254fa17524f" providerId="Windows Live" clId="Web-{D2F263F1-BA8B-45BC-A1E8-3F866742C456}" dt="2021-02-07T15:12:21.953" v="22"/>
          <ac:spMkLst>
            <pc:docMk/>
            <pc:sldMk cId="109857222" sldId="256"/>
            <ac:spMk id="60" creationId="{8F5EFE88-F6A7-4B53-AF99-227DFC56A032}"/>
          </ac:spMkLst>
        </pc:spChg>
        <pc:grpChg chg="add del">
          <ac:chgData name="GLADYS NAY" userId="97eb4254fa17524f" providerId="Windows Live" clId="Web-{D2F263F1-BA8B-45BC-A1E8-3F866742C456}" dt="2021-02-07T15:08:49.136" v="8"/>
          <ac:grpSpMkLst>
            <pc:docMk/>
            <pc:sldMk cId="109857222" sldId="256"/>
            <ac:grpSpMk id="13" creationId="{F738262B-3960-4D04-92F3-C363584E92F7}"/>
          </ac:grpSpMkLst>
        </pc:grpChg>
        <pc:grpChg chg="add del">
          <ac:chgData name="GLADYS NAY" userId="97eb4254fa17524f" providerId="Windows Live" clId="Web-{D2F263F1-BA8B-45BC-A1E8-3F866742C456}" dt="2021-02-07T15:08:49.136" v="8"/>
          <ac:grpSpMkLst>
            <pc:docMk/>
            <pc:sldMk cId="109857222" sldId="256"/>
            <ac:grpSpMk id="25" creationId="{345A4508-88A7-4C04-9603-4F8CCFCDCE14}"/>
          </ac:grpSpMkLst>
        </pc:grpChg>
        <pc:grpChg chg="add del">
          <ac:chgData name="GLADYS NAY" userId="97eb4254fa17524f" providerId="Windows Live" clId="Web-{D2F263F1-BA8B-45BC-A1E8-3F866742C456}" dt="2021-02-07T15:08:49.136" v="8"/>
          <ac:grpSpMkLst>
            <pc:docMk/>
            <pc:sldMk cId="109857222" sldId="256"/>
            <ac:grpSpMk id="34" creationId="{2E2A24AE-1C03-4337-8529-C4233C56F012}"/>
          </ac:grpSpMkLst>
        </pc:grpChg>
        <pc:grpChg chg="add del">
          <ac:chgData name="GLADYS NAY" userId="97eb4254fa17524f" providerId="Windows Live" clId="Web-{D2F263F1-BA8B-45BC-A1E8-3F866742C456}" dt="2021-02-07T15:12:17.047" v="19"/>
          <ac:grpSpMkLst>
            <pc:docMk/>
            <pc:sldMk cId="109857222" sldId="256"/>
            <ac:grpSpMk id="58" creationId="{7DF11618-754F-4C58-94AD-F7AA3530D6AF}"/>
          </ac:grpSpMkLst>
        </pc:grpChg>
        <pc:grpChg chg="add">
          <ac:chgData name="GLADYS NAY" userId="97eb4254fa17524f" providerId="Windows Live" clId="Web-{D2F263F1-BA8B-45BC-A1E8-3F866742C456}" dt="2021-02-07T15:12:21.953" v="22"/>
          <ac:grpSpMkLst>
            <pc:docMk/>
            <pc:sldMk cId="109857222" sldId="256"/>
            <ac:grpSpMk id="61" creationId="{FB401999-5720-4575-98E2-EEB6FBF2F7DA}"/>
          </ac:grpSpMkLst>
        </pc:grpChg>
        <pc:grpChg chg="add del">
          <ac:chgData name="GLADYS NAY" userId="97eb4254fa17524f" providerId="Windows Live" clId="Web-{D2F263F1-BA8B-45BC-A1E8-3F866742C456}" dt="2021-02-07T15:12:17.047" v="19"/>
          <ac:grpSpMkLst>
            <pc:docMk/>
            <pc:sldMk cId="109857222" sldId="256"/>
            <ac:grpSpMk id="84" creationId="{A5761FD8-9CFD-4F5A-AB69-F179306BCD09}"/>
          </ac:grpSpMkLst>
        </pc:grpChg>
        <pc:grpChg chg="add del">
          <ac:chgData name="GLADYS NAY" userId="97eb4254fa17524f" providerId="Windows Live" clId="Web-{D2F263F1-BA8B-45BC-A1E8-3F866742C456}" dt="2021-02-07T15:12:17.047" v="19"/>
          <ac:grpSpMkLst>
            <pc:docMk/>
            <pc:sldMk cId="109857222" sldId="256"/>
            <ac:grpSpMk id="95" creationId="{361195DA-BFB4-4917-BAFD-7D3D669EFA86}"/>
          </ac:grpSpMkLst>
        </pc:grpChg>
        <pc:picChg chg="add mod ord">
          <ac:chgData name="GLADYS NAY" userId="97eb4254fa17524f" providerId="Windows Live" clId="Web-{D2F263F1-BA8B-45BC-A1E8-3F866742C456}" dt="2021-02-07T15:12:21.953" v="22"/>
          <ac:picMkLst>
            <pc:docMk/>
            <pc:sldMk cId="109857222" sldId="256"/>
            <ac:picMk id="4" creationId="{63DC7BAA-CC02-4CBB-BD93-0044211D7D03}"/>
          </ac:picMkLst>
        </pc:picChg>
        <pc:picChg chg="add del mod">
          <ac:chgData name="GLADYS NAY" userId="97eb4254fa17524f" providerId="Windows Live" clId="Web-{D2F263F1-BA8B-45BC-A1E8-3F866742C456}" dt="2021-02-07T15:11:57.906" v="15"/>
          <ac:picMkLst>
            <pc:docMk/>
            <pc:sldMk cId="109857222" sldId="256"/>
            <ac:picMk id="5" creationId="{5B394B03-6914-46AC-971C-C3267324BDB0}"/>
          </ac:picMkLst>
        </pc:picChg>
      </pc:sldChg>
      <pc:sldChg chg="new del">
        <pc:chgData name="GLADYS NAY" userId="97eb4254fa17524f" providerId="Windows Live" clId="Web-{D2F263F1-BA8B-45BC-A1E8-3F866742C456}" dt="2021-02-07T15:08:40.120" v="7"/>
        <pc:sldMkLst>
          <pc:docMk/>
          <pc:sldMk cId="133107764" sldId="257"/>
        </pc:sldMkLst>
      </pc:sldChg>
      <pc:sldChg chg="addSp delSp modSp new del mod setBg">
        <pc:chgData name="GLADYS NAY" userId="97eb4254fa17524f" providerId="Windows Live" clId="Web-{D2F263F1-BA8B-45BC-A1E8-3F866742C456}" dt="2021-02-07T15:16:04.568" v="33"/>
        <pc:sldMkLst>
          <pc:docMk/>
          <pc:sldMk cId="1851895197" sldId="257"/>
        </pc:sldMkLst>
        <pc:spChg chg="mod">
          <ac:chgData name="GLADYS NAY" userId="97eb4254fa17524f" providerId="Windows Live" clId="Web-{D2F263F1-BA8B-45BC-A1E8-3F866742C456}" dt="2021-02-07T15:15:30.707" v="30" actId="14100"/>
          <ac:spMkLst>
            <pc:docMk/>
            <pc:sldMk cId="1851895197" sldId="257"/>
            <ac:spMk id="2" creationId="{B2283CB9-83D4-4DFF-B7AC-31902A84CEB3}"/>
          </ac:spMkLst>
        </pc:spChg>
        <pc:spChg chg="del">
          <ac:chgData name="GLADYS NAY" userId="97eb4254fa17524f" providerId="Windows Live" clId="Web-{D2F263F1-BA8B-45BC-A1E8-3F866742C456}" dt="2021-02-07T15:12:55.547" v="24"/>
          <ac:spMkLst>
            <pc:docMk/>
            <pc:sldMk cId="1851895197" sldId="257"/>
            <ac:spMk id="3" creationId="{F4E35C9A-BF87-4FC8-A7B0-9ED8D56D85A4}"/>
          </ac:spMkLst>
        </pc:spChg>
        <pc:spChg chg="add">
          <ac:chgData name="GLADYS NAY" userId="97eb4254fa17524f" providerId="Windows Live" clId="Web-{D2F263F1-BA8B-45BC-A1E8-3F866742C456}" dt="2021-02-07T15:12:55.547" v="24"/>
          <ac:spMkLst>
            <pc:docMk/>
            <pc:sldMk cId="1851895197" sldId="257"/>
            <ac:spMk id="8" creationId="{0BABF38A-8A0D-492E-BD20-6CF4D46B50BD}"/>
          </ac:spMkLst>
        </pc:spChg>
        <pc:spChg chg="add">
          <ac:chgData name="GLADYS NAY" userId="97eb4254fa17524f" providerId="Windows Live" clId="Web-{D2F263F1-BA8B-45BC-A1E8-3F866742C456}" dt="2021-02-07T15:12:55.547" v="24"/>
          <ac:spMkLst>
            <pc:docMk/>
            <pc:sldMk cId="1851895197" sldId="257"/>
            <ac:spMk id="12" creationId="{4E7CE7A7-0AFD-439B-9765-E708254D9D2D}"/>
          </ac:spMkLst>
        </pc:spChg>
        <pc:spChg chg="add">
          <ac:chgData name="GLADYS NAY" userId="97eb4254fa17524f" providerId="Windows Live" clId="Web-{D2F263F1-BA8B-45BC-A1E8-3F866742C456}" dt="2021-02-07T15:12:55.547" v="24"/>
          <ac:spMkLst>
            <pc:docMk/>
            <pc:sldMk cId="1851895197" sldId="257"/>
            <ac:spMk id="14" creationId="{239CFBC2-8561-4BBF-BDDE-CF7908C98DFC}"/>
          </ac:spMkLst>
        </pc:spChg>
        <pc:grpChg chg="add">
          <ac:chgData name="GLADYS NAY" userId="97eb4254fa17524f" providerId="Windows Live" clId="Web-{D2F263F1-BA8B-45BC-A1E8-3F866742C456}" dt="2021-02-07T15:12:55.547" v="24"/>
          <ac:grpSpMkLst>
            <pc:docMk/>
            <pc:sldMk cId="1851895197" sldId="257"/>
            <ac:grpSpMk id="16" creationId="{2AAC8F43-3BD7-44FC-843A-972922AF2BC0}"/>
          </ac:grpSpMkLst>
        </pc:grpChg>
        <pc:picChg chg="add">
          <ac:chgData name="GLADYS NAY" userId="97eb4254fa17524f" providerId="Windows Live" clId="Web-{D2F263F1-BA8B-45BC-A1E8-3F866742C456}" dt="2021-02-07T15:12:55.547" v="24"/>
          <ac:picMkLst>
            <pc:docMk/>
            <pc:sldMk cId="1851895197" sldId="257"/>
            <ac:picMk id="10" creationId="{BC526B7A-4801-4FD1-95C8-03AF22629E87}"/>
          </ac:picMkLst>
        </pc:picChg>
      </pc:sldChg>
      <pc:sldChg chg="addSp delSp modSp new mod setBg">
        <pc:chgData name="GLADYS NAY" userId="97eb4254fa17524f" providerId="Windows Live" clId="Web-{D2F263F1-BA8B-45BC-A1E8-3F866742C456}" dt="2021-02-07T15:38:57.377" v="664" actId="20577"/>
        <pc:sldMkLst>
          <pc:docMk/>
          <pc:sldMk cId="579579440" sldId="258"/>
        </pc:sldMkLst>
        <pc:spChg chg="del mod">
          <ac:chgData name="GLADYS NAY" userId="97eb4254fa17524f" providerId="Windows Live" clId="Web-{D2F263F1-BA8B-45BC-A1E8-3F866742C456}" dt="2021-02-07T15:16:16.458" v="34"/>
          <ac:spMkLst>
            <pc:docMk/>
            <pc:sldMk cId="579579440" sldId="258"/>
            <ac:spMk id="2" creationId="{31DC45E4-010C-4BC3-82DE-6B1883AE9C44}"/>
          </ac:spMkLst>
        </pc:spChg>
        <pc:spChg chg="mod">
          <ac:chgData name="GLADYS NAY" userId="97eb4254fa17524f" providerId="Windows Live" clId="Web-{D2F263F1-BA8B-45BC-A1E8-3F866742C456}" dt="2021-02-07T15:38:57.377" v="664" actId="20577"/>
          <ac:spMkLst>
            <pc:docMk/>
            <pc:sldMk cId="579579440" sldId="258"/>
            <ac:spMk id="3" creationId="{BA941903-AE04-4ED9-81A6-DA05D39F66F4}"/>
          </ac:spMkLst>
        </pc:spChg>
        <pc:spChg chg="add del">
          <ac:chgData name="GLADYS NAY" userId="97eb4254fa17524f" providerId="Windows Live" clId="Web-{D2F263F1-BA8B-45BC-A1E8-3F866742C456}" dt="2021-02-07T15:29:36.543" v="510"/>
          <ac:spMkLst>
            <pc:docMk/>
            <pc:sldMk cId="579579440" sldId="258"/>
            <ac:spMk id="8" creationId="{8651CFA9-6065-4243-AC48-858E359780B1}"/>
          </ac:spMkLst>
        </pc:spChg>
        <pc:spChg chg="add del">
          <ac:chgData name="GLADYS NAY" userId="97eb4254fa17524f" providerId="Windows Live" clId="Web-{D2F263F1-BA8B-45BC-A1E8-3F866742C456}" dt="2021-02-07T15:29:36.543" v="510"/>
          <ac:spMkLst>
            <pc:docMk/>
            <pc:sldMk cId="579579440" sldId="258"/>
            <ac:spMk id="10" creationId="{1DA57B7B-30D9-4515-9542-FFA699A3C8E8}"/>
          </ac:spMkLst>
        </pc:spChg>
        <pc:spChg chg="add del">
          <ac:chgData name="GLADYS NAY" userId="97eb4254fa17524f" providerId="Windows Live" clId="Web-{D2F263F1-BA8B-45BC-A1E8-3F866742C456}" dt="2021-02-07T15:31:18.580" v="552"/>
          <ac:spMkLst>
            <pc:docMk/>
            <pc:sldMk cId="579579440" sldId="258"/>
            <ac:spMk id="19" creationId="{8651CFA9-6065-4243-AC48-858E359780B1}"/>
          </ac:spMkLst>
        </pc:spChg>
        <pc:spChg chg="add del">
          <ac:chgData name="GLADYS NAY" userId="97eb4254fa17524f" providerId="Windows Live" clId="Web-{D2F263F1-BA8B-45BC-A1E8-3F866742C456}" dt="2021-02-07T15:31:18.580" v="552"/>
          <ac:spMkLst>
            <pc:docMk/>
            <pc:sldMk cId="579579440" sldId="258"/>
            <ac:spMk id="21" creationId="{F8B048C4-AB77-4182-B261-2C9BE59621FF}"/>
          </ac:spMkLst>
        </pc:spChg>
        <pc:spChg chg="add del">
          <ac:chgData name="GLADYS NAY" userId="97eb4254fa17524f" providerId="Windows Live" clId="Web-{D2F263F1-BA8B-45BC-A1E8-3F866742C456}" dt="2021-02-07T15:31:54.316" v="557"/>
          <ac:spMkLst>
            <pc:docMk/>
            <pc:sldMk cId="579579440" sldId="258"/>
            <ac:spMk id="30" creationId="{8651CFA9-6065-4243-AC48-858E359780B1}"/>
          </ac:spMkLst>
        </pc:spChg>
        <pc:spChg chg="add del">
          <ac:chgData name="GLADYS NAY" userId="97eb4254fa17524f" providerId="Windows Live" clId="Web-{D2F263F1-BA8B-45BC-A1E8-3F866742C456}" dt="2021-02-07T15:31:54.316" v="557"/>
          <ac:spMkLst>
            <pc:docMk/>
            <pc:sldMk cId="579579440" sldId="258"/>
            <ac:spMk id="32" creationId="{1FB7DD83-8C23-4292-86EE-35D1060B0629}"/>
          </ac:spMkLst>
        </pc:spChg>
        <pc:spChg chg="add">
          <ac:chgData name="GLADYS NAY" userId="97eb4254fa17524f" providerId="Windows Live" clId="Web-{D2F263F1-BA8B-45BC-A1E8-3F866742C456}" dt="2021-02-07T15:31:54.316" v="557"/>
          <ac:spMkLst>
            <pc:docMk/>
            <pc:sldMk cId="579579440" sldId="258"/>
            <ac:spMk id="41" creationId="{8651CFA9-6065-4243-AC48-858E359780B1}"/>
          </ac:spMkLst>
        </pc:spChg>
        <pc:spChg chg="add">
          <ac:chgData name="GLADYS NAY" userId="97eb4254fa17524f" providerId="Windows Live" clId="Web-{D2F263F1-BA8B-45BC-A1E8-3F866742C456}" dt="2021-02-07T15:31:54.316" v="557"/>
          <ac:spMkLst>
            <pc:docMk/>
            <pc:sldMk cId="579579440" sldId="258"/>
            <ac:spMk id="43" creationId="{F8B048C4-AB77-4182-B261-2C9BE59621FF}"/>
          </ac:spMkLst>
        </pc:spChg>
        <pc:grpChg chg="add del">
          <ac:chgData name="GLADYS NAY" userId="97eb4254fa17524f" providerId="Windows Live" clId="Web-{D2F263F1-BA8B-45BC-A1E8-3F866742C456}" dt="2021-02-07T15:29:36.543" v="510"/>
          <ac:grpSpMkLst>
            <pc:docMk/>
            <pc:sldMk cId="579579440" sldId="258"/>
            <ac:grpSpMk id="12" creationId="{DB2F975E-DA49-4702-8C47-1C492A7A848E}"/>
          </ac:grpSpMkLst>
        </pc:grpChg>
        <pc:grpChg chg="add del">
          <ac:chgData name="GLADYS NAY" userId="97eb4254fa17524f" providerId="Windows Live" clId="Web-{D2F263F1-BA8B-45BC-A1E8-3F866742C456}" dt="2021-02-07T15:31:18.580" v="552"/>
          <ac:grpSpMkLst>
            <pc:docMk/>
            <pc:sldMk cId="579579440" sldId="258"/>
            <ac:grpSpMk id="23" creationId="{A700D801-79CB-4F23-8DF8-6B0F45FCD11B}"/>
          </ac:grpSpMkLst>
        </pc:grpChg>
        <pc:grpChg chg="add del">
          <ac:chgData name="GLADYS NAY" userId="97eb4254fa17524f" providerId="Windows Live" clId="Web-{D2F263F1-BA8B-45BC-A1E8-3F866742C456}" dt="2021-02-07T15:31:54.316" v="557"/>
          <ac:grpSpMkLst>
            <pc:docMk/>
            <pc:sldMk cId="579579440" sldId="258"/>
            <ac:grpSpMk id="34" creationId="{05E40D2E-9E51-4518-B6A8-4690070D5612}"/>
          </ac:grpSpMkLst>
        </pc:grpChg>
        <pc:grpChg chg="add">
          <ac:chgData name="GLADYS NAY" userId="97eb4254fa17524f" providerId="Windows Live" clId="Web-{D2F263F1-BA8B-45BC-A1E8-3F866742C456}" dt="2021-02-07T15:31:54.316" v="557"/>
          <ac:grpSpMkLst>
            <pc:docMk/>
            <pc:sldMk cId="579579440" sldId="258"/>
            <ac:grpSpMk id="45" creationId="{A700D801-79CB-4F23-8DF8-6B0F45FCD11B}"/>
          </ac:grpSpMkLst>
        </pc:grpChg>
        <pc:picChg chg="add del mod">
          <ac:chgData name="GLADYS NAY" userId="97eb4254fa17524f" providerId="Windows Live" clId="Web-{D2F263F1-BA8B-45BC-A1E8-3F866742C456}" dt="2021-02-07T15:31:10.455" v="551"/>
          <ac:picMkLst>
            <pc:docMk/>
            <pc:sldMk cId="579579440" sldId="258"/>
            <ac:picMk id="4" creationId="{8194AA70-1440-425C-AF25-8006483A53C9}"/>
          </ac:picMkLst>
        </pc:picChg>
      </pc:sldChg>
      <pc:sldChg chg="new del">
        <pc:chgData name="GLADYS NAY" userId="97eb4254fa17524f" providerId="Windows Live" clId="Web-{D2F263F1-BA8B-45BC-A1E8-3F866742C456}" dt="2021-02-07T15:13:24.220" v="26"/>
        <pc:sldMkLst>
          <pc:docMk/>
          <pc:sldMk cId="3021899305" sldId="258"/>
        </pc:sldMkLst>
      </pc:sldChg>
      <pc:sldChg chg="add del replId">
        <pc:chgData name="GLADYS NAY" userId="97eb4254fa17524f" providerId="Windows Live" clId="Web-{D2F263F1-BA8B-45BC-A1E8-3F866742C456}" dt="2021-02-07T15:35:32.559" v="577"/>
        <pc:sldMkLst>
          <pc:docMk/>
          <pc:sldMk cId="3116554932" sldId="259"/>
        </pc:sldMkLst>
      </pc:sldChg>
      <pc:sldChg chg="modSp add replId">
        <pc:chgData name="GLADYS NAY" userId="97eb4254fa17524f" providerId="Windows Live" clId="Web-{D2F263F1-BA8B-45BC-A1E8-3F866742C456}" dt="2021-02-07T15:39:44.831" v="671" actId="20577"/>
        <pc:sldMkLst>
          <pc:docMk/>
          <pc:sldMk cId="3703670317" sldId="259"/>
        </pc:sldMkLst>
        <pc:spChg chg="mod">
          <ac:chgData name="GLADYS NAY" userId="97eb4254fa17524f" providerId="Windows Live" clId="Web-{D2F263F1-BA8B-45BC-A1E8-3F866742C456}" dt="2021-02-07T15:39:44.831" v="671" actId="20577"/>
          <ac:spMkLst>
            <pc:docMk/>
            <pc:sldMk cId="3703670317" sldId="259"/>
            <ac:spMk id="3" creationId="{BA941903-AE04-4ED9-81A6-DA05D39F66F4}"/>
          </ac:spMkLst>
        </pc:spChg>
      </pc:sldChg>
      <pc:sldChg chg="modSp add replId">
        <pc:chgData name="GLADYS NAY" userId="97eb4254fa17524f" providerId="Windows Live" clId="Web-{D2F263F1-BA8B-45BC-A1E8-3F866742C456}" dt="2021-02-07T15:44:48.962" v="787" actId="20577"/>
        <pc:sldMkLst>
          <pc:docMk/>
          <pc:sldMk cId="1109378694" sldId="260"/>
        </pc:sldMkLst>
        <pc:spChg chg="mod">
          <ac:chgData name="GLADYS NAY" userId="97eb4254fa17524f" providerId="Windows Live" clId="Web-{D2F263F1-BA8B-45BC-A1E8-3F866742C456}" dt="2021-02-07T15:44:48.962" v="787" actId="20577"/>
          <ac:spMkLst>
            <pc:docMk/>
            <pc:sldMk cId="1109378694" sldId="260"/>
            <ac:spMk id="3" creationId="{BA941903-AE04-4ED9-81A6-DA05D39F66F4}"/>
          </ac:spMkLst>
        </pc:spChg>
      </pc:sldChg>
      <pc:sldChg chg="modSp add replId">
        <pc:chgData name="GLADYS NAY" userId="97eb4254fa17524f" providerId="Windows Live" clId="Web-{D2F263F1-BA8B-45BC-A1E8-3F866742C456}" dt="2021-02-07T15:49:54.771" v="931" actId="20577"/>
        <pc:sldMkLst>
          <pc:docMk/>
          <pc:sldMk cId="1876434181" sldId="261"/>
        </pc:sldMkLst>
        <pc:spChg chg="mod">
          <ac:chgData name="GLADYS NAY" userId="97eb4254fa17524f" providerId="Windows Live" clId="Web-{D2F263F1-BA8B-45BC-A1E8-3F866742C456}" dt="2021-02-07T15:49:54.771" v="931" actId="20577"/>
          <ac:spMkLst>
            <pc:docMk/>
            <pc:sldMk cId="1876434181" sldId="261"/>
            <ac:spMk id="3" creationId="{BA941903-AE04-4ED9-81A6-DA05D39F66F4}"/>
          </ac:spMkLst>
        </pc:spChg>
      </pc:sldChg>
      <pc:sldChg chg="modSp add replId">
        <pc:chgData name="GLADYS NAY" userId="97eb4254fa17524f" providerId="Windows Live" clId="Web-{D2F263F1-BA8B-45BC-A1E8-3F866742C456}" dt="2021-02-07T15:55:17.657" v="1089" actId="20577"/>
        <pc:sldMkLst>
          <pc:docMk/>
          <pc:sldMk cId="577543155" sldId="262"/>
        </pc:sldMkLst>
        <pc:spChg chg="mod">
          <ac:chgData name="GLADYS NAY" userId="97eb4254fa17524f" providerId="Windows Live" clId="Web-{D2F263F1-BA8B-45BC-A1E8-3F866742C456}" dt="2021-02-07T15:55:17.657" v="1089" actId="20577"/>
          <ac:spMkLst>
            <pc:docMk/>
            <pc:sldMk cId="577543155" sldId="262"/>
            <ac:spMk id="3" creationId="{BA941903-AE04-4ED9-81A6-DA05D39F66F4}"/>
          </ac:spMkLst>
        </pc:spChg>
      </pc:sldChg>
      <pc:sldChg chg="modSp add replId">
        <pc:chgData name="GLADYS NAY" userId="97eb4254fa17524f" providerId="Windows Live" clId="Web-{D2F263F1-BA8B-45BC-A1E8-3F866742C456}" dt="2021-02-07T15:55:33.392" v="1093" actId="20577"/>
        <pc:sldMkLst>
          <pc:docMk/>
          <pc:sldMk cId="587485476" sldId="263"/>
        </pc:sldMkLst>
        <pc:spChg chg="mod">
          <ac:chgData name="GLADYS NAY" userId="97eb4254fa17524f" providerId="Windows Live" clId="Web-{D2F263F1-BA8B-45BC-A1E8-3F866742C456}" dt="2021-02-07T15:55:33.392" v="1093" actId="20577"/>
          <ac:spMkLst>
            <pc:docMk/>
            <pc:sldMk cId="587485476" sldId="263"/>
            <ac:spMk id="3" creationId="{BA941903-AE04-4ED9-81A6-DA05D39F66F4}"/>
          </ac:spMkLst>
        </pc:spChg>
      </pc:sldChg>
      <pc:sldChg chg="modSp add replId">
        <pc:chgData name="GLADYS NAY" userId="97eb4254fa17524f" providerId="Windows Live" clId="Web-{D2F263F1-BA8B-45BC-A1E8-3F866742C456}" dt="2021-02-07T15:55:46.892" v="1097" actId="20577"/>
        <pc:sldMkLst>
          <pc:docMk/>
          <pc:sldMk cId="2451584378" sldId="264"/>
        </pc:sldMkLst>
        <pc:spChg chg="mod">
          <ac:chgData name="GLADYS NAY" userId="97eb4254fa17524f" providerId="Windows Live" clId="Web-{D2F263F1-BA8B-45BC-A1E8-3F866742C456}" dt="2021-02-07T15:55:46.892" v="1097" actId="20577"/>
          <ac:spMkLst>
            <pc:docMk/>
            <pc:sldMk cId="2451584378" sldId="264"/>
            <ac:spMk id="3" creationId="{BA941903-AE04-4ED9-81A6-DA05D39F66F4}"/>
          </ac:spMkLst>
        </pc:spChg>
      </pc:sldChg>
      <pc:sldChg chg="modSp add replId">
        <pc:chgData name="GLADYS NAY" userId="97eb4254fa17524f" providerId="Windows Live" clId="Web-{D2F263F1-BA8B-45BC-A1E8-3F866742C456}" dt="2021-02-07T15:55:59.330" v="1101" actId="20577"/>
        <pc:sldMkLst>
          <pc:docMk/>
          <pc:sldMk cId="2338930793" sldId="265"/>
        </pc:sldMkLst>
        <pc:spChg chg="mod">
          <ac:chgData name="GLADYS NAY" userId="97eb4254fa17524f" providerId="Windows Live" clId="Web-{D2F263F1-BA8B-45BC-A1E8-3F866742C456}" dt="2021-02-07T15:55:59.330" v="1101" actId="20577"/>
          <ac:spMkLst>
            <pc:docMk/>
            <pc:sldMk cId="2338930793" sldId="265"/>
            <ac:spMk id="3" creationId="{BA941903-AE04-4ED9-81A6-DA05D39F66F4}"/>
          </ac:spMkLst>
        </pc:spChg>
      </pc:sldChg>
      <pc:sldChg chg="modSp add replId">
        <pc:chgData name="GLADYS NAY" userId="97eb4254fa17524f" providerId="Windows Live" clId="Web-{D2F263F1-BA8B-45BC-A1E8-3F866742C456}" dt="2021-02-07T15:56:11.205" v="1105" actId="20577"/>
        <pc:sldMkLst>
          <pc:docMk/>
          <pc:sldMk cId="2595019828" sldId="266"/>
        </pc:sldMkLst>
        <pc:spChg chg="mod">
          <ac:chgData name="GLADYS NAY" userId="97eb4254fa17524f" providerId="Windows Live" clId="Web-{D2F263F1-BA8B-45BC-A1E8-3F866742C456}" dt="2021-02-07T15:56:11.205" v="1105" actId="20577"/>
          <ac:spMkLst>
            <pc:docMk/>
            <pc:sldMk cId="2595019828" sldId="266"/>
            <ac:spMk id="3" creationId="{BA941903-AE04-4ED9-81A6-DA05D39F66F4}"/>
          </ac:spMkLst>
        </pc:spChg>
      </pc:sldChg>
      <pc:sldChg chg="modSp add replId">
        <pc:chgData name="GLADYS NAY" userId="97eb4254fa17524f" providerId="Windows Live" clId="Web-{D2F263F1-BA8B-45BC-A1E8-3F866742C456}" dt="2021-02-07T15:56:24.956" v="1110" actId="20577"/>
        <pc:sldMkLst>
          <pc:docMk/>
          <pc:sldMk cId="4243529758" sldId="267"/>
        </pc:sldMkLst>
        <pc:spChg chg="mod">
          <ac:chgData name="GLADYS NAY" userId="97eb4254fa17524f" providerId="Windows Live" clId="Web-{D2F263F1-BA8B-45BC-A1E8-3F866742C456}" dt="2021-02-07T15:56:24.956" v="1110" actId="20577"/>
          <ac:spMkLst>
            <pc:docMk/>
            <pc:sldMk cId="4243529758" sldId="267"/>
            <ac:spMk id="3" creationId="{BA941903-AE04-4ED9-81A6-DA05D39F66F4}"/>
          </ac:spMkLst>
        </pc:spChg>
      </pc:sldChg>
      <pc:sldChg chg="modSp add replId">
        <pc:chgData name="GLADYS NAY" userId="97eb4254fa17524f" providerId="Windows Live" clId="Web-{D2F263F1-BA8B-45BC-A1E8-3F866742C456}" dt="2021-02-07T15:56:37.659" v="1114" actId="20577"/>
        <pc:sldMkLst>
          <pc:docMk/>
          <pc:sldMk cId="4019523699" sldId="268"/>
        </pc:sldMkLst>
        <pc:spChg chg="mod">
          <ac:chgData name="GLADYS NAY" userId="97eb4254fa17524f" providerId="Windows Live" clId="Web-{D2F263F1-BA8B-45BC-A1E8-3F866742C456}" dt="2021-02-07T15:56:37.659" v="1114" actId="20577"/>
          <ac:spMkLst>
            <pc:docMk/>
            <pc:sldMk cId="4019523699" sldId="268"/>
            <ac:spMk id="3" creationId="{BA941903-AE04-4ED9-81A6-DA05D39F66F4}"/>
          </ac:spMkLst>
        </pc:spChg>
      </pc:sldChg>
      <pc:sldChg chg="modSp add replId">
        <pc:chgData name="GLADYS NAY" userId="97eb4254fa17524f" providerId="Windows Live" clId="Web-{D2F263F1-BA8B-45BC-A1E8-3F866742C456}" dt="2021-02-07T15:56:44.987" v="1118" actId="20577"/>
        <pc:sldMkLst>
          <pc:docMk/>
          <pc:sldMk cId="1781927067" sldId="269"/>
        </pc:sldMkLst>
        <pc:spChg chg="mod">
          <ac:chgData name="GLADYS NAY" userId="97eb4254fa17524f" providerId="Windows Live" clId="Web-{D2F263F1-BA8B-45BC-A1E8-3F866742C456}" dt="2021-02-07T15:56:44.987" v="1118" actId="20577"/>
          <ac:spMkLst>
            <pc:docMk/>
            <pc:sldMk cId="1781927067" sldId="269"/>
            <ac:spMk id="3" creationId="{BA941903-AE04-4ED9-81A6-DA05D39F66F4}"/>
          </ac:spMkLst>
        </pc:spChg>
      </pc:sldChg>
      <pc:sldChg chg="modSp add replId">
        <pc:chgData name="GLADYS NAY" userId="97eb4254fa17524f" providerId="Windows Live" clId="Web-{D2F263F1-BA8B-45BC-A1E8-3F866742C456}" dt="2021-02-07T15:56:52.081" v="1122" actId="20577"/>
        <pc:sldMkLst>
          <pc:docMk/>
          <pc:sldMk cId="3633793742" sldId="270"/>
        </pc:sldMkLst>
        <pc:spChg chg="mod">
          <ac:chgData name="GLADYS NAY" userId="97eb4254fa17524f" providerId="Windows Live" clId="Web-{D2F263F1-BA8B-45BC-A1E8-3F866742C456}" dt="2021-02-07T15:56:52.081" v="1122" actId="20577"/>
          <ac:spMkLst>
            <pc:docMk/>
            <pc:sldMk cId="3633793742" sldId="270"/>
            <ac:spMk id="3" creationId="{BA941903-AE04-4ED9-81A6-DA05D39F66F4}"/>
          </ac:spMkLst>
        </pc:spChg>
      </pc:sldChg>
      <pc:sldChg chg="modSp add replId">
        <pc:chgData name="GLADYS NAY" userId="97eb4254fa17524f" providerId="Windows Live" clId="Web-{D2F263F1-BA8B-45BC-A1E8-3F866742C456}" dt="2021-02-07T15:57:02.175" v="1125" actId="20577"/>
        <pc:sldMkLst>
          <pc:docMk/>
          <pc:sldMk cId="1710070253" sldId="271"/>
        </pc:sldMkLst>
        <pc:spChg chg="mod">
          <ac:chgData name="GLADYS NAY" userId="97eb4254fa17524f" providerId="Windows Live" clId="Web-{D2F263F1-BA8B-45BC-A1E8-3F866742C456}" dt="2021-02-07T15:57:02.175" v="1125" actId="20577"/>
          <ac:spMkLst>
            <pc:docMk/>
            <pc:sldMk cId="1710070253" sldId="271"/>
            <ac:spMk id="3" creationId="{BA941903-AE04-4ED9-81A6-DA05D39F66F4}"/>
          </ac:spMkLst>
        </pc:spChg>
      </pc:sldChg>
      <pc:sldChg chg="modSp add replId">
        <pc:chgData name="GLADYS NAY" userId="97eb4254fa17524f" providerId="Windows Live" clId="Web-{D2F263F1-BA8B-45BC-A1E8-3F866742C456}" dt="2021-02-07T15:57:08.925" v="1129" actId="20577"/>
        <pc:sldMkLst>
          <pc:docMk/>
          <pc:sldMk cId="291844304" sldId="272"/>
        </pc:sldMkLst>
        <pc:spChg chg="mod">
          <ac:chgData name="GLADYS NAY" userId="97eb4254fa17524f" providerId="Windows Live" clId="Web-{D2F263F1-BA8B-45BC-A1E8-3F866742C456}" dt="2021-02-07T15:57:08.925" v="1129" actId="20577"/>
          <ac:spMkLst>
            <pc:docMk/>
            <pc:sldMk cId="291844304" sldId="272"/>
            <ac:spMk id="3" creationId="{BA941903-AE04-4ED9-81A6-DA05D39F66F4}"/>
          </ac:spMkLst>
        </pc:spChg>
      </pc:sldChg>
      <pc:sldChg chg="modSp add replId">
        <pc:chgData name="GLADYS NAY" userId="97eb4254fa17524f" providerId="Windows Live" clId="Web-{D2F263F1-BA8B-45BC-A1E8-3F866742C456}" dt="2021-02-07T15:57:16.925" v="1132" actId="20577"/>
        <pc:sldMkLst>
          <pc:docMk/>
          <pc:sldMk cId="3731621969" sldId="273"/>
        </pc:sldMkLst>
        <pc:spChg chg="mod">
          <ac:chgData name="GLADYS NAY" userId="97eb4254fa17524f" providerId="Windows Live" clId="Web-{D2F263F1-BA8B-45BC-A1E8-3F866742C456}" dt="2021-02-07T15:57:16.925" v="1132" actId="20577"/>
          <ac:spMkLst>
            <pc:docMk/>
            <pc:sldMk cId="3731621969" sldId="273"/>
            <ac:spMk id="3" creationId="{BA941903-AE04-4ED9-81A6-DA05D39F66F4}"/>
          </ac:spMkLst>
        </pc:spChg>
      </pc:sldChg>
      <pc:sldChg chg="addSp delSp modSp add replId">
        <pc:chgData name="GLADYS NAY" userId="97eb4254fa17524f" providerId="Windows Live" clId="Web-{D2F263F1-BA8B-45BC-A1E8-3F866742C456}" dt="2021-02-07T16:08:41.570" v="1178"/>
        <pc:sldMkLst>
          <pc:docMk/>
          <pc:sldMk cId="38716389" sldId="274"/>
        </pc:sldMkLst>
        <pc:spChg chg="add del mod">
          <ac:chgData name="GLADYS NAY" userId="97eb4254fa17524f" providerId="Windows Live" clId="Web-{D2F263F1-BA8B-45BC-A1E8-3F866742C456}" dt="2021-02-07T16:07:31.350" v="1173"/>
          <ac:spMkLst>
            <pc:docMk/>
            <pc:sldMk cId="38716389" sldId="274"/>
            <ac:spMk id="2" creationId="{BE41C738-A119-4C60-905F-BC319D12A293}"/>
          </ac:spMkLst>
        </pc:spChg>
        <pc:spChg chg="mod">
          <ac:chgData name="GLADYS NAY" userId="97eb4254fa17524f" providerId="Windows Live" clId="Web-{D2F263F1-BA8B-45BC-A1E8-3F866742C456}" dt="2021-02-07T15:57:26.191" v="1136" actId="20577"/>
          <ac:spMkLst>
            <pc:docMk/>
            <pc:sldMk cId="38716389" sldId="274"/>
            <ac:spMk id="3" creationId="{BA941903-AE04-4ED9-81A6-DA05D39F66F4}"/>
          </ac:spMkLst>
        </pc:spChg>
        <pc:spChg chg="add del mod">
          <ac:chgData name="GLADYS NAY" userId="97eb4254fa17524f" providerId="Windows Live" clId="Web-{D2F263F1-BA8B-45BC-A1E8-3F866742C456}" dt="2021-02-07T16:08:41.570" v="1178"/>
          <ac:spMkLst>
            <pc:docMk/>
            <pc:sldMk cId="38716389" sldId="274"/>
            <ac:spMk id="4" creationId="{891518FD-F4BE-4965-BA1D-B1C64222975E}"/>
          </ac:spMkLst>
        </pc:spChg>
      </pc:sldChg>
      <pc:sldChg chg="modSp add replId">
        <pc:chgData name="GLADYS NAY" userId="97eb4254fa17524f" providerId="Windows Live" clId="Web-{D2F263F1-BA8B-45BC-A1E8-3F866742C456}" dt="2021-02-07T16:03:45.262" v="1170" actId="20577"/>
        <pc:sldMkLst>
          <pc:docMk/>
          <pc:sldMk cId="1180305542" sldId="275"/>
        </pc:sldMkLst>
        <pc:spChg chg="mod">
          <ac:chgData name="GLADYS NAY" userId="97eb4254fa17524f" providerId="Windows Live" clId="Web-{D2F263F1-BA8B-45BC-A1E8-3F866742C456}" dt="2021-02-07T16:03:45.262" v="1170" actId="20577"/>
          <ac:spMkLst>
            <pc:docMk/>
            <pc:sldMk cId="1180305542" sldId="275"/>
            <ac:spMk id="3" creationId="{BA941903-AE04-4ED9-81A6-DA05D39F66F4}"/>
          </ac:spMkLst>
        </pc:spChg>
      </pc:sldChg>
      <pc:sldMasterChg chg="del delSldLayout">
        <pc:chgData name="GLADYS NAY" userId="97eb4254fa17524f" providerId="Windows Live" clId="Web-{D2F263F1-BA8B-45BC-A1E8-3F866742C456}" dt="2021-02-07T15:06:00.226" v="0"/>
        <pc:sldMasterMkLst>
          <pc:docMk/>
          <pc:sldMasterMk cId="2460954070" sldId="2147483660"/>
        </pc:sldMasterMkLst>
        <pc:sldLayoutChg chg="del">
          <pc:chgData name="GLADYS NAY" userId="97eb4254fa17524f" providerId="Windows Live" clId="Web-{D2F263F1-BA8B-45BC-A1E8-3F866742C456}" dt="2021-02-07T15:06:00.226" v="0"/>
          <pc:sldLayoutMkLst>
            <pc:docMk/>
            <pc:sldMasterMk cId="2460954070" sldId="2147483660"/>
            <pc:sldLayoutMk cId="2385387890" sldId="2147483661"/>
          </pc:sldLayoutMkLst>
        </pc:sldLayoutChg>
        <pc:sldLayoutChg chg="del">
          <pc:chgData name="GLADYS NAY" userId="97eb4254fa17524f" providerId="Windows Live" clId="Web-{D2F263F1-BA8B-45BC-A1E8-3F866742C456}" dt="2021-02-07T15:06:00.226" v="0"/>
          <pc:sldLayoutMkLst>
            <pc:docMk/>
            <pc:sldMasterMk cId="2460954070" sldId="2147483660"/>
            <pc:sldLayoutMk cId="949138452" sldId="2147483662"/>
          </pc:sldLayoutMkLst>
        </pc:sldLayoutChg>
        <pc:sldLayoutChg chg="del">
          <pc:chgData name="GLADYS NAY" userId="97eb4254fa17524f" providerId="Windows Live" clId="Web-{D2F263F1-BA8B-45BC-A1E8-3F866742C456}" dt="2021-02-07T15:06:00.226" v="0"/>
          <pc:sldLayoutMkLst>
            <pc:docMk/>
            <pc:sldMasterMk cId="2460954070" sldId="2147483660"/>
            <pc:sldLayoutMk cId="2591524520" sldId="2147483663"/>
          </pc:sldLayoutMkLst>
        </pc:sldLayoutChg>
        <pc:sldLayoutChg chg="del">
          <pc:chgData name="GLADYS NAY" userId="97eb4254fa17524f" providerId="Windows Live" clId="Web-{D2F263F1-BA8B-45BC-A1E8-3F866742C456}" dt="2021-02-07T15:06:00.226" v="0"/>
          <pc:sldLayoutMkLst>
            <pc:docMk/>
            <pc:sldMasterMk cId="2460954070" sldId="2147483660"/>
            <pc:sldLayoutMk cId="1203092039" sldId="2147483664"/>
          </pc:sldLayoutMkLst>
        </pc:sldLayoutChg>
        <pc:sldLayoutChg chg="del">
          <pc:chgData name="GLADYS NAY" userId="97eb4254fa17524f" providerId="Windows Live" clId="Web-{D2F263F1-BA8B-45BC-A1E8-3F866742C456}" dt="2021-02-07T15:06:00.226" v="0"/>
          <pc:sldLayoutMkLst>
            <pc:docMk/>
            <pc:sldMasterMk cId="2460954070" sldId="2147483660"/>
            <pc:sldLayoutMk cId="3733172339" sldId="2147483665"/>
          </pc:sldLayoutMkLst>
        </pc:sldLayoutChg>
        <pc:sldLayoutChg chg="del">
          <pc:chgData name="GLADYS NAY" userId="97eb4254fa17524f" providerId="Windows Live" clId="Web-{D2F263F1-BA8B-45BC-A1E8-3F866742C456}" dt="2021-02-07T15:06:00.226" v="0"/>
          <pc:sldLayoutMkLst>
            <pc:docMk/>
            <pc:sldMasterMk cId="2460954070" sldId="2147483660"/>
            <pc:sldLayoutMk cId="3210312558" sldId="2147483666"/>
          </pc:sldLayoutMkLst>
        </pc:sldLayoutChg>
        <pc:sldLayoutChg chg="del">
          <pc:chgData name="GLADYS NAY" userId="97eb4254fa17524f" providerId="Windows Live" clId="Web-{D2F263F1-BA8B-45BC-A1E8-3F866742C456}" dt="2021-02-07T15:06:00.226" v="0"/>
          <pc:sldLayoutMkLst>
            <pc:docMk/>
            <pc:sldMasterMk cId="2460954070" sldId="2147483660"/>
            <pc:sldLayoutMk cId="3146388984" sldId="2147483667"/>
          </pc:sldLayoutMkLst>
        </pc:sldLayoutChg>
        <pc:sldLayoutChg chg="del">
          <pc:chgData name="GLADYS NAY" userId="97eb4254fa17524f" providerId="Windows Live" clId="Web-{D2F263F1-BA8B-45BC-A1E8-3F866742C456}" dt="2021-02-07T15:06:00.226" v="0"/>
          <pc:sldLayoutMkLst>
            <pc:docMk/>
            <pc:sldMasterMk cId="2460954070" sldId="2147483660"/>
            <pc:sldLayoutMk cId="3171841454" sldId="2147483668"/>
          </pc:sldLayoutMkLst>
        </pc:sldLayoutChg>
        <pc:sldLayoutChg chg="del">
          <pc:chgData name="GLADYS NAY" userId="97eb4254fa17524f" providerId="Windows Live" clId="Web-{D2F263F1-BA8B-45BC-A1E8-3F866742C456}" dt="2021-02-07T15:06:00.226" v="0"/>
          <pc:sldLayoutMkLst>
            <pc:docMk/>
            <pc:sldMasterMk cId="2460954070" sldId="2147483660"/>
            <pc:sldLayoutMk cId="1718958274" sldId="2147483669"/>
          </pc:sldLayoutMkLst>
        </pc:sldLayoutChg>
        <pc:sldLayoutChg chg="del">
          <pc:chgData name="GLADYS NAY" userId="97eb4254fa17524f" providerId="Windows Live" clId="Web-{D2F263F1-BA8B-45BC-A1E8-3F866742C456}" dt="2021-02-07T15:06:00.226" v="0"/>
          <pc:sldLayoutMkLst>
            <pc:docMk/>
            <pc:sldMasterMk cId="2460954070" sldId="2147483660"/>
            <pc:sldLayoutMk cId="2202905451" sldId="2147483670"/>
          </pc:sldLayoutMkLst>
        </pc:sldLayoutChg>
        <pc:sldLayoutChg chg="del">
          <pc:chgData name="GLADYS NAY" userId="97eb4254fa17524f" providerId="Windows Live" clId="Web-{D2F263F1-BA8B-45BC-A1E8-3F866742C456}" dt="2021-02-07T15:06:00.226" v="0"/>
          <pc:sldLayoutMkLst>
            <pc:docMk/>
            <pc:sldMasterMk cId="2460954070" sldId="2147483660"/>
            <pc:sldLayoutMk cId="3479445657" sldId="2147483671"/>
          </pc:sldLayoutMkLst>
        </pc:sldLayoutChg>
      </pc:sldMasterChg>
      <pc:sldMasterChg chg="add del addSldLayout delSldLayout">
        <pc:chgData name="GLADYS NAY" userId="97eb4254fa17524f" providerId="Windows Live" clId="Web-{D2F263F1-BA8B-45BC-A1E8-3F866742C456}" dt="2021-02-07T15:08:49.136" v="8"/>
        <pc:sldMasterMkLst>
          <pc:docMk/>
          <pc:sldMasterMk cId="2907675941" sldId="2147483738"/>
        </pc:sldMasterMkLst>
        <pc:sldLayoutChg chg="add del">
          <pc:chgData name="GLADYS NAY" userId="97eb4254fa17524f" providerId="Windows Live" clId="Web-{D2F263F1-BA8B-45BC-A1E8-3F866742C456}" dt="2021-02-07T15:08:49.136" v="8"/>
          <pc:sldLayoutMkLst>
            <pc:docMk/>
            <pc:sldMasterMk cId="2907675941" sldId="2147483738"/>
            <pc:sldLayoutMk cId="2449016564" sldId="2147483727"/>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3926021864" sldId="2147483728"/>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2130448979" sldId="2147483729"/>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742186997" sldId="2147483730"/>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2368381720" sldId="2147483731"/>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1975330143" sldId="2147483732"/>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1590402085" sldId="2147483733"/>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1533954884" sldId="2147483734"/>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3019748390" sldId="2147483735"/>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1371800408" sldId="2147483736"/>
          </pc:sldLayoutMkLst>
        </pc:sldLayoutChg>
        <pc:sldLayoutChg chg="add del">
          <pc:chgData name="GLADYS NAY" userId="97eb4254fa17524f" providerId="Windows Live" clId="Web-{D2F263F1-BA8B-45BC-A1E8-3F866742C456}" dt="2021-02-07T15:08:49.136" v="8"/>
          <pc:sldLayoutMkLst>
            <pc:docMk/>
            <pc:sldMasterMk cId="2907675941" sldId="2147483738"/>
            <pc:sldLayoutMk cId="1756000340" sldId="2147483737"/>
          </pc:sldLayoutMkLst>
        </pc:sldLayoutChg>
      </pc:sldMasterChg>
      <pc:sldMasterChg chg="add del addSldLayout delSldLayout">
        <pc:chgData name="GLADYS NAY" userId="97eb4254fa17524f" providerId="Windows Live" clId="Web-{D2F263F1-BA8B-45BC-A1E8-3F866742C456}" dt="2021-02-07T15:10:48.185" v="12"/>
        <pc:sldMasterMkLst>
          <pc:docMk/>
          <pc:sldMasterMk cId="3904780313" sldId="2147483775"/>
        </pc:sldMasterMkLst>
        <pc:sldLayoutChg chg="add del">
          <pc:chgData name="GLADYS NAY" userId="97eb4254fa17524f" providerId="Windows Live" clId="Web-{D2F263F1-BA8B-45BC-A1E8-3F866742C456}" dt="2021-02-07T15:10:48.185" v="12"/>
          <pc:sldLayoutMkLst>
            <pc:docMk/>
            <pc:sldMasterMk cId="3904780313" sldId="2147483775"/>
            <pc:sldLayoutMk cId="923587334" sldId="2147483764"/>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2050411589" sldId="2147483765"/>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1633110127" sldId="2147483766"/>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1755499374" sldId="2147483767"/>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3162536314" sldId="2147483768"/>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2695377776" sldId="2147483769"/>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2326291354" sldId="2147483770"/>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7522196" sldId="2147483771"/>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3875185856" sldId="2147483772"/>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665068800" sldId="2147483773"/>
          </pc:sldLayoutMkLst>
        </pc:sldLayoutChg>
        <pc:sldLayoutChg chg="add del">
          <pc:chgData name="GLADYS NAY" userId="97eb4254fa17524f" providerId="Windows Live" clId="Web-{D2F263F1-BA8B-45BC-A1E8-3F866742C456}" dt="2021-02-07T15:10:48.185" v="12"/>
          <pc:sldLayoutMkLst>
            <pc:docMk/>
            <pc:sldMasterMk cId="3904780313" sldId="2147483775"/>
            <pc:sldLayoutMk cId="1135569364" sldId="2147483774"/>
          </pc:sldLayoutMkLst>
        </pc:sldLayoutChg>
      </pc:sldMasterChg>
      <pc:sldMasterChg chg="add del addSldLayout delSldLayout">
        <pc:chgData name="GLADYS NAY" userId="97eb4254fa17524f" providerId="Windows Live" clId="Web-{D2F263F1-BA8B-45BC-A1E8-3F866742C456}" dt="2021-02-07T15:07:40.291" v="5"/>
        <pc:sldMasterMkLst>
          <pc:docMk/>
          <pc:sldMasterMk cId="2116398955" sldId="2147483814"/>
        </pc:sldMasterMkLst>
        <pc:sldLayoutChg chg="add del">
          <pc:chgData name="GLADYS NAY" userId="97eb4254fa17524f" providerId="Windows Live" clId="Web-{D2F263F1-BA8B-45BC-A1E8-3F866742C456}" dt="2021-02-07T15:07:40.291" v="5"/>
          <pc:sldLayoutMkLst>
            <pc:docMk/>
            <pc:sldMasterMk cId="2116398955" sldId="2147483814"/>
            <pc:sldLayoutMk cId="447305494" sldId="2147483803"/>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3086896735" sldId="2147483804"/>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2443156538" sldId="2147483805"/>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920961377" sldId="2147483806"/>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3334358904" sldId="2147483807"/>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1571134127" sldId="2147483808"/>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3189958971" sldId="2147483809"/>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123299423" sldId="2147483810"/>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653136833" sldId="2147483811"/>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3308315623" sldId="2147483812"/>
          </pc:sldLayoutMkLst>
        </pc:sldLayoutChg>
        <pc:sldLayoutChg chg="add del">
          <pc:chgData name="GLADYS NAY" userId="97eb4254fa17524f" providerId="Windows Live" clId="Web-{D2F263F1-BA8B-45BC-A1E8-3F866742C456}" dt="2021-02-07T15:07:40.291" v="5"/>
          <pc:sldLayoutMkLst>
            <pc:docMk/>
            <pc:sldMasterMk cId="2116398955" sldId="2147483814"/>
            <pc:sldLayoutMk cId="2561297097" sldId="2147483813"/>
          </pc:sldLayoutMkLst>
        </pc:sldLayoutChg>
      </pc:sldMasterChg>
      <pc:sldMasterChg chg="add del addSldLayout delSldLayout">
        <pc:chgData name="GLADYS NAY" userId="97eb4254fa17524f" providerId="Windows Live" clId="Web-{D2F263F1-BA8B-45BC-A1E8-3F866742C456}" dt="2021-02-07T15:12:21.953" v="22"/>
        <pc:sldMasterMkLst>
          <pc:docMk/>
          <pc:sldMasterMk cId="4043578240" sldId="2147483864"/>
        </pc:sldMasterMkLst>
        <pc:sldLayoutChg chg="add del">
          <pc:chgData name="GLADYS NAY" userId="97eb4254fa17524f" providerId="Windows Live" clId="Web-{D2F263F1-BA8B-45BC-A1E8-3F866742C456}" dt="2021-02-07T15:12:21.953" v="22"/>
          <pc:sldLayoutMkLst>
            <pc:docMk/>
            <pc:sldMasterMk cId="4043578240" sldId="2147483864"/>
            <pc:sldLayoutMk cId="3055538159" sldId="2147483853"/>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3308274932" sldId="2147483854"/>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597050556" sldId="2147483855"/>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3036949974" sldId="2147483856"/>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3660188617" sldId="2147483857"/>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3650208447" sldId="2147483858"/>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3353509743" sldId="2147483859"/>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3557863979" sldId="2147483860"/>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483587703" sldId="2147483861"/>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1823920131" sldId="2147483862"/>
          </pc:sldLayoutMkLst>
        </pc:sldLayoutChg>
        <pc:sldLayoutChg chg="add del">
          <pc:chgData name="GLADYS NAY" userId="97eb4254fa17524f" providerId="Windows Live" clId="Web-{D2F263F1-BA8B-45BC-A1E8-3F866742C456}" dt="2021-02-07T15:12:21.953" v="22"/>
          <pc:sldLayoutMkLst>
            <pc:docMk/>
            <pc:sldMasterMk cId="4043578240" sldId="2147483864"/>
            <pc:sldLayoutMk cId="2673613254" sldId="2147483863"/>
          </pc:sldLayoutMkLst>
        </pc:sldLayoutChg>
      </pc:sldMasterChg>
      <pc:sldMasterChg chg="add del addSldLayout delSldLayout">
        <pc:chgData name="GLADYS NAY" userId="97eb4254fa17524f" providerId="Windows Live" clId="Web-{D2F263F1-BA8B-45BC-A1E8-3F866742C456}" dt="2021-02-07T15:12:07.624" v="17"/>
        <pc:sldMasterMkLst>
          <pc:docMk/>
          <pc:sldMasterMk cId="3948325047" sldId="2147483888"/>
        </pc:sldMasterMkLst>
        <pc:sldLayoutChg chg="add del">
          <pc:chgData name="GLADYS NAY" userId="97eb4254fa17524f" providerId="Windows Live" clId="Web-{D2F263F1-BA8B-45BC-A1E8-3F866742C456}" dt="2021-02-07T15:12:07.624" v="17"/>
          <pc:sldLayoutMkLst>
            <pc:docMk/>
            <pc:sldMasterMk cId="3948325047" sldId="2147483888"/>
            <pc:sldLayoutMk cId="4087133807" sldId="2147483877"/>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1379133541" sldId="2147483878"/>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3731813250" sldId="2147483879"/>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1895281107" sldId="2147483880"/>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377037315" sldId="2147483881"/>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611289073" sldId="2147483882"/>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3919745034" sldId="2147483883"/>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3116706906" sldId="2147483884"/>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321489698" sldId="2147483885"/>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1578986278" sldId="2147483886"/>
          </pc:sldLayoutMkLst>
        </pc:sldLayoutChg>
        <pc:sldLayoutChg chg="add del">
          <pc:chgData name="GLADYS NAY" userId="97eb4254fa17524f" providerId="Windows Live" clId="Web-{D2F263F1-BA8B-45BC-A1E8-3F866742C456}" dt="2021-02-07T15:12:07.624" v="17"/>
          <pc:sldLayoutMkLst>
            <pc:docMk/>
            <pc:sldMasterMk cId="3948325047" sldId="2147483888"/>
            <pc:sldLayoutMk cId="1749520166" sldId="2147483887"/>
          </pc:sldLayoutMkLst>
        </pc:sldLayoutChg>
      </pc:sldMasterChg>
      <pc:sldMasterChg chg="add del addSldLayout delSldLayout">
        <pc:chgData name="GLADYS NAY" userId="97eb4254fa17524f" providerId="Windows Live" clId="Web-{D2F263F1-BA8B-45BC-A1E8-3F866742C456}" dt="2021-02-07T15:12:17.047" v="19"/>
        <pc:sldMasterMkLst>
          <pc:docMk/>
          <pc:sldMasterMk cId="3802362626" sldId="2147483927"/>
        </pc:sldMasterMkLst>
        <pc:sldLayoutChg chg="add del">
          <pc:chgData name="GLADYS NAY" userId="97eb4254fa17524f" providerId="Windows Live" clId="Web-{D2F263F1-BA8B-45BC-A1E8-3F866742C456}" dt="2021-02-07T15:12:17.047" v="19"/>
          <pc:sldLayoutMkLst>
            <pc:docMk/>
            <pc:sldMasterMk cId="3802362626" sldId="2147483927"/>
            <pc:sldLayoutMk cId="2929372699" sldId="2147483916"/>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3617372729" sldId="2147483917"/>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1019784569" sldId="2147483918"/>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2115639438" sldId="2147483919"/>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1867997296" sldId="2147483920"/>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3942454098" sldId="2147483921"/>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1482266080" sldId="2147483922"/>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2357079271" sldId="2147483923"/>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2157370758" sldId="2147483924"/>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1912072126" sldId="2147483925"/>
          </pc:sldLayoutMkLst>
        </pc:sldLayoutChg>
        <pc:sldLayoutChg chg="add del">
          <pc:chgData name="GLADYS NAY" userId="97eb4254fa17524f" providerId="Windows Live" clId="Web-{D2F263F1-BA8B-45BC-A1E8-3F866742C456}" dt="2021-02-07T15:12:17.047" v="19"/>
          <pc:sldLayoutMkLst>
            <pc:docMk/>
            <pc:sldMasterMk cId="3802362626" sldId="2147483927"/>
            <pc:sldLayoutMk cId="34051124" sldId="2147483926"/>
          </pc:sldLayoutMkLst>
        </pc:sldLayoutChg>
      </pc:sldMasterChg>
      <pc:sldMasterChg chg="add del addSldLayout delSldLayout">
        <pc:chgData name="GLADYS NAY" userId="97eb4254fa17524f" providerId="Windows Live" clId="Web-{D2F263F1-BA8B-45BC-A1E8-3F866742C456}" dt="2021-02-07T15:12:21.890" v="21"/>
        <pc:sldMasterMkLst>
          <pc:docMk/>
          <pc:sldMasterMk cId="220353909" sldId="2147483953"/>
        </pc:sldMasterMkLst>
        <pc:sldLayoutChg chg="add del">
          <pc:chgData name="GLADYS NAY" userId="97eb4254fa17524f" providerId="Windows Live" clId="Web-{D2F263F1-BA8B-45BC-A1E8-3F866742C456}" dt="2021-02-07T15:12:21.890" v="21"/>
          <pc:sldLayoutMkLst>
            <pc:docMk/>
            <pc:sldMasterMk cId="220353909" sldId="2147483953"/>
            <pc:sldLayoutMk cId="4014274500" sldId="2147483942"/>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214788787" sldId="2147483943"/>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2050957683" sldId="2147483944"/>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1768420756" sldId="2147483945"/>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2470088635" sldId="2147483946"/>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2924585967" sldId="2147483947"/>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3725245314" sldId="2147483948"/>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1947351263" sldId="2147483949"/>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3560501333" sldId="2147483950"/>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2537328796" sldId="2147483951"/>
          </pc:sldLayoutMkLst>
        </pc:sldLayoutChg>
        <pc:sldLayoutChg chg="add del">
          <pc:chgData name="GLADYS NAY" userId="97eb4254fa17524f" providerId="Windows Live" clId="Web-{D2F263F1-BA8B-45BC-A1E8-3F866742C456}" dt="2021-02-07T15:12:21.890" v="21"/>
          <pc:sldLayoutMkLst>
            <pc:docMk/>
            <pc:sldMasterMk cId="220353909" sldId="2147483953"/>
            <pc:sldLayoutMk cId="2967999923" sldId="2147483952"/>
          </pc:sldLayoutMkLst>
        </pc:sldLayoutChg>
      </pc:sldMasterChg>
      <pc:sldMasterChg chg="add addSldLayout">
        <pc:chgData name="GLADYS NAY" userId="97eb4254fa17524f" providerId="Windows Live" clId="Web-{D2F263F1-BA8B-45BC-A1E8-3F866742C456}" dt="2021-02-07T15:12:21.953" v="22"/>
        <pc:sldMasterMkLst>
          <pc:docMk/>
          <pc:sldMasterMk cId="4043578240" sldId="2147483966"/>
        </pc:sldMasterMkLst>
        <pc:sldLayoutChg chg="add">
          <pc:chgData name="GLADYS NAY" userId="97eb4254fa17524f" providerId="Windows Live" clId="Web-{D2F263F1-BA8B-45BC-A1E8-3F866742C456}" dt="2021-02-07T15:12:21.953" v="22"/>
          <pc:sldLayoutMkLst>
            <pc:docMk/>
            <pc:sldMasterMk cId="4043578240" sldId="2147483966"/>
            <pc:sldLayoutMk cId="3055538159" sldId="2147483955"/>
          </pc:sldLayoutMkLst>
        </pc:sldLayoutChg>
        <pc:sldLayoutChg chg="add">
          <pc:chgData name="GLADYS NAY" userId="97eb4254fa17524f" providerId="Windows Live" clId="Web-{D2F263F1-BA8B-45BC-A1E8-3F866742C456}" dt="2021-02-07T15:12:21.953" v="22"/>
          <pc:sldLayoutMkLst>
            <pc:docMk/>
            <pc:sldMasterMk cId="4043578240" sldId="2147483966"/>
            <pc:sldLayoutMk cId="3308274932" sldId="2147483956"/>
          </pc:sldLayoutMkLst>
        </pc:sldLayoutChg>
        <pc:sldLayoutChg chg="add">
          <pc:chgData name="GLADYS NAY" userId="97eb4254fa17524f" providerId="Windows Live" clId="Web-{D2F263F1-BA8B-45BC-A1E8-3F866742C456}" dt="2021-02-07T15:12:21.953" v="22"/>
          <pc:sldLayoutMkLst>
            <pc:docMk/>
            <pc:sldMasterMk cId="4043578240" sldId="2147483966"/>
            <pc:sldLayoutMk cId="597050556" sldId="2147483957"/>
          </pc:sldLayoutMkLst>
        </pc:sldLayoutChg>
        <pc:sldLayoutChg chg="add">
          <pc:chgData name="GLADYS NAY" userId="97eb4254fa17524f" providerId="Windows Live" clId="Web-{D2F263F1-BA8B-45BC-A1E8-3F866742C456}" dt="2021-02-07T15:12:21.953" v="22"/>
          <pc:sldLayoutMkLst>
            <pc:docMk/>
            <pc:sldMasterMk cId="4043578240" sldId="2147483966"/>
            <pc:sldLayoutMk cId="3036949974" sldId="2147483958"/>
          </pc:sldLayoutMkLst>
        </pc:sldLayoutChg>
        <pc:sldLayoutChg chg="add">
          <pc:chgData name="GLADYS NAY" userId="97eb4254fa17524f" providerId="Windows Live" clId="Web-{D2F263F1-BA8B-45BC-A1E8-3F866742C456}" dt="2021-02-07T15:12:21.953" v="22"/>
          <pc:sldLayoutMkLst>
            <pc:docMk/>
            <pc:sldMasterMk cId="4043578240" sldId="2147483966"/>
            <pc:sldLayoutMk cId="3660188617" sldId="2147483959"/>
          </pc:sldLayoutMkLst>
        </pc:sldLayoutChg>
        <pc:sldLayoutChg chg="add">
          <pc:chgData name="GLADYS NAY" userId="97eb4254fa17524f" providerId="Windows Live" clId="Web-{D2F263F1-BA8B-45BC-A1E8-3F866742C456}" dt="2021-02-07T15:12:21.953" v="22"/>
          <pc:sldLayoutMkLst>
            <pc:docMk/>
            <pc:sldMasterMk cId="4043578240" sldId="2147483966"/>
            <pc:sldLayoutMk cId="3650208447" sldId="2147483960"/>
          </pc:sldLayoutMkLst>
        </pc:sldLayoutChg>
        <pc:sldLayoutChg chg="add">
          <pc:chgData name="GLADYS NAY" userId="97eb4254fa17524f" providerId="Windows Live" clId="Web-{D2F263F1-BA8B-45BC-A1E8-3F866742C456}" dt="2021-02-07T15:12:21.953" v="22"/>
          <pc:sldLayoutMkLst>
            <pc:docMk/>
            <pc:sldMasterMk cId="4043578240" sldId="2147483966"/>
            <pc:sldLayoutMk cId="3353509743" sldId="2147483961"/>
          </pc:sldLayoutMkLst>
        </pc:sldLayoutChg>
        <pc:sldLayoutChg chg="add">
          <pc:chgData name="GLADYS NAY" userId="97eb4254fa17524f" providerId="Windows Live" clId="Web-{D2F263F1-BA8B-45BC-A1E8-3F866742C456}" dt="2021-02-07T15:12:21.953" v="22"/>
          <pc:sldLayoutMkLst>
            <pc:docMk/>
            <pc:sldMasterMk cId="4043578240" sldId="2147483966"/>
            <pc:sldLayoutMk cId="3557863979" sldId="2147483962"/>
          </pc:sldLayoutMkLst>
        </pc:sldLayoutChg>
        <pc:sldLayoutChg chg="add">
          <pc:chgData name="GLADYS NAY" userId="97eb4254fa17524f" providerId="Windows Live" clId="Web-{D2F263F1-BA8B-45BC-A1E8-3F866742C456}" dt="2021-02-07T15:12:21.953" v="22"/>
          <pc:sldLayoutMkLst>
            <pc:docMk/>
            <pc:sldMasterMk cId="4043578240" sldId="2147483966"/>
            <pc:sldLayoutMk cId="483587703" sldId="2147483963"/>
          </pc:sldLayoutMkLst>
        </pc:sldLayoutChg>
        <pc:sldLayoutChg chg="add">
          <pc:chgData name="GLADYS NAY" userId="97eb4254fa17524f" providerId="Windows Live" clId="Web-{D2F263F1-BA8B-45BC-A1E8-3F866742C456}" dt="2021-02-07T15:12:21.953" v="22"/>
          <pc:sldLayoutMkLst>
            <pc:docMk/>
            <pc:sldMasterMk cId="4043578240" sldId="2147483966"/>
            <pc:sldLayoutMk cId="1823920131" sldId="2147483964"/>
          </pc:sldLayoutMkLst>
        </pc:sldLayoutChg>
        <pc:sldLayoutChg chg="add">
          <pc:chgData name="GLADYS NAY" userId="97eb4254fa17524f" providerId="Windows Live" clId="Web-{D2F263F1-BA8B-45BC-A1E8-3F866742C456}" dt="2021-02-07T15:12:21.953" v="22"/>
          <pc:sldLayoutMkLst>
            <pc:docMk/>
            <pc:sldMasterMk cId="4043578240" sldId="2147483966"/>
            <pc:sldLayoutMk cId="2673613254" sldId="2147483965"/>
          </pc:sldLayoutMkLst>
        </pc:sldLayoutChg>
      </pc:sldMasterChg>
    </pc:docChg>
  </pc:docChgLst>
  <pc:docChgLst>
    <pc:chgData name="GLADYS NAY" userId="97eb4254fa17524f" providerId="Windows Live" clId="Web-{84A7319B-87AB-49C0-B352-04E123F1F14F}"/>
    <pc:docChg chg="modSld sldOrd">
      <pc:chgData name="GLADYS NAY" userId="97eb4254fa17524f" providerId="Windows Live" clId="Web-{84A7319B-87AB-49C0-B352-04E123F1F14F}" dt="2021-02-09T21:22:28.252" v="78" actId="20577"/>
      <pc:docMkLst>
        <pc:docMk/>
      </pc:docMkLst>
      <pc:sldChg chg="modSp mod setBg">
        <pc:chgData name="GLADYS NAY" userId="97eb4254fa17524f" providerId="Windows Live" clId="Web-{84A7319B-87AB-49C0-B352-04E123F1F14F}" dt="2021-02-09T21:22:28.252" v="78" actId="20577"/>
        <pc:sldMkLst>
          <pc:docMk/>
          <pc:sldMk cId="579579440" sldId="258"/>
        </pc:sldMkLst>
        <pc:spChg chg="mod">
          <ac:chgData name="GLADYS NAY" userId="97eb4254fa17524f" providerId="Windows Live" clId="Web-{84A7319B-87AB-49C0-B352-04E123F1F14F}" dt="2021-02-09T21:22:28.252" v="78" actId="20577"/>
          <ac:spMkLst>
            <pc:docMk/>
            <pc:sldMk cId="579579440" sldId="258"/>
            <ac:spMk id="3" creationId="{BA941903-AE04-4ED9-81A6-DA05D39F66F4}"/>
          </ac:spMkLst>
        </pc:spChg>
      </pc:sldChg>
      <pc:sldChg chg="mod setBg">
        <pc:chgData name="GLADYS NAY" userId="97eb4254fa17524f" providerId="Windows Live" clId="Web-{84A7319B-87AB-49C0-B352-04E123F1F14F}" dt="2021-02-09T21:12:25.645" v="17"/>
        <pc:sldMkLst>
          <pc:docMk/>
          <pc:sldMk cId="3703670317" sldId="259"/>
        </pc:sldMkLst>
      </pc:sldChg>
      <pc:sldChg chg="modSp mod setBg">
        <pc:chgData name="GLADYS NAY" userId="97eb4254fa17524f" providerId="Windows Live" clId="Web-{84A7319B-87AB-49C0-B352-04E123F1F14F}" dt="2021-02-09T21:20:20.827" v="71" actId="20577"/>
        <pc:sldMkLst>
          <pc:docMk/>
          <pc:sldMk cId="1109378694" sldId="260"/>
        </pc:sldMkLst>
        <pc:spChg chg="mod">
          <ac:chgData name="GLADYS NAY" userId="97eb4254fa17524f" providerId="Windows Live" clId="Web-{84A7319B-87AB-49C0-B352-04E123F1F14F}" dt="2021-02-09T21:20:20.827" v="71" actId="20577"/>
          <ac:spMkLst>
            <pc:docMk/>
            <pc:sldMk cId="1109378694" sldId="260"/>
            <ac:spMk id="3" creationId="{BA941903-AE04-4ED9-81A6-DA05D39F66F4}"/>
          </ac:spMkLst>
        </pc:spChg>
      </pc:sldChg>
      <pc:sldChg chg="modSp mod setBg">
        <pc:chgData name="GLADYS NAY" userId="97eb4254fa17524f" providerId="Windows Live" clId="Web-{84A7319B-87AB-49C0-B352-04E123F1F14F}" dt="2021-02-09T21:20:36.968" v="72" actId="20577"/>
        <pc:sldMkLst>
          <pc:docMk/>
          <pc:sldMk cId="1876434181" sldId="261"/>
        </pc:sldMkLst>
        <pc:spChg chg="mod">
          <ac:chgData name="GLADYS NAY" userId="97eb4254fa17524f" providerId="Windows Live" clId="Web-{84A7319B-87AB-49C0-B352-04E123F1F14F}" dt="2021-02-09T21:20:36.968" v="72" actId="20577"/>
          <ac:spMkLst>
            <pc:docMk/>
            <pc:sldMk cId="1876434181" sldId="261"/>
            <ac:spMk id="3" creationId="{BA941903-AE04-4ED9-81A6-DA05D39F66F4}"/>
          </ac:spMkLst>
        </pc:spChg>
      </pc:sldChg>
      <pc:sldChg chg="modSp mod setBg">
        <pc:chgData name="GLADYS NAY" userId="97eb4254fa17524f" providerId="Windows Live" clId="Web-{84A7319B-87AB-49C0-B352-04E123F1F14F}" dt="2021-02-09T21:21:30.563" v="75" actId="20577"/>
        <pc:sldMkLst>
          <pc:docMk/>
          <pc:sldMk cId="577543155" sldId="262"/>
        </pc:sldMkLst>
        <pc:spChg chg="mod">
          <ac:chgData name="GLADYS NAY" userId="97eb4254fa17524f" providerId="Windows Live" clId="Web-{84A7319B-87AB-49C0-B352-04E123F1F14F}" dt="2021-02-09T21:21:30.563" v="75" actId="20577"/>
          <ac:spMkLst>
            <pc:docMk/>
            <pc:sldMk cId="577543155" sldId="262"/>
            <ac:spMk id="3" creationId="{BA941903-AE04-4ED9-81A6-DA05D39F66F4}"/>
          </ac:spMkLst>
        </pc:spChg>
      </pc:sldChg>
      <pc:sldChg chg="addSp delSp modSp mod setBg">
        <pc:chgData name="GLADYS NAY" userId="97eb4254fa17524f" providerId="Windows Live" clId="Web-{84A7319B-87AB-49C0-B352-04E123F1F14F}" dt="2021-02-09T21:12:50.911" v="21"/>
        <pc:sldMkLst>
          <pc:docMk/>
          <pc:sldMk cId="587485476" sldId="263"/>
        </pc:sldMkLst>
        <pc:picChg chg="add del mod">
          <ac:chgData name="GLADYS NAY" userId="97eb4254fa17524f" providerId="Windows Live" clId="Web-{84A7319B-87AB-49C0-B352-04E123F1F14F}" dt="2021-02-09T21:07:45.764" v="5"/>
          <ac:picMkLst>
            <pc:docMk/>
            <pc:sldMk cId="587485476" sldId="263"/>
            <ac:picMk id="2" creationId="{CC980B92-C52B-413A-9F75-60633FF43E4A}"/>
          </ac:picMkLst>
        </pc:picChg>
        <pc:picChg chg="add mod">
          <ac:chgData name="GLADYS NAY" userId="97eb4254fa17524f" providerId="Windows Live" clId="Web-{84A7319B-87AB-49C0-B352-04E123F1F14F}" dt="2021-02-09T21:08:26.983" v="10" actId="14100"/>
          <ac:picMkLst>
            <pc:docMk/>
            <pc:sldMk cId="587485476" sldId="263"/>
            <ac:picMk id="4" creationId="{56674826-90D2-4B8C-ADF6-090F7FB9560B}"/>
          </ac:picMkLst>
        </pc:picChg>
      </pc:sldChg>
      <pc:sldChg chg="addSp modSp mod setBg">
        <pc:chgData name="GLADYS NAY" userId="97eb4254fa17524f" providerId="Windows Live" clId="Web-{84A7319B-87AB-49C0-B352-04E123F1F14F}" dt="2021-02-09T21:12:57.130" v="22"/>
        <pc:sldMkLst>
          <pc:docMk/>
          <pc:sldMk cId="2451584378" sldId="264"/>
        </pc:sldMkLst>
        <pc:picChg chg="add mod">
          <ac:chgData name="GLADYS NAY" userId="97eb4254fa17524f" providerId="Windows Live" clId="Web-{84A7319B-87AB-49C0-B352-04E123F1F14F}" dt="2021-02-09T21:11:00.549" v="15" actId="14100"/>
          <ac:picMkLst>
            <pc:docMk/>
            <pc:sldMk cId="2451584378" sldId="264"/>
            <ac:picMk id="2" creationId="{36647F0A-F50D-479D-8279-3C2AF37545B9}"/>
          </ac:picMkLst>
        </pc:picChg>
      </pc:sldChg>
      <pc:sldChg chg="modSp mod setBg">
        <pc:chgData name="GLADYS NAY" userId="97eb4254fa17524f" providerId="Windows Live" clId="Web-{84A7319B-87AB-49C0-B352-04E123F1F14F}" dt="2021-02-09T21:14:59.086" v="44" actId="20577"/>
        <pc:sldMkLst>
          <pc:docMk/>
          <pc:sldMk cId="2338930793" sldId="265"/>
        </pc:sldMkLst>
        <pc:spChg chg="mod">
          <ac:chgData name="GLADYS NAY" userId="97eb4254fa17524f" providerId="Windows Live" clId="Web-{84A7319B-87AB-49C0-B352-04E123F1F14F}" dt="2021-02-09T21:14:59.086" v="44" actId="20577"/>
          <ac:spMkLst>
            <pc:docMk/>
            <pc:sldMk cId="2338930793" sldId="265"/>
            <ac:spMk id="3" creationId="{BA941903-AE04-4ED9-81A6-DA05D39F66F4}"/>
          </ac:spMkLst>
        </pc:spChg>
      </pc:sldChg>
      <pc:sldChg chg="modSp mod setBg">
        <pc:chgData name="GLADYS NAY" userId="97eb4254fa17524f" providerId="Windows Live" clId="Web-{84A7319B-87AB-49C0-B352-04E123F1F14F}" dt="2021-02-09T21:14:54.257" v="43" actId="20577"/>
        <pc:sldMkLst>
          <pc:docMk/>
          <pc:sldMk cId="2595019828" sldId="266"/>
        </pc:sldMkLst>
        <pc:spChg chg="mod">
          <ac:chgData name="GLADYS NAY" userId="97eb4254fa17524f" providerId="Windows Live" clId="Web-{84A7319B-87AB-49C0-B352-04E123F1F14F}" dt="2021-02-09T21:14:54.257" v="43" actId="20577"/>
          <ac:spMkLst>
            <pc:docMk/>
            <pc:sldMk cId="2595019828" sldId="266"/>
            <ac:spMk id="3" creationId="{BA941903-AE04-4ED9-81A6-DA05D39F66F4}"/>
          </ac:spMkLst>
        </pc:spChg>
      </pc:sldChg>
      <pc:sldChg chg="modSp mod setBg">
        <pc:chgData name="GLADYS NAY" userId="97eb4254fa17524f" providerId="Windows Live" clId="Web-{84A7319B-87AB-49C0-B352-04E123F1F14F}" dt="2021-02-09T21:15:10.930" v="47" actId="20577"/>
        <pc:sldMkLst>
          <pc:docMk/>
          <pc:sldMk cId="4243529758" sldId="267"/>
        </pc:sldMkLst>
        <pc:spChg chg="mod">
          <ac:chgData name="GLADYS NAY" userId="97eb4254fa17524f" providerId="Windows Live" clId="Web-{84A7319B-87AB-49C0-B352-04E123F1F14F}" dt="2021-02-09T21:15:10.930" v="47" actId="20577"/>
          <ac:spMkLst>
            <pc:docMk/>
            <pc:sldMk cId="4243529758" sldId="267"/>
            <ac:spMk id="3" creationId="{BA941903-AE04-4ED9-81A6-DA05D39F66F4}"/>
          </ac:spMkLst>
        </pc:spChg>
      </pc:sldChg>
      <pc:sldChg chg="modSp mod setBg">
        <pc:chgData name="GLADYS NAY" userId="97eb4254fa17524f" providerId="Windows Live" clId="Web-{84A7319B-87AB-49C0-B352-04E123F1F14F}" dt="2021-02-09T21:15:15.414" v="49" actId="20577"/>
        <pc:sldMkLst>
          <pc:docMk/>
          <pc:sldMk cId="4019523699" sldId="268"/>
        </pc:sldMkLst>
        <pc:spChg chg="mod">
          <ac:chgData name="GLADYS NAY" userId="97eb4254fa17524f" providerId="Windows Live" clId="Web-{84A7319B-87AB-49C0-B352-04E123F1F14F}" dt="2021-02-09T21:15:15.414" v="49" actId="20577"/>
          <ac:spMkLst>
            <pc:docMk/>
            <pc:sldMk cId="4019523699" sldId="268"/>
            <ac:spMk id="3" creationId="{BA941903-AE04-4ED9-81A6-DA05D39F66F4}"/>
          </ac:spMkLst>
        </pc:spChg>
      </pc:sldChg>
      <pc:sldChg chg="modSp mod setBg">
        <pc:chgData name="GLADYS NAY" userId="97eb4254fa17524f" providerId="Windows Live" clId="Web-{84A7319B-87AB-49C0-B352-04E123F1F14F}" dt="2021-02-09T21:15:20.383" v="51" actId="20577"/>
        <pc:sldMkLst>
          <pc:docMk/>
          <pc:sldMk cId="1781927067" sldId="269"/>
        </pc:sldMkLst>
        <pc:spChg chg="mod">
          <ac:chgData name="GLADYS NAY" userId="97eb4254fa17524f" providerId="Windows Live" clId="Web-{84A7319B-87AB-49C0-B352-04E123F1F14F}" dt="2021-02-09T21:15:20.383" v="51" actId="20577"/>
          <ac:spMkLst>
            <pc:docMk/>
            <pc:sldMk cId="1781927067" sldId="269"/>
            <ac:spMk id="3" creationId="{BA941903-AE04-4ED9-81A6-DA05D39F66F4}"/>
          </ac:spMkLst>
        </pc:spChg>
      </pc:sldChg>
      <pc:sldChg chg="modSp mod setBg">
        <pc:chgData name="GLADYS NAY" userId="97eb4254fa17524f" providerId="Windows Live" clId="Web-{84A7319B-87AB-49C0-B352-04E123F1F14F}" dt="2021-02-09T21:15:25.024" v="53" actId="20577"/>
        <pc:sldMkLst>
          <pc:docMk/>
          <pc:sldMk cId="3633793742" sldId="270"/>
        </pc:sldMkLst>
        <pc:spChg chg="mod">
          <ac:chgData name="GLADYS NAY" userId="97eb4254fa17524f" providerId="Windows Live" clId="Web-{84A7319B-87AB-49C0-B352-04E123F1F14F}" dt="2021-02-09T21:15:25.024" v="53" actId="20577"/>
          <ac:spMkLst>
            <pc:docMk/>
            <pc:sldMk cId="3633793742" sldId="270"/>
            <ac:spMk id="3" creationId="{BA941903-AE04-4ED9-81A6-DA05D39F66F4}"/>
          </ac:spMkLst>
        </pc:spChg>
      </pc:sldChg>
      <pc:sldChg chg="modSp mod setBg">
        <pc:chgData name="GLADYS NAY" userId="97eb4254fa17524f" providerId="Windows Live" clId="Web-{84A7319B-87AB-49C0-B352-04E123F1F14F}" dt="2021-02-09T21:15:31.477" v="55" actId="20577"/>
        <pc:sldMkLst>
          <pc:docMk/>
          <pc:sldMk cId="1710070253" sldId="271"/>
        </pc:sldMkLst>
        <pc:spChg chg="mod">
          <ac:chgData name="GLADYS NAY" userId="97eb4254fa17524f" providerId="Windows Live" clId="Web-{84A7319B-87AB-49C0-B352-04E123F1F14F}" dt="2021-02-09T21:15:31.477" v="55" actId="20577"/>
          <ac:spMkLst>
            <pc:docMk/>
            <pc:sldMk cId="1710070253" sldId="271"/>
            <ac:spMk id="3" creationId="{BA941903-AE04-4ED9-81A6-DA05D39F66F4}"/>
          </ac:spMkLst>
        </pc:spChg>
      </pc:sldChg>
      <pc:sldChg chg="modSp mod setBg">
        <pc:chgData name="GLADYS NAY" userId="97eb4254fa17524f" providerId="Windows Live" clId="Web-{84A7319B-87AB-49C0-B352-04E123F1F14F}" dt="2021-02-09T21:15:37.212" v="57" actId="20577"/>
        <pc:sldMkLst>
          <pc:docMk/>
          <pc:sldMk cId="291844304" sldId="272"/>
        </pc:sldMkLst>
        <pc:spChg chg="mod">
          <ac:chgData name="GLADYS NAY" userId="97eb4254fa17524f" providerId="Windows Live" clId="Web-{84A7319B-87AB-49C0-B352-04E123F1F14F}" dt="2021-02-09T21:15:37.212" v="57" actId="20577"/>
          <ac:spMkLst>
            <pc:docMk/>
            <pc:sldMk cId="291844304" sldId="272"/>
            <ac:spMk id="3" creationId="{BA941903-AE04-4ED9-81A6-DA05D39F66F4}"/>
          </ac:spMkLst>
        </pc:spChg>
      </pc:sldChg>
      <pc:sldChg chg="modSp mod setBg">
        <pc:chgData name="GLADYS NAY" userId="97eb4254fa17524f" providerId="Windows Live" clId="Web-{84A7319B-87AB-49C0-B352-04E123F1F14F}" dt="2021-02-09T21:15:40.712" v="59" actId="20577"/>
        <pc:sldMkLst>
          <pc:docMk/>
          <pc:sldMk cId="3731621969" sldId="273"/>
        </pc:sldMkLst>
        <pc:spChg chg="mod">
          <ac:chgData name="GLADYS NAY" userId="97eb4254fa17524f" providerId="Windows Live" clId="Web-{84A7319B-87AB-49C0-B352-04E123F1F14F}" dt="2021-02-09T21:15:40.712" v="59" actId="20577"/>
          <ac:spMkLst>
            <pc:docMk/>
            <pc:sldMk cId="3731621969" sldId="273"/>
            <ac:spMk id="3" creationId="{BA941903-AE04-4ED9-81A6-DA05D39F66F4}"/>
          </ac:spMkLst>
        </pc:spChg>
      </pc:sldChg>
      <pc:sldChg chg="modSp mod setBg">
        <pc:chgData name="GLADYS NAY" userId="97eb4254fa17524f" providerId="Windows Live" clId="Web-{84A7319B-87AB-49C0-B352-04E123F1F14F}" dt="2021-02-09T21:15:51.931" v="62" actId="20577"/>
        <pc:sldMkLst>
          <pc:docMk/>
          <pc:sldMk cId="38716389" sldId="274"/>
        </pc:sldMkLst>
        <pc:spChg chg="mod">
          <ac:chgData name="GLADYS NAY" userId="97eb4254fa17524f" providerId="Windows Live" clId="Web-{84A7319B-87AB-49C0-B352-04E123F1F14F}" dt="2021-02-09T21:15:51.931" v="62" actId="20577"/>
          <ac:spMkLst>
            <pc:docMk/>
            <pc:sldMk cId="38716389" sldId="274"/>
            <ac:spMk id="3" creationId="{BA941903-AE04-4ED9-81A6-DA05D39F66F4}"/>
          </ac:spMkLst>
        </pc:spChg>
      </pc:sldChg>
      <pc:sldChg chg="modSp mod ord setBg">
        <pc:chgData name="GLADYS NAY" userId="97eb4254fa17524f" providerId="Windows Live" clId="Web-{84A7319B-87AB-49C0-B352-04E123F1F14F}" dt="2021-02-09T21:21:55.204" v="76" actId="20577"/>
        <pc:sldMkLst>
          <pc:docMk/>
          <pc:sldMk cId="1180305542" sldId="275"/>
        </pc:sldMkLst>
        <pc:spChg chg="mod">
          <ac:chgData name="GLADYS NAY" userId="97eb4254fa17524f" providerId="Windows Live" clId="Web-{84A7319B-87AB-49C0-B352-04E123F1F14F}" dt="2021-02-09T21:21:55.204" v="76" actId="20577"/>
          <ac:spMkLst>
            <pc:docMk/>
            <pc:sldMk cId="1180305542" sldId="275"/>
            <ac:spMk id="3" creationId="{BA941903-AE04-4ED9-81A6-DA05D39F66F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pPr/>
              <a:t>2/19/2021</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036949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2/19/2021</a:t>
            </a:fld>
            <a:endParaRPr lang="en-US"/>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60188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2/19/2021</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50208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2/19/2021</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53509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2/19/2021</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557863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458694" y="365760"/>
            <a:ext cx="11274612"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a:xfrm>
            <a:off x="458693" y="6416675"/>
            <a:ext cx="2921715" cy="365125"/>
          </a:xfrm>
        </p:spPr>
        <p:txBody>
          <a:bodyPr/>
          <a:lstStyle/>
          <a:p>
            <a:fld id="{3AB41CFF-90C9-47B3-9DA1-F2BF8D839F7E}" type="datetime1">
              <a:rPr lang="en-US" smtClean="0"/>
              <a:t>2/19/2021</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83587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2/19/2021</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23920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2/19/2021</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55538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2/19/2021</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0827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2/19/2021</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97050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2/19/2021</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73613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pPr/>
              <a:t>2/19/2021</a:t>
            </a:fld>
            <a:endParaRPr lang="en-US"/>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pPr/>
              <a:t>‹#›</a:t>
            </a:fld>
            <a:endParaRPr lang="en-US"/>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4043578240"/>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55" r:id="rId8"/>
    <p:sldLayoutId id="2147483956" r:id="rId9"/>
    <p:sldLayoutId id="2147483957" r:id="rId10"/>
    <p:sldLayoutId id="2147483965"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krTH_Z2D-WA?feature=oembed" TargetMode="External"/><Relationship Id="rId5" Type="http://schemas.openxmlformats.org/officeDocument/2006/relationships/image" Target="../media/image5.jpeg"/><Relationship Id="rId4" Type="http://schemas.openxmlformats.org/officeDocument/2006/relationships/hyperlink" Target="https://youtu.be/krTH_Z2D-WA"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OmXDJCN3q4M?feature=oembed" TargetMode="Externa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yHxngWnDkGI?feature=oembed" TargetMode="External"/><Relationship Id="rId5" Type="http://schemas.openxmlformats.org/officeDocument/2006/relationships/image" Target="../media/image15.jpeg"/><Relationship Id="rId4" Type="http://schemas.openxmlformats.org/officeDocument/2006/relationships/hyperlink" Target="https://www.youtube.com/watch?v=yHxngWnDkG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1">
            <a:extLst>
              <a:ext uri="{FF2B5EF4-FFF2-40B4-BE49-F238E27FC236}">
                <a16:creationId xmlns:a16="http://schemas.microsoft.com/office/drawing/2014/main" id="{310E06F9-9F12-4D1B-92C0-4B30818D0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0" name="Rectangle 53">
            <a:extLst>
              <a:ext uri="{FF2B5EF4-FFF2-40B4-BE49-F238E27FC236}">
                <a16:creationId xmlns:a16="http://schemas.microsoft.com/office/drawing/2014/main" id="{8F5EFE88-F6A7-4B53-AF99-227DFC56A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61" name="Group 55">
            <a:extLst>
              <a:ext uri="{FF2B5EF4-FFF2-40B4-BE49-F238E27FC236}">
                <a16:creationId xmlns:a16="http://schemas.microsoft.com/office/drawing/2014/main" id="{FB401999-5720-4575-98E2-EEB6FBF2F7D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67025" y="0"/>
            <a:ext cx="3997615" cy="6816079"/>
            <a:chOff x="8059620" y="41922"/>
            <a:chExt cx="3997615" cy="6816077"/>
          </a:xfrm>
        </p:grpSpPr>
        <p:pic>
          <p:nvPicPr>
            <p:cNvPr id="62" name="Picture 56">
              <a:extLst>
                <a:ext uri="{FF2B5EF4-FFF2-40B4-BE49-F238E27FC236}">
                  <a16:creationId xmlns:a16="http://schemas.microsoft.com/office/drawing/2014/main" id="{B6D8AE7E-E070-48A0-8121-AF9231A29B0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63" name="Picture 57">
              <a:extLst>
                <a:ext uri="{FF2B5EF4-FFF2-40B4-BE49-F238E27FC236}">
                  <a16:creationId xmlns:a16="http://schemas.microsoft.com/office/drawing/2014/main" id="{A63E7FD8-D40B-42E4-94BB-840789AD9F6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p:cNvSpPr>
            <a:spLocks noGrp="1"/>
          </p:cNvSpPr>
          <p:nvPr>
            <p:ph type="ctrTitle"/>
          </p:nvPr>
        </p:nvSpPr>
        <p:spPr>
          <a:xfrm>
            <a:off x="838199" y="1447800"/>
            <a:ext cx="10895107" cy="1312491"/>
          </a:xfrm>
        </p:spPr>
        <p:txBody>
          <a:bodyPr anchor="t">
            <a:normAutofit/>
          </a:bodyPr>
          <a:lstStyle/>
          <a:p>
            <a:pPr algn="l"/>
            <a:r>
              <a:rPr lang="en-US">
                <a:cs typeface="Posterama"/>
              </a:rPr>
              <a:t>FAITH</a:t>
            </a:r>
            <a:endParaRPr lang="en-US"/>
          </a:p>
        </p:txBody>
      </p:sp>
      <p:pic>
        <p:nvPicPr>
          <p:cNvPr id="4" name="Picture 3">
            <a:extLst>
              <a:ext uri="{FF2B5EF4-FFF2-40B4-BE49-F238E27FC236}">
                <a16:creationId xmlns:a16="http://schemas.microsoft.com/office/drawing/2014/main" id="{63DC7BAA-CC02-4CBB-BD93-0044211D7D03}"/>
              </a:ext>
            </a:extLst>
          </p:cNvPr>
          <p:cNvPicPr>
            <a:picLocks noChangeAspect="1"/>
          </p:cNvPicPr>
          <p:nvPr/>
        </p:nvPicPr>
        <p:blipFill rotWithShape="1">
          <a:blip r:embed="rId3"/>
          <a:srcRect t="31139" b="19035"/>
          <a:stretch/>
        </p:blipFill>
        <p:spPr>
          <a:xfrm>
            <a:off x="5255" y="2971800"/>
            <a:ext cx="12186745" cy="388620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2282459" y="1077690"/>
            <a:ext cx="7119551" cy="6276806"/>
          </a:xfrm>
        </p:spPr>
        <p:txBody>
          <a:bodyPr vert="horz" lIns="91440" tIns="45720" rIns="91440" bIns="45720" rtlCol="0" anchor="t">
            <a:normAutofit/>
          </a:bodyPr>
          <a:lstStyle/>
          <a:p>
            <a:pPr marL="0" indent="0">
              <a:lnSpc>
                <a:spcPct val="150000"/>
              </a:lnSpc>
              <a:buNone/>
            </a:pPr>
            <a:r>
              <a:rPr lang="en-US" sz="1500" dirty="0"/>
              <a:t>                                                                                             </a:t>
            </a:r>
            <a:r>
              <a:rPr lang="en-US" sz="2400" dirty="0"/>
              <a:t> </a:t>
            </a:r>
            <a:endParaRPr lang="en-US" sz="2400" b="1" dirty="0"/>
          </a:p>
          <a:p>
            <a:pPr marL="0" indent="0">
              <a:lnSpc>
                <a:spcPct val="150000"/>
              </a:lnSpc>
              <a:buNone/>
            </a:pPr>
            <a:endParaRPr lang="en-US" dirty="0">
              <a:ea typeface="+mn-lt"/>
              <a:cs typeface="+mn-lt"/>
            </a:endParaRPr>
          </a:p>
          <a:p>
            <a:pPr marL="0" indent="0">
              <a:lnSpc>
                <a:spcPct val="150000"/>
              </a:lnSpc>
              <a:buNone/>
            </a:pPr>
            <a:r>
              <a:rPr lang="en-US" dirty="0">
                <a:ea typeface="+mn-lt"/>
                <a:cs typeface="+mn-lt"/>
              </a:rPr>
              <a:t>Elika Mahoney This is Faith, </a:t>
            </a:r>
          </a:p>
          <a:p>
            <a:pPr marL="0" indent="0">
              <a:lnSpc>
                <a:spcPct val="150000"/>
              </a:lnSpc>
              <a:buNone/>
            </a:pPr>
            <a:r>
              <a:rPr lang="en-US" dirty="0">
                <a:ea typeface="+mn-lt"/>
                <a:cs typeface="+mn-lt"/>
              </a:rPr>
              <a:t>Poem by Ruhiyyih Khanum</a:t>
            </a:r>
          </a:p>
          <a:p>
            <a:pPr marL="0" indent="0">
              <a:lnSpc>
                <a:spcPct val="150000"/>
              </a:lnSpc>
              <a:buNone/>
            </a:pPr>
            <a:r>
              <a:rPr lang="en-US" dirty="0">
                <a:ea typeface="+mn-lt"/>
                <a:cs typeface="+mn-lt"/>
                <a:hlinkClick r:id="rId4"/>
              </a:rPr>
              <a:t>https://youtu.be/krTH_Z2D-WA</a:t>
            </a:r>
            <a:endParaRPr lang="en-US" dirty="0">
              <a:ea typeface="+mn-lt"/>
              <a:cs typeface="+mn-lt"/>
            </a:endParaRPr>
          </a:p>
          <a:p>
            <a:pPr marL="0" indent="0">
              <a:lnSpc>
                <a:spcPct val="150000"/>
              </a:lnSpc>
              <a:buNone/>
            </a:pPr>
            <a:endParaRPr lang="en-US" dirty="0"/>
          </a:p>
        </p:txBody>
      </p:sp>
      <p:pic>
        <p:nvPicPr>
          <p:cNvPr id="2" name="Online Media 1" title="This Is Faith - Poem by Ruhiyyih Khanum">
            <a:hlinkClick r:id="" action="ppaction://media"/>
            <a:extLst>
              <a:ext uri="{FF2B5EF4-FFF2-40B4-BE49-F238E27FC236}">
                <a16:creationId xmlns:a16="http://schemas.microsoft.com/office/drawing/2014/main" id="{F61E2C47-2738-4576-B6E0-D72305E23B5B}"/>
              </a:ext>
            </a:extLst>
          </p:cNvPr>
          <p:cNvPicPr>
            <a:picLocks noRot="1" noChangeAspect="1"/>
          </p:cNvPicPr>
          <p:nvPr>
            <a:videoFile r:link="rId1"/>
          </p:nvPr>
        </p:nvPicPr>
        <p:blipFill>
          <a:blip r:embed="rId5"/>
          <a:stretch>
            <a:fillRect/>
          </a:stretch>
        </p:blipFill>
        <p:spPr>
          <a:xfrm>
            <a:off x="1604315" y="250560"/>
            <a:ext cx="8475838" cy="6356879"/>
          </a:xfrm>
          <a:prstGeom prst="rect">
            <a:avLst/>
          </a:prstGeom>
        </p:spPr>
      </p:pic>
    </p:spTree>
    <p:extLst>
      <p:ext uri="{BB962C8B-B14F-4D97-AF65-F5344CB8AC3E}">
        <p14:creationId xmlns:p14="http://schemas.microsoft.com/office/powerpoint/2010/main" val="118030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00000"/>
              </a:lnSpc>
              <a:buNone/>
            </a:pPr>
            <a:r>
              <a:rPr lang="en-US" sz="1500" dirty="0"/>
              <a:t>                                                                                            </a:t>
            </a:r>
            <a:r>
              <a:rPr lang="en-US" sz="1500" b="1" dirty="0"/>
              <a:t> </a:t>
            </a:r>
            <a:r>
              <a:rPr lang="en-US" sz="4000" b="1" dirty="0"/>
              <a:t> </a:t>
            </a:r>
            <a:r>
              <a:rPr lang="en-US" sz="3200" b="1" dirty="0"/>
              <a:t> 1</a:t>
            </a:r>
          </a:p>
          <a:p>
            <a:pPr marL="0" indent="0">
              <a:lnSpc>
                <a:spcPct val="150000"/>
              </a:lnSpc>
              <a:buNone/>
            </a:pPr>
            <a:r>
              <a:rPr lang="en-US" sz="2000" b="1" dirty="0"/>
              <a:t>Create in me a pure heart, O my God, and renew a tranquil conscience within me, O my Hope! Through the spirit of power confirm Thou me in Thy Cause, O my Best-Beloved, and by the light of Thy glory reveal unto me Thy path, O Thou the Goal of my desire! Through the power of Thy transcendent might lift me up unto the heaven of Thy holiness, O Source of my being, and by the breezes of Thine eternity gladden me, O Thou Who art my God! Let Thine everlasting melodies breathe tranquility on me, O my Companion, and let the riches of Thine ancient countenance deliver me from all except Thee, O my Master, and let the tidings of the revelation of Thine incorruptible Essence bring me joy, O Thou Who art the most manifest of the manifest and the hidden of the hidden!</a:t>
            </a:r>
          </a:p>
          <a:p>
            <a:pPr marL="0" indent="0">
              <a:lnSpc>
                <a:spcPct val="150000"/>
              </a:lnSpc>
              <a:buNone/>
            </a:pPr>
            <a:r>
              <a:rPr lang="en-US" sz="2000" b="1" dirty="0"/>
              <a:t> - Baha'u'llàh</a:t>
            </a:r>
          </a:p>
        </p:txBody>
      </p:sp>
    </p:spTree>
    <p:extLst>
      <p:ext uri="{BB962C8B-B14F-4D97-AF65-F5344CB8AC3E}">
        <p14:creationId xmlns:p14="http://schemas.microsoft.com/office/powerpoint/2010/main" val="579579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2</a:t>
            </a:r>
          </a:p>
        </p:txBody>
      </p:sp>
      <p:pic>
        <p:nvPicPr>
          <p:cNvPr id="4" name="Picture 4" descr="A picture containing graphical user interface&#10;&#10;Description automatically generated">
            <a:extLst>
              <a:ext uri="{FF2B5EF4-FFF2-40B4-BE49-F238E27FC236}">
                <a16:creationId xmlns:a16="http://schemas.microsoft.com/office/drawing/2014/main" id="{56674826-90D2-4B8C-ADF6-090F7FB9560B}"/>
              </a:ext>
            </a:extLst>
          </p:cNvPr>
          <p:cNvPicPr>
            <a:picLocks noChangeAspect="1"/>
          </p:cNvPicPr>
          <p:nvPr/>
        </p:nvPicPr>
        <p:blipFill>
          <a:blip r:embed="rId3"/>
          <a:stretch>
            <a:fillRect/>
          </a:stretch>
        </p:blipFill>
        <p:spPr>
          <a:xfrm>
            <a:off x="1958975" y="1663630"/>
            <a:ext cx="8558386" cy="4469004"/>
          </a:xfrm>
          <a:prstGeom prst="rect">
            <a:avLst/>
          </a:prstGeom>
        </p:spPr>
      </p:pic>
    </p:spTree>
    <p:extLst>
      <p:ext uri="{BB962C8B-B14F-4D97-AF65-F5344CB8AC3E}">
        <p14:creationId xmlns:p14="http://schemas.microsoft.com/office/powerpoint/2010/main" val="587485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  3</a:t>
            </a:r>
          </a:p>
          <a:p>
            <a:pPr marL="0" indent="0">
              <a:lnSpc>
                <a:spcPct val="150000"/>
              </a:lnSpc>
              <a:buNone/>
            </a:pPr>
            <a:endParaRPr lang="en-US" sz="2400" b="1" dirty="0"/>
          </a:p>
          <a:p>
            <a:pPr marL="0" indent="0">
              <a:lnSpc>
                <a:spcPct val="150000"/>
              </a:lnSpc>
              <a:buNone/>
            </a:pPr>
            <a:r>
              <a:rPr lang="en-US" sz="2400" b="1" dirty="0"/>
              <a:t> The first sign of faith is love. The message of the holy, divine Manifestations is love; the radiance of the world is due to love; the well-being and happiness of the world depend upon it. Therefore, I admonish you that you must strive throughout the human world to diffuse the light of love. </a:t>
            </a:r>
            <a:endParaRPr lang="en-US" dirty="0"/>
          </a:p>
          <a:p>
            <a:pPr marL="0" indent="0">
              <a:lnSpc>
                <a:spcPct val="100000"/>
              </a:lnSpc>
              <a:buNone/>
            </a:pPr>
            <a:endParaRPr lang="en-US" sz="2000" b="1" dirty="0"/>
          </a:p>
          <a:p>
            <a:pPr marL="0" indent="0">
              <a:lnSpc>
                <a:spcPct val="150000"/>
              </a:lnSpc>
              <a:buNone/>
            </a:pPr>
            <a:r>
              <a:rPr lang="en-US" sz="2400" b="1" dirty="0"/>
              <a:t>- 'Abdu'l-Bah</a:t>
            </a:r>
            <a:r>
              <a:rPr lang="en-US" b="1" dirty="0"/>
              <a:t>à</a:t>
            </a:r>
          </a:p>
        </p:txBody>
      </p:sp>
    </p:spTree>
    <p:extLst>
      <p:ext uri="{BB962C8B-B14F-4D97-AF65-F5344CB8AC3E}">
        <p14:creationId xmlns:p14="http://schemas.microsoft.com/office/powerpoint/2010/main" val="577543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00000"/>
              </a:lnSpc>
              <a:buNone/>
            </a:pPr>
            <a:r>
              <a:rPr lang="en-US" sz="1500" dirty="0"/>
              <a:t>                                                                                          </a:t>
            </a:r>
            <a:r>
              <a:rPr lang="en-US" sz="3200" b="1" dirty="0"/>
              <a:t>    4</a:t>
            </a:r>
          </a:p>
          <a:p>
            <a:pPr marL="0" indent="0">
              <a:lnSpc>
                <a:spcPct val="100000"/>
              </a:lnSpc>
              <a:buNone/>
            </a:pPr>
            <a:endParaRPr lang="en-US" sz="2000" b="1" dirty="0"/>
          </a:p>
          <a:p>
            <a:pPr marL="0" indent="0">
              <a:lnSpc>
                <a:spcPct val="100000"/>
              </a:lnSpc>
              <a:buNone/>
            </a:pPr>
            <a:endParaRPr lang="en-US" sz="2000" b="1" dirty="0"/>
          </a:p>
          <a:p>
            <a:pPr marL="0" indent="0">
              <a:lnSpc>
                <a:spcPct val="100000"/>
              </a:lnSpc>
              <a:buNone/>
            </a:pPr>
            <a:endParaRPr lang="en-US" sz="2000" b="1" dirty="0"/>
          </a:p>
          <a:p>
            <a:pPr marL="0" indent="0">
              <a:lnSpc>
                <a:spcPct val="150000"/>
              </a:lnSpc>
              <a:buNone/>
            </a:pPr>
            <a:r>
              <a:rPr lang="en-US" sz="2400" b="1" dirty="0"/>
              <a:t>The essence of faith is fewness of words and abundance of deeds; he whose words exceed his deeds, know verily his death is better than his life.</a:t>
            </a:r>
            <a:endParaRPr lang="en-US" sz="2400" dirty="0"/>
          </a:p>
          <a:p>
            <a:pPr>
              <a:buNone/>
            </a:pPr>
            <a:r>
              <a:rPr lang="en-US" sz="2400" b="1" dirty="0">
                <a:ea typeface="+mn-lt"/>
                <a:cs typeface="+mn-lt"/>
              </a:rPr>
              <a:t>- Baha'u'llàh</a:t>
            </a:r>
            <a:endParaRPr lang="en-US" sz="2400" dirty="0">
              <a:ea typeface="+mn-lt"/>
              <a:cs typeface="+mn-lt"/>
            </a:endParaRPr>
          </a:p>
          <a:p>
            <a:pPr marL="0" indent="0">
              <a:lnSpc>
                <a:spcPct val="150000"/>
              </a:lnSpc>
              <a:buNone/>
            </a:pPr>
            <a:endParaRPr lang="en-US" sz="2400" b="1" dirty="0"/>
          </a:p>
        </p:txBody>
      </p:sp>
    </p:spTree>
    <p:extLst>
      <p:ext uri="{BB962C8B-B14F-4D97-AF65-F5344CB8AC3E}">
        <p14:creationId xmlns:p14="http://schemas.microsoft.com/office/powerpoint/2010/main" val="3703670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5</a:t>
            </a:r>
            <a:r>
              <a:rPr lang="en-US" sz="1500" dirty="0"/>
              <a:t> </a:t>
            </a:r>
            <a:r>
              <a:rPr lang="en-US" sz="2400" dirty="0"/>
              <a:t> </a:t>
            </a:r>
            <a:endParaRPr lang="en-US" sz="2400" b="1" dirty="0"/>
          </a:p>
          <a:p>
            <a:pPr marL="0" indent="0">
              <a:lnSpc>
                <a:spcPct val="150000"/>
              </a:lnSpc>
              <a:buNone/>
            </a:pPr>
            <a:endParaRPr lang="en-US" b="1" dirty="0"/>
          </a:p>
        </p:txBody>
      </p:sp>
      <p:pic>
        <p:nvPicPr>
          <p:cNvPr id="2" name="Picture 3" descr="Text, letter&#10;&#10;Description automatically generated">
            <a:extLst>
              <a:ext uri="{FF2B5EF4-FFF2-40B4-BE49-F238E27FC236}">
                <a16:creationId xmlns:a16="http://schemas.microsoft.com/office/drawing/2014/main" id="{36647F0A-F50D-479D-8279-3C2AF37545B9}"/>
              </a:ext>
            </a:extLst>
          </p:cNvPr>
          <p:cNvPicPr>
            <a:picLocks noChangeAspect="1"/>
          </p:cNvPicPr>
          <p:nvPr/>
        </p:nvPicPr>
        <p:blipFill>
          <a:blip r:embed="rId3"/>
          <a:stretch>
            <a:fillRect/>
          </a:stretch>
        </p:blipFill>
        <p:spPr>
          <a:xfrm>
            <a:off x="2575170" y="1287971"/>
            <a:ext cx="6318736" cy="4556819"/>
          </a:xfrm>
          <a:prstGeom prst="rect">
            <a:avLst/>
          </a:prstGeom>
        </p:spPr>
      </p:pic>
    </p:spTree>
    <p:extLst>
      <p:ext uri="{BB962C8B-B14F-4D97-AF65-F5344CB8AC3E}">
        <p14:creationId xmlns:p14="http://schemas.microsoft.com/office/powerpoint/2010/main" val="2451584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gn="ctr">
              <a:lnSpc>
                <a:spcPct val="150000"/>
              </a:lnSpc>
              <a:buNone/>
            </a:pPr>
            <a:r>
              <a:rPr lang="en-US" sz="1500" dirty="0"/>
              <a:t>			</a:t>
            </a:r>
            <a:r>
              <a:rPr lang="en-US" sz="3200" b="1" dirty="0"/>
              <a:t>6</a:t>
            </a:r>
            <a:r>
              <a:rPr lang="en-US" sz="1500" dirty="0"/>
              <a:t>                                                                                            </a:t>
            </a:r>
            <a:r>
              <a:rPr lang="en-US" sz="2400" dirty="0"/>
              <a:t> </a:t>
            </a:r>
            <a:endParaRPr lang="en-US" sz="2400" b="1" dirty="0"/>
          </a:p>
          <a:p>
            <a:pPr marL="0" indent="0">
              <a:lnSpc>
                <a:spcPct val="150000"/>
              </a:lnSpc>
              <a:buNone/>
            </a:pPr>
            <a:endParaRPr lang="en-US" sz="2400" b="1" dirty="0"/>
          </a:p>
          <a:p>
            <a:pPr marL="0" indent="0">
              <a:lnSpc>
                <a:spcPct val="150000"/>
              </a:lnSpc>
              <a:buNone/>
            </a:pPr>
            <a:r>
              <a:rPr lang="en-US" sz="2400" b="1" dirty="0"/>
              <a:t>Just as the conception of faith existed from the beginning that hath no beginning, and will endure till the end that hath no end, in like manner will the true believer eternally live and endure. His spirit will everlastingly circle round the Will of God. He will last as long as God, Himself, will last.</a:t>
            </a:r>
          </a:p>
          <a:p>
            <a:pPr marL="0" indent="0">
              <a:lnSpc>
                <a:spcPct val="150000"/>
              </a:lnSpc>
              <a:buNone/>
            </a:pPr>
            <a:r>
              <a:rPr lang="en-US" sz="2400" b="1" dirty="0"/>
              <a:t> - Baha'u'llàh</a:t>
            </a:r>
          </a:p>
          <a:p>
            <a:pPr marL="0" indent="0">
              <a:lnSpc>
                <a:spcPct val="100000"/>
              </a:lnSpc>
              <a:buNone/>
            </a:pPr>
            <a:endParaRPr lang="en-US" sz="2000" b="1" dirty="0"/>
          </a:p>
          <a:p>
            <a:pPr marL="0" indent="0">
              <a:lnSpc>
                <a:spcPct val="100000"/>
              </a:lnSpc>
              <a:buNone/>
            </a:pPr>
            <a:endParaRPr lang="en-US" sz="2000" b="1" dirty="0"/>
          </a:p>
          <a:p>
            <a:pPr marL="0" indent="0">
              <a:lnSpc>
                <a:spcPct val="100000"/>
              </a:lnSpc>
              <a:buNone/>
            </a:pPr>
            <a:endParaRPr lang="en-US" sz="2000" b="1" dirty="0"/>
          </a:p>
          <a:p>
            <a:pPr marL="0" indent="0">
              <a:lnSpc>
                <a:spcPct val="100000"/>
              </a:lnSpc>
              <a:buNone/>
            </a:pPr>
            <a:endParaRPr lang="en-US" sz="2000" b="1" dirty="0"/>
          </a:p>
          <a:p>
            <a:pPr marL="0" indent="0">
              <a:lnSpc>
                <a:spcPct val="150000"/>
              </a:lnSpc>
              <a:buNone/>
            </a:pPr>
            <a:endParaRPr lang="en-US" sz="2400" b="1" dirty="0"/>
          </a:p>
        </p:txBody>
      </p:sp>
    </p:spTree>
    <p:extLst>
      <p:ext uri="{BB962C8B-B14F-4D97-AF65-F5344CB8AC3E}">
        <p14:creationId xmlns:p14="http://schemas.microsoft.com/office/powerpoint/2010/main" val="1109378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   7</a:t>
            </a:r>
          </a:p>
          <a:p>
            <a:pPr marL="0" indent="0">
              <a:lnSpc>
                <a:spcPct val="150000"/>
              </a:lnSpc>
              <a:buNone/>
            </a:pPr>
            <a:endParaRPr lang="en-US" b="1" dirty="0"/>
          </a:p>
        </p:txBody>
      </p:sp>
      <p:pic>
        <p:nvPicPr>
          <p:cNvPr id="4" name="Picture 3"/>
          <p:cNvPicPr>
            <a:picLocks noChangeAspect="1"/>
          </p:cNvPicPr>
          <p:nvPr/>
        </p:nvPicPr>
        <p:blipFill>
          <a:blip r:embed="rId3"/>
          <a:stretch>
            <a:fillRect/>
          </a:stretch>
        </p:blipFill>
        <p:spPr>
          <a:xfrm>
            <a:off x="1727200" y="1073309"/>
            <a:ext cx="8737600" cy="4937223"/>
          </a:xfrm>
          <a:prstGeom prst="rect">
            <a:avLst/>
          </a:prstGeom>
        </p:spPr>
      </p:pic>
    </p:spTree>
    <p:extLst>
      <p:ext uri="{BB962C8B-B14F-4D97-AF65-F5344CB8AC3E}">
        <p14:creationId xmlns:p14="http://schemas.microsoft.com/office/powerpoint/2010/main" val="1710070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2400" dirty="0"/>
              <a:t> </a:t>
            </a:r>
            <a:r>
              <a:rPr lang="en-US" sz="3200" b="1" dirty="0"/>
              <a:t>8</a:t>
            </a:r>
            <a:endParaRPr lang="en-US" sz="2400" b="1" dirty="0"/>
          </a:p>
          <a:p>
            <a:pPr marL="0" indent="0">
              <a:lnSpc>
                <a:spcPct val="150000"/>
              </a:lnSpc>
              <a:buNone/>
            </a:pPr>
            <a:endParaRPr lang="en-US" sz="2400" b="1" dirty="0"/>
          </a:p>
          <a:p>
            <a:pPr marL="0" indent="0">
              <a:lnSpc>
                <a:spcPct val="150000"/>
              </a:lnSpc>
              <a:buNone/>
            </a:pPr>
            <a:r>
              <a:rPr lang="en-US" sz="2400" b="1" dirty="0"/>
              <a:t>How vast the number of people who are well versed in every science, yet it is their adherence to the holy Word of God which will determine their faith, inasmuch as the fruit of every science is none other than the knowledge of divine precepts and submission unto His good-pleasure. </a:t>
            </a:r>
            <a:endParaRPr lang="en-US" dirty="0"/>
          </a:p>
          <a:p>
            <a:pPr marL="0" indent="0">
              <a:lnSpc>
                <a:spcPct val="100000"/>
              </a:lnSpc>
              <a:buNone/>
            </a:pPr>
            <a:endParaRPr lang="en-US" sz="2000" b="1" dirty="0"/>
          </a:p>
          <a:p>
            <a:pPr marL="0" indent="0">
              <a:lnSpc>
                <a:spcPct val="100000"/>
              </a:lnSpc>
              <a:buNone/>
            </a:pPr>
            <a:r>
              <a:rPr lang="en-US" sz="2400" b="1" dirty="0"/>
              <a:t>- The Bàb</a:t>
            </a:r>
          </a:p>
          <a:p>
            <a:pPr marL="0" indent="0">
              <a:lnSpc>
                <a:spcPct val="100000"/>
              </a:lnSpc>
              <a:buNone/>
            </a:pPr>
            <a:endParaRPr lang="en-US" sz="2000" b="1" dirty="0"/>
          </a:p>
          <a:p>
            <a:pPr marL="0" indent="0">
              <a:lnSpc>
                <a:spcPct val="100000"/>
              </a:lnSpc>
              <a:buNone/>
            </a:pPr>
            <a:endParaRPr lang="en-US" sz="2000" b="1" dirty="0"/>
          </a:p>
          <a:p>
            <a:pPr marL="0" indent="0">
              <a:lnSpc>
                <a:spcPct val="150000"/>
              </a:lnSpc>
              <a:buNone/>
            </a:pPr>
            <a:endParaRPr lang="en-US" sz="2400" b="1" dirty="0"/>
          </a:p>
        </p:txBody>
      </p:sp>
    </p:spTree>
    <p:extLst>
      <p:ext uri="{BB962C8B-B14F-4D97-AF65-F5344CB8AC3E}">
        <p14:creationId xmlns:p14="http://schemas.microsoft.com/office/powerpoint/2010/main" val="1876434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2400" dirty="0"/>
              <a:t> </a:t>
            </a:r>
            <a:endParaRPr lang="en-US" sz="2400" b="1" dirty="0"/>
          </a:p>
          <a:p>
            <a:pPr marL="0" indent="0">
              <a:lnSpc>
                <a:spcPct val="150000"/>
              </a:lnSpc>
              <a:buNone/>
            </a:pPr>
            <a:endParaRPr lang="en-US" b="1" dirty="0"/>
          </a:p>
        </p:txBody>
      </p:sp>
      <p:sp>
        <p:nvSpPr>
          <p:cNvPr id="2" name="Rectangle 1"/>
          <p:cNvSpPr/>
          <p:nvPr/>
        </p:nvSpPr>
        <p:spPr>
          <a:xfrm>
            <a:off x="2517489" y="2690336"/>
            <a:ext cx="7106895" cy="3385542"/>
          </a:xfrm>
          <a:prstGeom prst="rect">
            <a:avLst/>
          </a:prstGeom>
        </p:spPr>
        <p:txBody>
          <a:bodyPr wrap="square">
            <a:spAutoFit/>
          </a:bodyPr>
          <a:lstStyle/>
          <a:p>
            <a:r>
              <a:rPr lang="en-US" sz="2800" dirty="0"/>
              <a:t>https://</a:t>
            </a:r>
            <a:r>
              <a:rPr lang="en-US" sz="2800" dirty="0" err="1"/>
              <a:t>www.youtube.com</a:t>
            </a:r>
            <a:r>
              <a:rPr lang="en-US" sz="2800" dirty="0"/>
              <a:t>/</a:t>
            </a:r>
            <a:r>
              <a:rPr lang="en-US" sz="2800" dirty="0" err="1"/>
              <a:t>watch?v</a:t>
            </a:r>
            <a:r>
              <a:rPr lang="en-US" sz="2800" dirty="0"/>
              <a:t>=OmXDJCN3q4M</a:t>
            </a:r>
          </a:p>
          <a:p>
            <a:r>
              <a:rPr lang="en-US" sz="2800" dirty="0"/>
              <a:t> </a:t>
            </a:r>
          </a:p>
          <a:p>
            <a:r>
              <a:rPr lang="en-US" sz="2800" dirty="0"/>
              <a:t>Search for Dawn; The Music and Arrest of </a:t>
            </a:r>
            <a:r>
              <a:rPr lang="en-US" sz="2800" dirty="0" err="1"/>
              <a:t>Bahai</a:t>
            </a:r>
            <a:r>
              <a:rPr lang="en-US" sz="2800" dirty="0"/>
              <a:t> </a:t>
            </a:r>
            <a:r>
              <a:rPr lang="en-US" sz="2800" dirty="0" err="1"/>
              <a:t>Muiscian</a:t>
            </a:r>
            <a:r>
              <a:rPr lang="en-US" sz="2800" dirty="0"/>
              <a:t> , </a:t>
            </a:r>
            <a:r>
              <a:rPr lang="en-US" sz="2800" dirty="0" err="1"/>
              <a:t>Behnam</a:t>
            </a:r>
            <a:r>
              <a:rPr lang="en-US" sz="2800" dirty="0"/>
              <a:t> </a:t>
            </a:r>
            <a:r>
              <a:rPr lang="en-US" sz="2800" dirty="0" err="1"/>
              <a:t>Rohani</a:t>
            </a:r>
            <a:r>
              <a:rPr lang="en-US" sz="2800" dirty="0"/>
              <a:t> </a:t>
            </a:r>
            <a:r>
              <a:rPr lang="en-US" sz="2800" dirty="0" err="1"/>
              <a:t>Fard</a:t>
            </a:r>
            <a:endParaRPr lang="en-US" sz="2800" b="1" dirty="0"/>
          </a:p>
          <a:p>
            <a:r>
              <a:rPr lang="en-US" sz="2800" dirty="0"/>
              <a:t> </a:t>
            </a:r>
          </a:p>
          <a:p>
            <a:endParaRPr lang="en-US" sz="2800" dirty="0"/>
          </a:p>
          <a:p>
            <a:endParaRPr lang="en-US" dirty="0"/>
          </a:p>
        </p:txBody>
      </p:sp>
      <p:pic>
        <p:nvPicPr>
          <p:cNvPr id="4" name="Online Media 3" title="Search for Dawn; The Music and Arrest of Bahai Muiscian , Behnam Rohani Fard">
            <a:hlinkClick r:id="" action="ppaction://media"/>
            <a:extLst>
              <a:ext uri="{FF2B5EF4-FFF2-40B4-BE49-F238E27FC236}">
                <a16:creationId xmlns:a16="http://schemas.microsoft.com/office/drawing/2014/main" id="{D954A02F-9FD8-4878-A15A-56AE285EFE97}"/>
              </a:ext>
            </a:extLst>
          </p:cNvPr>
          <p:cNvPicPr>
            <a:picLocks noRot="1" noChangeAspect="1"/>
          </p:cNvPicPr>
          <p:nvPr>
            <a:videoFile r:link="rId1"/>
          </p:nvPr>
        </p:nvPicPr>
        <p:blipFill>
          <a:blip r:embed="rId4"/>
          <a:stretch>
            <a:fillRect/>
          </a:stretch>
        </p:blipFill>
        <p:spPr>
          <a:xfrm>
            <a:off x="926259" y="522908"/>
            <a:ext cx="9947687" cy="5620443"/>
          </a:xfrm>
          <a:prstGeom prst="rect">
            <a:avLst/>
          </a:prstGeom>
        </p:spPr>
      </p:pic>
    </p:spTree>
    <p:extLst>
      <p:ext uri="{BB962C8B-B14F-4D97-AF65-F5344CB8AC3E}">
        <p14:creationId xmlns:p14="http://schemas.microsoft.com/office/powerpoint/2010/main" val="424352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endParaRPr lang="en-US" sz="2400" b="1" dirty="0"/>
          </a:p>
          <a:p>
            <a:pPr marL="0" indent="0">
              <a:lnSpc>
                <a:spcPct val="150000"/>
              </a:lnSpc>
              <a:buNone/>
            </a:pPr>
            <a:endParaRPr lang="en-US" b="1" dirty="0"/>
          </a:p>
        </p:txBody>
      </p:sp>
      <p:sp>
        <p:nvSpPr>
          <p:cNvPr id="2" name="Rectangle 1"/>
          <p:cNvSpPr/>
          <p:nvPr/>
        </p:nvSpPr>
        <p:spPr>
          <a:xfrm>
            <a:off x="302406" y="1027944"/>
            <a:ext cx="10644689" cy="6032421"/>
          </a:xfrm>
          <a:prstGeom prst="rect">
            <a:avLst/>
          </a:prstGeom>
        </p:spPr>
        <p:txBody>
          <a:bodyPr wrap="square">
            <a:spAutoFit/>
          </a:bodyPr>
          <a:lstStyle/>
          <a:p>
            <a:pPr algn="ctr"/>
            <a:r>
              <a:rPr lang="en-US" sz="3200" b="1" dirty="0"/>
              <a:t>9</a:t>
            </a:r>
          </a:p>
          <a:p>
            <a:endParaRPr lang="en-US" dirty="0"/>
          </a:p>
          <a:p>
            <a:endParaRPr lang="en-US" dirty="0"/>
          </a:p>
          <a:p>
            <a:endParaRPr lang="en-US" dirty="0"/>
          </a:p>
          <a:p>
            <a:r>
              <a:rPr lang="en-US" sz="2400" b="1" dirty="0"/>
              <a:t>O my Lord! Suffer me to be detached from aught else save Thee, to hold fast to the hem of Thy bounty, to be wholly devoted to Thy Faith, to remain fast and firm in Thy love and to observe what Thou hast prescribed in Thy Book.</a:t>
            </a:r>
          </a:p>
          <a:p>
            <a:r>
              <a:rPr lang="en-US" sz="2400" b="1" dirty="0"/>
              <a:t>Verily, Thou art the Powerful, the Mighty, the Omnipotent.</a:t>
            </a:r>
          </a:p>
          <a:p>
            <a:endParaRPr lang="en-US" sz="2400" b="1" dirty="0"/>
          </a:p>
          <a:p>
            <a:endParaRPr lang="en-US" sz="2400" b="1" dirty="0"/>
          </a:p>
          <a:p>
            <a:r>
              <a:rPr lang="en-US" sz="2400" b="1" dirty="0"/>
              <a:t>—‘</a:t>
            </a:r>
            <a:r>
              <a:rPr lang="en-US" sz="2400" b="1" dirty="0" err="1"/>
              <a:t>Abdu’l‑Bahá</a:t>
            </a:r>
            <a:endParaRPr lang="en-US" sz="2400" b="1"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38930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 10</a:t>
            </a:r>
          </a:p>
          <a:p>
            <a:pPr marL="0" indent="0">
              <a:lnSpc>
                <a:spcPct val="150000"/>
              </a:lnSpc>
              <a:buNone/>
            </a:pPr>
            <a:endParaRPr lang="en-US" b="1" dirty="0"/>
          </a:p>
        </p:txBody>
      </p:sp>
      <p:pic>
        <p:nvPicPr>
          <p:cNvPr id="2" name="Picture 1"/>
          <p:cNvPicPr>
            <a:picLocks noChangeAspect="1"/>
          </p:cNvPicPr>
          <p:nvPr/>
        </p:nvPicPr>
        <p:blipFill>
          <a:blip r:embed="rId3"/>
          <a:stretch>
            <a:fillRect/>
          </a:stretch>
        </p:blipFill>
        <p:spPr>
          <a:xfrm>
            <a:off x="3159312" y="1440530"/>
            <a:ext cx="6225702" cy="4848230"/>
          </a:xfrm>
          <a:prstGeom prst="rect">
            <a:avLst/>
          </a:prstGeom>
        </p:spPr>
      </p:pic>
    </p:spTree>
    <p:extLst>
      <p:ext uri="{BB962C8B-B14F-4D97-AF65-F5344CB8AC3E}">
        <p14:creationId xmlns:p14="http://schemas.microsoft.com/office/powerpoint/2010/main" val="291844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2400" dirty="0"/>
              <a:t> </a:t>
            </a:r>
            <a:endParaRPr lang="en-US" sz="2400" b="1" dirty="0"/>
          </a:p>
          <a:p>
            <a:pPr marL="0" indent="0">
              <a:lnSpc>
                <a:spcPct val="150000"/>
              </a:lnSpc>
              <a:buNone/>
            </a:pPr>
            <a:endParaRPr lang="en-US" b="1" dirty="0"/>
          </a:p>
        </p:txBody>
      </p:sp>
      <p:sp>
        <p:nvSpPr>
          <p:cNvPr id="2" name="Rectangle 1"/>
          <p:cNvSpPr/>
          <p:nvPr/>
        </p:nvSpPr>
        <p:spPr>
          <a:xfrm>
            <a:off x="263277" y="882905"/>
            <a:ext cx="11196972" cy="6247865"/>
          </a:xfrm>
          <a:prstGeom prst="rect">
            <a:avLst/>
          </a:prstGeom>
        </p:spPr>
        <p:txBody>
          <a:bodyPr wrap="square">
            <a:spAutoFit/>
          </a:bodyPr>
          <a:lstStyle/>
          <a:p>
            <a:pPr algn="ctr"/>
            <a:r>
              <a:rPr lang="en-US" sz="3200" b="1" dirty="0"/>
              <a:t>11</a:t>
            </a:r>
          </a:p>
          <a:p>
            <a:endParaRPr lang="en-US" dirty="0"/>
          </a:p>
          <a:p>
            <a:endParaRPr lang="en-US" dirty="0"/>
          </a:p>
          <a:p>
            <a:endParaRPr lang="en-US" dirty="0"/>
          </a:p>
          <a:p>
            <a:endParaRPr lang="en-US" dirty="0"/>
          </a:p>
          <a:p>
            <a:r>
              <a:rPr lang="en-US" sz="2800" b="1" dirty="0"/>
              <a:t>Question: Will you state the tenets of your faith?</a:t>
            </a:r>
          </a:p>
          <a:p>
            <a:r>
              <a:rPr lang="en-US" sz="2800" b="1" dirty="0"/>
              <a:t>Answer: First, investigate reality. Man must leave imitation and seek reality. The contemporaneous religious beliefs differ because of their allegiance to dogma. It is necessary, therefore, to abandon imitations and seek their fundamental reality.</a:t>
            </a:r>
          </a:p>
          <a:p>
            <a:endParaRPr lang="en-US" sz="2400" b="1" dirty="0"/>
          </a:p>
          <a:p>
            <a:r>
              <a:rPr lang="en-US" sz="2400" b="1" dirty="0"/>
              <a:t>—‘</a:t>
            </a:r>
            <a:r>
              <a:rPr lang="en-US" sz="2400" b="1" dirty="0" err="1"/>
              <a:t>Abdu’l‑Bahá</a:t>
            </a:r>
            <a:endParaRPr lang="en-US" sz="2400" b="1"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019523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12</a:t>
            </a:r>
            <a:r>
              <a:rPr lang="en-US" sz="2400" dirty="0"/>
              <a:t> </a:t>
            </a:r>
            <a:endParaRPr lang="en-US" sz="2400" b="1" dirty="0"/>
          </a:p>
          <a:p>
            <a:pPr marL="0" indent="0">
              <a:lnSpc>
                <a:spcPct val="150000"/>
              </a:lnSpc>
              <a:buNone/>
            </a:pPr>
            <a:endParaRPr lang="en-US" b="1" dirty="0"/>
          </a:p>
        </p:txBody>
      </p:sp>
      <p:pic>
        <p:nvPicPr>
          <p:cNvPr id="4" name="Picture 3"/>
          <p:cNvPicPr>
            <a:picLocks noChangeAspect="1"/>
          </p:cNvPicPr>
          <p:nvPr/>
        </p:nvPicPr>
        <p:blipFill>
          <a:blip r:embed="rId3"/>
          <a:stretch>
            <a:fillRect/>
          </a:stretch>
        </p:blipFill>
        <p:spPr>
          <a:xfrm>
            <a:off x="2834088" y="960352"/>
            <a:ext cx="6179242" cy="4956659"/>
          </a:xfrm>
          <a:prstGeom prst="rect">
            <a:avLst/>
          </a:prstGeom>
        </p:spPr>
      </p:pic>
    </p:spTree>
    <p:extLst>
      <p:ext uri="{BB962C8B-B14F-4D97-AF65-F5344CB8AC3E}">
        <p14:creationId xmlns:p14="http://schemas.microsoft.com/office/powerpoint/2010/main" val="1781927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262085" y="240363"/>
            <a:ext cx="11929915" cy="6276806"/>
          </a:xfrm>
        </p:spPr>
        <p:txBody>
          <a:bodyPr vert="horz" lIns="91440" tIns="45720" rIns="91440" bIns="45720" rtlCol="0" anchor="t">
            <a:normAutofit/>
          </a:bodyPr>
          <a:lstStyle/>
          <a:p>
            <a:pPr marL="0" indent="0">
              <a:lnSpc>
                <a:spcPct val="150000"/>
              </a:lnSpc>
              <a:buNone/>
            </a:pPr>
            <a:r>
              <a:rPr lang="en-US" sz="1500" dirty="0"/>
              <a:t>                                                                                             </a:t>
            </a:r>
            <a:r>
              <a:rPr lang="en-US" sz="2400" dirty="0"/>
              <a:t> </a:t>
            </a:r>
            <a:r>
              <a:rPr lang="en-US" sz="3200" b="1" dirty="0"/>
              <a:t>13</a:t>
            </a:r>
          </a:p>
          <a:p>
            <a:r>
              <a:rPr lang="en-US" dirty="0"/>
              <a:t>Regard not the all-sufficing power of God as an idle fancy. It is that genuine faith</a:t>
            </a:r>
            <a:r>
              <a:rPr lang="en-US" b="1" dirty="0"/>
              <a:t> </a:t>
            </a:r>
            <a:r>
              <a:rPr lang="en-US" dirty="0"/>
              <a:t>which thou </a:t>
            </a:r>
            <a:r>
              <a:rPr lang="en-US" dirty="0" err="1"/>
              <a:t>cherishest</a:t>
            </a:r>
            <a:r>
              <a:rPr lang="en-US" dirty="0"/>
              <a:t> for the Manifestation of God in every Dispensation. It is such faith</a:t>
            </a:r>
            <a:r>
              <a:rPr lang="en-US" b="1" dirty="0"/>
              <a:t> </a:t>
            </a:r>
            <a:r>
              <a:rPr lang="en-US" dirty="0"/>
              <a:t>which </a:t>
            </a:r>
            <a:r>
              <a:rPr lang="en-US" dirty="0" err="1"/>
              <a:t>sufficeth</a:t>
            </a:r>
            <a:r>
              <a:rPr lang="en-US" dirty="0"/>
              <a:t> above all the things that exist on the earth, whereas no created thing on earth besides faith</a:t>
            </a:r>
            <a:r>
              <a:rPr lang="en-US" b="1" dirty="0"/>
              <a:t> </a:t>
            </a:r>
            <a:r>
              <a:rPr lang="en-US" dirty="0"/>
              <a:t>would suffice thee. If thou art not a believer, the Tree of divine Truth would condemn thee to extinction. If thou art a believer, thy faith shall be sufficient for thee above all things that exist on earth, even though thou possess nothing.</a:t>
            </a:r>
          </a:p>
          <a:p>
            <a:pPr marL="0" indent="0">
              <a:buNone/>
            </a:pPr>
            <a:endParaRPr lang="en-US" dirty="0"/>
          </a:p>
          <a:p>
            <a:r>
              <a:rPr lang="en-US" dirty="0"/>
              <a:t>Selections from the Writings of the </a:t>
            </a:r>
            <a:r>
              <a:rPr lang="en-US" dirty="0" err="1"/>
              <a:t>Báb</a:t>
            </a:r>
            <a:endParaRPr lang="en-US" dirty="0"/>
          </a:p>
          <a:p>
            <a:pPr marL="0" indent="0">
              <a:lnSpc>
                <a:spcPct val="150000"/>
              </a:lnSpc>
              <a:buNone/>
            </a:pPr>
            <a:endParaRPr lang="en-US" b="1" dirty="0"/>
          </a:p>
        </p:txBody>
      </p:sp>
    </p:spTree>
    <p:extLst>
      <p:ext uri="{BB962C8B-B14F-4D97-AF65-F5344CB8AC3E}">
        <p14:creationId xmlns:p14="http://schemas.microsoft.com/office/powerpoint/2010/main" val="2595019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14   </a:t>
            </a:r>
            <a:r>
              <a:rPr lang="en-US" sz="2400" dirty="0"/>
              <a:t> </a:t>
            </a:r>
            <a:endParaRPr lang="en-US" dirty="0"/>
          </a:p>
        </p:txBody>
      </p:sp>
      <p:pic>
        <p:nvPicPr>
          <p:cNvPr id="2" name="Picture 1"/>
          <p:cNvPicPr>
            <a:picLocks noChangeAspect="1"/>
          </p:cNvPicPr>
          <p:nvPr/>
        </p:nvPicPr>
        <p:blipFill>
          <a:blip r:embed="rId3"/>
          <a:stretch>
            <a:fillRect/>
          </a:stretch>
        </p:blipFill>
        <p:spPr>
          <a:xfrm>
            <a:off x="2261076" y="1037800"/>
            <a:ext cx="7232344" cy="5405854"/>
          </a:xfrm>
          <a:prstGeom prst="rect">
            <a:avLst/>
          </a:prstGeom>
        </p:spPr>
      </p:pic>
    </p:spTree>
    <p:extLst>
      <p:ext uri="{BB962C8B-B14F-4D97-AF65-F5344CB8AC3E}">
        <p14:creationId xmlns:p14="http://schemas.microsoft.com/office/powerpoint/2010/main" val="3731621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181444" y="240363"/>
            <a:ext cx="11638956" cy="6276806"/>
          </a:xfrm>
        </p:spPr>
        <p:txBody>
          <a:bodyPr vert="horz" lIns="91440" tIns="45720" rIns="91440" bIns="45720" rtlCol="0" anchor="t">
            <a:normAutofit lnSpcReduction="10000"/>
          </a:bodyPr>
          <a:lstStyle/>
          <a:p>
            <a:pPr marL="0" indent="0" algn="ctr">
              <a:lnSpc>
                <a:spcPct val="150000"/>
              </a:lnSpc>
              <a:buNone/>
            </a:pPr>
            <a:r>
              <a:rPr lang="en-US" sz="1500" dirty="0"/>
              <a:t>    </a:t>
            </a:r>
            <a:r>
              <a:rPr lang="en-US" sz="2400" dirty="0"/>
              <a:t> </a:t>
            </a:r>
            <a:r>
              <a:rPr lang="en-US" sz="3200" b="1" dirty="0"/>
              <a:t>15</a:t>
            </a:r>
          </a:p>
          <a:p>
            <a:pPr marL="0" indent="0" algn="ctr">
              <a:lnSpc>
                <a:spcPct val="150000"/>
              </a:lnSpc>
              <a:buNone/>
            </a:pPr>
            <a:endParaRPr lang="en-US" dirty="0"/>
          </a:p>
          <a:p>
            <a:pPr marL="0" indent="0">
              <a:lnSpc>
                <a:spcPct val="150000"/>
              </a:lnSpc>
              <a:buNone/>
            </a:pPr>
            <a:r>
              <a:rPr lang="en-US" b="1" dirty="0"/>
              <a:t>The teachings and ordinances of the divine religions are of two kinds. The first are spiritual and essential in nature—such as faith in God, faith in Christ, faith in Moses, faith in Abraham, faith in </a:t>
            </a:r>
            <a:r>
              <a:rPr lang="en-US" b="1" dirty="0" err="1"/>
              <a:t>Muḥammad</a:t>
            </a:r>
            <a:r>
              <a:rPr lang="en-US" b="1" dirty="0"/>
              <a:t>, the love of God and the oneness of the world of humanity. These divine principles shall be spread throughout the world.</a:t>
            </a:r>
          </a:p>
          <a:p>
            <a:pPr marL="0" indent="0">
              <a:lnSpc>
                <a:spcPct val="150000"/>
              </a:lnSpc>
              <a:buNone/>
            </a:pPr>
            <a:r>
              <a:rPr lang="en-US" dirty="0"/>
              <a:t>—‘</a:t>
            </a:r>
            <a:r>
              <a:rPr lang="en-US" dirty="0" err="1"/>
              <a:t>Abdu’l‑Bahá</a:t>
            </a:r>
            <a:endParaRPr lang="en-US" dirty="0"/>
          </a:p>
          <a:p>
            <a:pPr marL="0" indent="0">
              <a:lnSpc>
                <a:spcPct val="150000"/>
              </a:lnSpc>
              <a:buNone/>
            </a:pPr>
            <a:endParaRPr lang="en-US" b="1" dirty="0"/>
          </a:p>
        </p:txBody>
      </p:sp>
    </p:spTree>
    <p:extLst>
      <p:ext uri="{BB962C8B-B14F-4D97-AF65-F5344CB8AC3E}">
        <p14:creationId xmlns:p14="http://schemas.microsoft.com/office/powerpoint/2010/main" val="38716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   16</a:t>
            </a:r>
          </a:p>
        </p:txBody>
      </p:sp>
      <p:pic>
        <p:nvPicPr>
          <p:cNvPr id="4" name="Picture 3"/>
          <p:cNvPicPr>
            <a:picLocks noChangeAspect="1"/>
          </p:cNvPicPr>
          <p:nvPr/>
        </p:nvPicPr>
        <p:blipFill>
          <a:blip r:embed="rId3"/>
          <a:stretch>
            <a:fillRect/>
          </a:stretch>
        </p:blipFill>
        <p:spPr>
          <a:xfrm>
            <a:off x="1533196" y="1270143"/>
            <a:ext cx="8626160" cy="4863720"/>
          </a:xfrm>
          <a:prstGeom prst="rect">
            <a:avLst/>
          </a:prstGeom>
        </p:spPr>
      </p:pic>
    </p:spTree>
    <p:extLst>
      <p:ext uri="{BB962C8B-B14F-4D97-AF65-F5344CB8AC3E}">
        <p14:creationId xmlns:p14="http://schemas.microsoft.com/office/powerpoint/2010/main" val="251146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2400" dirty="0"/>
              <a:t> </a:t>
            </a:r>
            <a:endParaRPr lang="en-US" sz="2400" b="1" dirty="0"/>
          </a:p>
          <a:p>
            <a:pPr marL="0" indent="0">
              <a:lnSpc>
                <a:spcPct val="150000"/>
              </a:lnSpc>
              <a:buNone/>
            </a:pPr>
            <a:endParaRPr lang="en-US" b="1" dirty="0"/>
          </a:p>
        </p:txBody>
      </p:sp>
      <p:sp>
        <p:nvSpPr>
          <p:cNvPr id="2" name="Rectangle 1"/>
          <p:cNvSpPr/>
          <p:nvPr/>
        </p:nvSpPr>
        <p:spPr>
          <a:xfrm>
            <a:off x="262085" y="705453"/>
            <a:ext cx="11289822" cy="6309420"/>
          </a:xfrm>
          <a:prstGeom prst="rect">
            <a:avLst/>
          </a:prstGeom>
        </p:spPr>
        <p:txBody>
          <a:bodyPr wrap="square">
            <a:spAutoFit/>
          </a:bodyPr>
          <a:lstStyle/>
          <a:p>
            <a:endParaRPr lang="en-US" dirty="0"/>
          </a:p>
          <a:p>
            <a:endParaRPr lang="en-US" dirty="0"/>
          </a:p>
          <a:p>
            <a:pPr algn="ctr"/>
            <a:r>
              <a:rPr lang="en-US" sz="3200" b="1" dirty="0"/>
              <a:t>17</a:t>
            </a:r>
          </a:p>
          <a:p>
            <a:endParaRPr lang="en-US" dirty="0"/>
          </a:p>
          <a:p>
            <a:endParaRPr lang="en-US" dirty="0"/>
          </a:p>
          <a:p>
            <a:endParaRPr lang="en-US" dirty="0"/>
          </a:p>
          <a:p>
            <a:r>
              <a:rPr lang="en-US" sz="2800" b="1" dirty="0"/>
              <a:t>The second kind of ordinances and teachings concern the outer conditions and transactions of the world of mankind. They are the nonessential, accidental or temporary laws of human affairs which are subject to change and transformation according to the exigencies of time and place.</a:t>
            </a:r>
          </a:p>
          <a:p>
            <a:endParaRPr lang="en-US" sz="2800" b="1" dirty="0"/>
          </a:p>
          <a:p>
            <a:endParaRPr lang="en-US" dirty="0"/>
          </a:p>
          <a:p>
            <a:endParaRPr lang="en-US" dirty="0"/>
          </a:p>
          <a:p>
            <a:endParaRPr lang="en-US" dirty="0"/>
          </a:p>
          <a:p>
            <a:r>
              <a:rPr lang="en-US" sz="2400" b="1" dirty="0"/>
              <a:t>—‘</a:t>
            </a:r>
            <a:r>
              <a:rPr lang="en-US" sz="2400" b="1" dirty="0" err="1"/>
              <a:t>Abdu’l‑Bahá</a:t>
            </a:r>
            <a:endParaRPr lang="en-US" sz="2400" b="1" dirty="0"/>
          </a:p>
          <a:p>
            <a:endParaRPr lang="en-US" dirty="0"/>
          </a:p>
          <a:p>
            <a:endParaRPr lang="en-US" dirty="0"/>
          </a:p>
        </p:txBody>
      </p:sp>
    </p:spTree>
    <p:extLst>
      <p:ext uri="{BB962C8B-B14F-4D97-AF65-F5344CB8AC3E}">
        <p14:creationId xmlns:p14="http://schemas.microsoft.com/office/powerpoint/2010/main" val="3633793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3200" b="1" dirty="0"/>
              <a:t>18 </a:t>
            </a:r>
          </a:p>
        </p:txBody>
      </p:sp>
      <p:pic>
        <p:nvPicPr>
          <p:cNvPr id="2" name="Picture 1"/>
          <p:cNvPicPr>
            <a:picLocks noChangeAspect="1"/>
          </p:cNvPicPr>
          <p:nvPr/>
        </p:nvPicPr>
        <p:blipFill>
          <a:blip r:embed="rId3"/>
          <a:stretch>
            <a:fillRect/>
          </a:stretch>
        </p:blipFill>
        <p:spPr>
          <a:xfrm>
            <a:off x="2973470" y="1343241"/>
            <a:ext cx="6551530" cy="4542790"/>
          </a:xfrm>
          <a:prstGeom prst="rect">
            <a:avLst/>
          </a:prstGeom>
        </p:spPr>
      </p:pic>
    </p:spTree>
    <p:extLst>
      <p:ext uri="{BB962C8B-B14F-4D97-AF65-F5344CB8AC3E}">
        <p14:creationId xmlns:p14="http://schemas.microsoft.com/office/powerpoint/2010/main" val="3311876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Rectangle 42">
            <a:extLst>
              <a:ext uri="{FF2B5EF4-FFF2-40B4-BE49-F238E27FC236}">
                <a16:creationId xmlns:a16="http://schemas.microsoft.com/office/drawing/2014/main" id="{F8B048C4-AB77-4182-B261-2C9BE596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5" name="Group 44">
            <a:extLst>
              <a:ext uri="{FF2B5EF4-FFF2-40B4-BE49-F238E27FC236}">
                <a16:creationId xmlns:a16="http://schemas.microsoft.com/office/drawing/2014/main" id="{A700D801-79CB-4F23-8DF8-6B0F45FCD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46" name="Picture 45">
              <a:extLst>
                <a:ext uri="{FF2B5EF4-FFF2-40B4-BE49-F238E27FC236}">
                  <a16:creationId xmlns:a16="http://schemas.microsoft.com/office/drawing/2014/main" id="{AA52F426-0370-4291-8DA2-6F1DB66EAF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47" name="Picture 46">
              <a:extLst>
                <a:ext uri="{FF2B5EF4-FFF2-40B4-BE49-F238E27FC236}">
                  <a16:creationId xmlns:a16="http://schemas.microsoft.com/office/drawing/2014/main" id="{987AEA36-C28D-4764-988B-6C2AC6503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duotone>
                <a:schemeClr val="accent6">
                  <a:shade val="45000"/>
                  <a:satMod val="135000"/>
                </a:schemeClr>
                <a:prstClr val="white"/>
              </a:duotone>
              <a:alphaModFix amt="5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BA941903-AE04-4ED9-81A6-DA05D39F66F4}"/>
              </a:ext>
            </a:extLst>
          </p:cNvPr>
          <p:cNvSpPr>
            <a:spLocks noGrp="1"/>
          </p:cNvSpPr>
          <p:nvPr>
            <p:ph idx="1"/>
          </p:nvPr>
        </p:nvSpPr>
        <p:spPr>
          <a:xfrm>
            <a:off x="838200" y="240363"/>
            <a:ext cx="10982200" cy="6276806"/>
          </a:xfrm>
        </p:spPr>
        <p:txBody>
          <a:bodyPr vert="horz" lIns="91440" tIns="45720" rIns="91440" bIns="45720" rtlCol="0" anchor="t">
            <a:normAutofit/>
          </a:bodyPr>
          <a:lstStyle/>
          <a:p>
            <a:pPr marL="0" indent="0">
              <a:lnSpc>
                <a:spcPct val="150000"/>
              </a:lnSpc>
              <a:buNone/>
            </a:pPr>
            <a:r>
              <a:rPr lang="en-US" sz="1500" dirty="0"/>
              <a:t>                                                                                           </a:t>
            </a:r>
            <a:r>
              <a:rPr lang="en-US" sz="2400" dirty="0"/>
              <a:t> </a:t>
            </a:r>
            <a:endParaRPr lang="en-US" dirty="0"/>
          </a:p>
        </p:txBody>
      </p:sp>
      <p:sp>
        <p:nvSpPr>
          <p:cNvPr id="2" name="Rectangle 1"/>
          <p:cNvSpPr/>
          <p:nvPr/>
        </p:nvSpPr>
        <p:spPr>
          <a:xfrm>
            <a:off x="1538253" y="2967335"/>
            <a:ext cx="7605747" cy="3108544"/>
          </a:xfrm>
          <a:prstGeom prst="rect">
            <a:avLst/>
          </a:prstGeom>
        </p:spPr>
        <p:txBody>
          <a:bodyPr wrap="square">
            <a:spAutoFit/>
          </a:bodyPr>
          <a:lstStyle/>
          <a:p>
            <a:r>
              <a:rPr lang="en-US" sz="2800" u="sng" dirty="0">
                <a:hlinkClick r:id="rId4"/>
              </a:rPr>
              <a:t>https://www.youtube.com/watch?v=yHxngWnDkGI</a:t>
            </a:r>
            <a:endParaRPr lang="en-US" sz="2800" dirty="0"/>
          </a:p>
          <a:p>
            <a:r>
              <a:rPr lang="en-US" sz="2800" dirty="0"/>
              <a:t> </a:t>
            </a:r>
          </a:p>
          <a:p>
            <a:r>
              <a:rPr lang="en-US" sz="2800" b="1" dirty="0"/>
              <a:t>"</a:t>
            </a:r>
            <a:r>
              <a:rPr lang="en-US" sz="2800" b="1" dirty="0" err="1"/>
              <a:t>Ojalá</a:t>
            </a:r>
            <a:r>
              <a:rPr lang="en-US" sz="2800" b="1" dirty="0"/>
              <a:t> (O that I could travel)" by Lydia &amp; Eduardo</a:t>
            </a:r>
          </a:p>
          <a:p>
            <a:endParaRPr lang="en-US" sz="2800" b="1" dirty="0"/>
          </a:p>
          <a:p>
            <a:endParaRPr lang="en-US" sz="2800" b="1" dirty="0"/>
          </a:p>
        </p:txBody>
      </p:sp>
      <p:pic>
        <p:nvPicPr>
          <p:cNvPr id="4" name="Online Media 3" title="&quot;Ojalá (O that I could travel)&quot; by Lydia &amp; Eduardo">
            <a:hlinkClick r:id="" action="ppaction://media"/>
            <a:extLst>
              <a:ext uri="{FF2B5EF4-FFF2-40B4-BE49-F238E27FC236}">
                <a16:creationId xmlns:a16="http://schemas.microsoft.com/office/drawing/2014/main" id="{A0CCCDA3-162A-44A5-BFFE-B233088BFE6B}"/>
              </a:ext>
            </a:extLst>
          </p:cNvPr>
          <p:cNvPicPr>
            <a:picLocks noRot="1" noChangeAspect="1"/>
          </p:cNvPicPr>
          <p:nvPr>
            <a:videoFile r:link="rId1"/>
          </p:nvPr>
        </p:nvPicPr>
        <p:blipFill>
          <a:blip r:embed="rId5"/>
          <a:stretch>
            <a:fillRect/>
          </a:stretch>
        </p:blipFill>
        <p:spPr>
          <a:xfrm>
            <a:off x="835152" y="591768"/>
            <a:ext cx="10043297" cy="5674463"/>
          </a:xfrm>
          <a:prstGeom prst="rect">
            <a:avLst/>
          </a:prstGeom>
        </p:spPr>
      </p:pic>
    </p:spTree>
    <p:extLst>
      <p:ext uri="{BB962C8B-B14F-4D97-AF65-F5344CB8AC3E}">
        <p14:creationId xmlns:p14="http://schemas.microsoft.com/office/powerpoint/2010/main" val="59405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ppledVTI" id="{204FEFAB-F02B-4FE8-B509-C50A618B972D}" vid="{7EAEADA8-5A8E-45B2-B0E4-448EC7E7A94F}"/>
    </a:ext>
  </a:extLst>
</a:theme>
</file>

<file path=docProps/app.xml><?xml version="1.0" encoding="utf-8"?>
<Properties xmlns="http://schemas.openxmlformats.org/officeDocument/2006/extended-properties" xmlns:vt="http://schemas.openxmlformats.org/officeDocument/2006/docPropsVTypes">
  <Template/>
  <TotalTime>2358</TotalTime>
  <Words>2612</Words>
  <Application>Microsoft Office PowerPoint</Application>
  <PresentationFormat>Widescreen</PresentationFormat>
  <Paragraphs>99</Paragraphs>
  <Slides>22</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Avenir Next LT Pro</vt:lpstr>
      <vt:lpstr>AvenirNext LT Pro Medium</vt:lpstr>
      <vt:lpstr>Sabon Next LT</vt:lpstr>
      <vt:lpstr>DappledVTI</vt:lpstr>
      <vt:lpstr>FAITH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360</cp:revision>
  <dcterms:created xsi:type="dcterms:W3CDTF">2021-02-07T15:05:39Z</dcterms:created>
  <dcterms:modified xsi:type="dcterms:W3CDTF">2021-02-19T23:26:42Z</dcterms:modified>
</cp:coreProperties>
</file>