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5" r:id="rId1"/>
  </p:sldMasterIdLst>
  <p:sldIdLst>
    <p:sldId id="256" r:id="rId2"/>
    <p:sldId id="278" r:id="rId3"/>
    <p:sldId id="282" r:id="rId4"/>
    <p:sldId id="289" r:id="rId5"/>
    <p:sldId id="281" r:id="rId6"/>
    <p:sldId id="279" r:id="rId7"/>
    <p:sldId id="284" r:id="rId8"/>
    <p:sldId id="280" r:id="rId9"/>
    <p:sldId id="285" r:id="rId10"/>
    <p:sldId id="288" r:id="rId11"/>
    <p:sldId id="290" r:id="rId12"/>
    <p:sldId id="286" r:id="rId13"/>
    <p:sldId id="276" r:id="rId14"/>
    <p:sldId id="287" r:id="rId15"/>
    <p:sldId id="277" r:id="rId16"/>
    <p:sldId id="275" r:id="rId17"/>
    <p:sldId id="272" r:id="rId18"/>
    <p:sldId id="274" r:id="rId19"/>
    <p:sldId id="273" r:id="rId20"/>
    <p:sldId id="29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CD04E8-AB5F-4C64-9234-F94406FD2E54}" v="2780" dt="2021-01-26T17:29:33.0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116" d="100"/>
          <a:sy n="116" d="100"/>
        </p:scale>
        <p:origin x="108" y="414"/>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ADYS NAY" userId="97eb4254fa17524f" providerId="Windows Live" clId="Web-{83CD04E8-AB5F-4C64-9234-F94406FD2E54}"/>
    <pc:docChg chg="addSld delSld modSld sldOrd addMainMaster delMainMaster">
      <pc:chgData name="GLADYS NAY" userId="97eb4254fa17524f" providerId="Windows Live" clId="Web-{83CD04E8-AB5F-4C64-9234-F94406FD2E54}" dt="2021-01-26T17:29:33.070" v="1342" actId="14100"/>
      <pc:docMkLst>
        <pc:docMk/>
      </pc:docMkLst>
      <pc:sldChg chg="addSp delSp modSp mod ord setBg modClrScheme addAnim setClrOvrMap chgLayout">
        <pc:chgData name="GLADYS NAY" userId="97eb4254fa17524f" providerId="Windows Live" clId="Web-{83CD04E8-AB5F-4C64-9234-F94406FD2E54}" dt="2021-01-26T16:16:05.260" v="196"/>
        <pc:sldMkLst>
          <pc:docMk/>
          <pc:sldMk cId="109857222" sldId="256"/>
        </pc:sldMkLst>
        <pc:spChg chg="mod">
          <ac:chgData name="GLADYS NAY" userId="97eb4254fa17524f" providerId="Windows Live" clId="Web-{83CD04E8-AB5F-4C64-9234-F94406FD2E54}" dt="2021-01-26T16:08:01.779" v="29" actId="20577"/>
          <ac:spMkLst>
            <pc:docMk/>
            <pc:sldMk cId="109857222" sldId="256"/>
            <ac:spMk id="2" creationId="{00000000-0000-0000-0000-000000000000}"/>
          </ac:spMkLst>
        </pc:spChg>
        <pc:spChg chg="del mod">
          <ac:chgData name="GLADYS NAY" userId="97eb4254fa17524f" providerId="Windows Live" clId="Web-{83CD04E8-AB5F-4C64-9234-F94406FD2E54}" dt="2021-01-26T16:03:43.570" v="1"/>
          <ac:spMkLst>
            <pc:docMk/>
            <pc:sldMk cId="109857222" sldId="256"/>
            <ac:spMk id="3" creationId="{00000000-0000-0000-0000-000000000000}"/>
          </ac:spMkLst>
        </pc:spChg>
        <pc:spChg chg="add del">
          <ac:chgData name="GLADYS NAY" userId="97eb4254fa17524f" providerId="Windows Live" clId="Web-{83CD04E8-AB5F-4C64-9234-F94406FD2E54}" dt="2021-01-26T16:07:53.795" v="27"/>
          <ac:spMkLst>
            <pc:docMk/>
            <pc:sldMk cId="109857222" sldId="256"/>
            <ac:spMk id="9" creationId="{0B4FB531-34DA-4777-9BD5-5B885DC38198}"/>
          </ac:spMkLst>
        </pc:spChg>
        <pc:spChg chg="add">
          <ac:chgData name="GLADYS NAY" userId="97eb4254fa17524f" providerId="Windows Live" clId="Web-{83CD04E8-AB5F-4C64-9234-F94406FD2E54}" dt="2021-01-26T16:07:53.795" v="27"/>
          <ac:spMkLst>
            <pc:docMk/>
            <pc:sldMk cId="109857222" sldId="256"/>
            <ac:spMk id="16" creationId="{3D99578A-5517-4361-8249-598D1C9FB256}"/>
          </ac:spMkLst>
        </pc:spChg>
        <pc:spChg chg="add">
          <ac:chgData name="GLADYS NAY" userId="97eb4254fa17524f" providerId="Windows Live" clId="Web-{83CD04E8-AB5F-4C64-9234-F94406FD2E54}" dt="2021-01-26T16:07:53.795" v="27"/>
          <ac:spMkLst>
            <pc:docMk/>
            <pc:sldMk cId="109857222" sldId="256"/>
            <ac:spMk id="18" creationId="{088C0414-4070-42B4-B359-C995754D7F8D}"/>
          </ac:spMkLst>
        </pc:spChg>
        <pc:picChg chg="add mod">
          <ac:chgData name="GLADYS NAY" userId="97eb4254fa17524f" providerId="Windows Live" clId="Web-{83CD04E8-AB5F-4C64-9234-F94406FD2E54}" dt="2021-01-26T16:07:53.795" v="27"/>
          <ac:picMkLst>
            <pc:docMk/>
            <pc:sldMk cId="109857222" sldId="256"/>
            <ac:picMk id="4" creationId="{339C14F0-422D-4466-A720-2065EFAEE392}"/>
          </ac:picMkLst>
        </pc:picChg>
        <pc:cxnChg chg="add del">
          <ac:chgData name="GLADYS NAY" userId="97eb4254fa17524f" providerId="Windows Live" clId="Web-{83CD04E8-AB5F-4C64-9234-F94406FD2E54}" dt="2021-01-26T16:07:53.795" v="27"/>
          <ac:cxnSpMkLst>
            <pc:docMk/>
            <pc:sldMk cId="109857222" sldId="256"/>
            <ac:cxnSpMk id="11" creationId="{D5B557D3-D7B4-404B-84A1-9BD182BE5B06}"/>
          </ac:cxnSpMkLst>
        </pc:cxnChg>
      </pc:sldChg>
      <pc:sldChg chg="new del">
        <pc:chgData name="GLADYS NAY" userId="97eb4254fa17524f" providerId="Windows Live" clId="Web-{83CD04E8-AB5F-4C64-9234-F94406FD2E54}" dt="2021-01-26T16:06:10.855" v="22"/>
        <pc:sldMkLst>
          <pc:docMk/>
          <pc:sldMk cId="31487980" sldId="257"/>
        </pc:sldMkLst>
      </pc:sldChg>
      <pc:sldChg chg="new del">
        <pc:chgData name="GLADYS NAY" userId="97eb4254fa17524f" providerId="Windows Live" clId="Web-{83CD04E8-AB5F-4C64-9234-F94406FD2E54}" dt="2021-01-26T16:05:19.447" v="20"/>
        <pc:sldMkLst>
          <pc:docMk/>
          <pc:sldMk cId="587918970" sldId="257"/>
        </pc:sldMkLst>
      </pc:sldChg>
      <pc:sldChg chg="modSp new mod setBg">
        <pc:chgData name="GLADYS NAY" userId="97eb4254fa17524f" providerId="Windows Live" clId="Web-{83CD04E8-AB5F-4C64-9234-F94406FD2E54}" dt="2021-01-26T16:36:34.774" v="561"/>
        <pc:sldMkLst>
          <pc:docMk/>
          <pc:sldMk cId="1478623828" sldId="257"/>
        </pc:sldMkLst>
        <pc:spChg chg="mod">
          <ac:chgData name="GLADYS NAY" userId="97eb4254fa17524f" providerId="Windows Live" clId="Web-{83CD04E8-AB5F-4C64-9234-F94406FD2E54}" dt="2021-01-26T16:20:01.328" v="337" actId="20577"/>
          <ac:spMkLst>
            <pc:docMk/>
            <pc:sldMk cId="1478623828" sldId="257"/>
            <ac:spMk id="2" creationId="{EB3CBB49-E764-4DD8-BD0A-04EDF354D1D2}"/>
          </ac:spMkLst>
        </pc:spChg>
      </pc:sldChg>
      <pc:sldChg chg="delSp modSp new del">
        <pc:chgData name="GLADYS NAY" userId="97eb4254fa17524f" providerId="Windows Live" clId="Web-{83CD04E8-AB5F-4C64-9234-F94406FD2E54}" dt="2021-01-26T16:07:06.856" v="26"/>
        <pc:sldMkLst>
          <pc:docMk/>
          <pc:sldMk cId="1785141353" sldId="257"/>
        </pc:sldMkLst>
        <pc:spChg chg="del">
          <ac:chgData name="GLADYS NAY" userId="97eb4254fa17524f" providerId="Windows Live" clId="Web-{83CD04E8-AB5F-4C64-9234-F94406FD2E54}" dt="2021-01-26T16:06:49.496" v="24"/>
          <ac:spMkLst>
            <pc:docMk/>
            <pc:sldMk cId="1785141353" sldId="257"/>
            <ac:spMk id="2" creationId="{3C4E357E-41F4-4466-831F-6DF6C01D69F0}"/>
          </ac:spMkLst>
        </pc:spChg>
        <pc:spChg chg="mod">
          <ac:chgData name="GLADYS NAY" userId="97eb4254fa17524f" providerId="Windows Live" clId="Web-{83CD04E8-AB5F-4C64-9234-F94406FD2E54}" dt="2021-01-26T16:06:56.247" v="25" actId="14100"/>
          <ac:spMkLst>
            <pc:docMk/>
            <pc:sldMk cId="1785141353" sldId="257"/>
            <ac:spMk id="3" creationId="{63660A4E-D199-4F63-A551-0E5268067964}"/>
          </ac:spMkLst>
        </pc:spChg>
      </pc:sldChg>
      <pc:sldChg chg="modSp add del replId">
        <pc:chgData name="GLADYS NAY" userId="97eb4254fa17524f" providerId="Windows Live" clId="Web-{83CD04E8-AB5F-4C64-9234-F94406FD2E54}" dt="2021-01-26T16:15:39.337" v="194"/>
        <pc:sldMkLst>
          <pc:docMk/>
          <pc:sldMk cId="2790884465" sldId="257"/>
        </pc:sldMkLst>
        <pc:spChg chg="mod">
          <ac:chgData name="GLADYS NAY" userId="97eb4254fa17524f" providerId="Windows Live" clId="Web-{83CD04E8-AB5F-4C64-9234-F94406FD2E54}" dt="2021-01-26T16:15:33.040" v="193" actId="20577"/>
          <ac:spMkLst>
            <pc:docMk/>
            <pc:sldMk cId="2790884465" sldId="257"/>
            <ac:spMk id="2" creationId="{00000000-0000-0000-0000-000000000000}"/>
          </ac:spMkLst>
        </pc:spChg>
      </pc:sldChg>
      <pc:sldChg chg="modSp add mod replId setBg">
        <pc:chgData name="GLADYS NAY" userId="97eb4254fa17524f" providerId="Windows Live" clId="Web-{83CD04E8-AB5F-4C64-9234-F94406FD2E54}" dt="2021-01-26T16:36:45.149" v="562"/>
        <pc:sldMkLst>
          <pc:docMk/>
          <pc:sldMk cId="1584024978" sldId="258"/>
        </pc:sldMkLst>
        <pc:spChg chg="mod">
          <ac:chgData name="GLADYS NAY" userId="97eb4254fa17524f" providerId="Windows Live" clId="Web-{83CD04E8-AB5F-4C64-9234-F94406FD2E54}" dt="2021-01-26T16:36:10.117" v="560" actId="20577"/>
          <ac:spMkLst>
            <pc:docMk/>
            <pc:sldMk cId="1584024978" sldId="258"/>
            <ac:spMk id="2" creationId="{EB3CBB49-E764-4DD8-BD0A-04EDF354D1D2}"/>
          </ac:spMkLst>
        </pc:spChg>
      </pc:sldChg>
      <pc:sldChg chg="modSp add replId">
        <pc:chgData name="GLADYS NAY" userId="97eb4254fa17524f" providerId="Windows Live" clId="Web-{83CD04E8-AB5F-4C64-9234-F94406FD2E54}" dt="2021-01-26T16:53:52.549" v="836" actId="20577"/>
        <pc:sldMkLst>
          <pc:docMk/>
          <pc:sldMk cId="4258314315" sldId="259"/>
        </pc:sldMkLst>
        <pc:spChg chg="mod">
          <ac:chgData name="GLADYS NAY" userId="97eb4254fa17524f" providerId="Windows Live" clId="Web-{83CD04E8-AB5F-4C64-9234-F94406FD2E54}" dt="2021-01-26T16:53:52.549" v="836" actId="20577"/>
          <ac:spMkLst>
            <pc:docMk/>
            <pc:sldMk cId="4258314315" sldId="259"/>
            <ac:spMk id="2" creationId="{EB3CBB49-E764-4DD8-BD0A-04EDF354D1D2}"/>
          </ac:spMkLst>
        </pc:spChg>
      </pc:sldChg>
      <pc:sldChg chg="modSp add replId">
        <pc:chgData name="GLADYS NAY" userId="97eb4254fa17524f" providerId="Windows Live" clId="Web-{83CD04E8-AB5F-4C64-9234-F94406FD2E54}" dt="2021-01-26T17:03:02.203" v="1145" actId="20577"/>
        <pc:sldMkLst>
          <pc:docMk/>
          <pc:sldMk cId="3722067454" sldId="260"/>
        </pc:sldMkLst>
        <pc:spChg chg="mod">
          <ac:chgData name="GLADYS NAY" userId="97eb4254fa17524f" providerId="Windows Live" clId="Web-{83CD04E8-AB5F-4C64-9234-F94406FD2E54}" dt="2021-01-26T17:03:02.203" v="1145" actId="20577"/>
          <ac:spMkLst>
            <pc:docMk/>
            <pc:sldMk cId="3722067454" sldId="260"/>
            <ac:spMk id="2" creationId="{EB3CBB49-E764-4DD8-BD0A-04EDF354D1D2}"/>
          </ac:spMkLst>
        </pc:spChg>
      </pc:sldChg>
      <pc:sldChg chg="modSp add del replId">
        <pc:chgData name="GLADYS NAY" userId="97eb4254fa17524f" providerId="Windows Live" clId="Web-{83CD04E8-AB5F-4C64-9234-F94406FD2E54}" dt="2021-01-26T16:52:50.095" v="835"/>
        <pc:sldMkLst>
          <pc:docMk/>
          <pc:sldMk cId="3755196159" sldId="260"/>
        </pc:sldMkLst>
        <pc:spChg chg="mod">
          <ac:chgData name="GLADYS NAY" userId="97eb4254fa17524f" providerId="Windows Live" clId="Web-{83CD04E8-AB5F-4C64-9234-F94406FD2E54}" dt="2021-01-26T16:52:46.766" v="834" actId="20577"/>
          <ac:spMkLst>
            <pc:docMk/>
            <pc:sldMk cId="3755196159" sldId="260"/>
            <ac:spMk id="2" creationId="{EB3CBB49-E764-4DD8-BD0A-04EDF354D1D2}"/>
          </ac:spMkLst>
        </pc:spChg>
      </pc:sldChg>
      <pc:sldChg chg="modSp add replId">
        <pc:chgData name="GLADYS NAY" userId="97eb4254fa17524f" providerId="Windows Live" clId="Web-{83CD04E8-AB5F-4C64-9234-F94406FD2E54}" dt="2021-01-26T17:09:04.806" v="1264" actId="20577"/>
        <pc:sldMkLst>
          <pc:docMk/>
          <pc:sldMk cId="3880120839" sldId="261"/>
        </pc:sldMkLst>
        <pc:spChg chg="mod">
          <ac:chgData name="GLADYS NAY" userId="97eb4254fa17524f" providerId="Windows Live" clId="Web-{83CD04E8-AB5F-4C64-9234-F94406FD2E54}" dt="2021-01-26T17:09:04.806" v="1264" actId="20577"/>
          <ac:spMkLst>
            <pc:docMk/>
            <pc:sldMk cId="3880120839" sldId="261"/>
            <ac:spMk id="2" creationId="{EB3CBB49-E764-4DD8-BD0A-04EDF354D1D2}"/>
          </ac:spMkLst>
        </pc:spChg>
      </pc:sldChg>
      <pc:sldChg chg="addSp delSp modSp add replId">
        <pc:chgData name="GLADYS NAY" userId="97eb4254fa17524f" providerId="Windows Live" clId="Web-{83CD04E8-AB5F-4C64-9234-F94406FD2E54}" dt="2021-01-26T17:17:06.802" v="1320" actId="20577"/>
        <pc:sldMkLst>
          <pc:docMk/>
          <pc:sldMk cId="525452807" sldId="262"/>
        </pc:sldMkLst>
        <pc:spChg chg="mod">
          <ac:chgData name="GLADYS NAY" userId="97eb4254fa17524f" providerId="Windows Live" clId="Web-{83CD04E8-AB5F-4C64-9234-F94406FD2E54}" dt="2021-01-26T17:17:06.802" v="1320" actId="20577"/>
          <ac:spMkLst>
            <pc:docMk/>
            <pc:sldMk cId="525452807" sldId="262"/>
            <ac:spMk id="2" creationId="{EB3CBB49-E764-4DD8-BD0A-04EDF354D1D2}"/>
          </ac:spMkLst>
        </pc:spChg>
        <pc:picChg chg="add del mod">
          <ac:chgData name="GLADYS NAY" userId="97eb4254fa17524f" providerId="Windows Live" clId="Web-{83CD04E8-AB5F-4C64-9234-F94406FD2E54}" dt="2021-01-26T17:15:42.128" v="1315"/>
          <ac:picMkLst>
            <pc:docMk/>
            <pc:sldMk cId="525452807" sldId="262"/>
            <ac:picMk id="3" creationId="{26B63F65-3B13-4D56-89AE-ADEC8485DED0}"/>
          </ac:picMkLst>
        </pc:picChg>
        <pc:picChg chg="add mod">
          <ac:chgData name="GLADYS NAY" userId="97eb4254fa17524f" providerId="Windows Live" clId="Web-{83CD04E8-AB5F-4C64-9234-F94406FD2E54}" dt="2021-01-26T17:16:53.598" v="1319" actId="14100"/>
          <ac:picMkLst>
            <pc:docMk/>
            <pc:sldMk cId="525452807" sldId="262"/>
            <ac:picMk id="4" creationId="{C9DD43C8-4EB5-40B3-A21F-6B06EF65DD05}"/>
          </ac:picMkLst>
        </pc:picChg>
      </pc:sldChg>
      <pc:sldChg chg="modSp add del replId">
        <pc:chgData name="GLADYS NAY" userId="97eb4254fa17524f" providerId="Windows Live" clId="Web-{83CD04E8-AB5F-4C64-9234-F94406FD2E54}" dt="2021-01-26T17:10:00.869" v="1271"/>
        <pc:sldMkLst>
          <pc:docMk/>
          <pc:sldMk cId="3299628678" sldId="262"/>
        </pc:sldMkLst>
        <pc:spChg chg="mod">
          <ac:chgData name="GLADYS NAY" userId="97eb4254fa17524f" providerId="Windows Live" clId="Web-{83CD04E8-AB5F-4C64-9234-F94406FD2E54}" dt="2021-01-26T17:09:39.635" v="1269" actId="20577"/>
          <ac:spMkLst>
            <pc:docMk/>
            <pc:sldMk cId="3299628678" sldId="262"/>
            <ac:spMk id="2" creationId="{EB3CBB49-E764-4DD8-BD0A-04EDF354D1D2}"/>
          </ac:spMkLst>
        </pc:spChg>
      </pc:sldChg>
      <pc:sldChg chg="add del replId">
        <pc:chgData name="GLADYS NAY" userId="97eb4254fa17524f" providerId="Windows Live" clId="Web-{83CD04E8-AB5F-4C64-9234-F94406FD2E54}" dt="2021-01-26T17:10:05.588" v="1272"/>
        <pc:sldMkLst>
          <pc:docMk/>
          <pc:sldMk cId="1334749500" sldId="263"/>
        </pc:sldMkLst>
      </pc:sldChg>
      <pc:sldChg chg="addSp modSp add replId">
        <pc:chgData name="GLADYS NAY" userId="97eb4254fa17524f" providerId="Windows Live" clId="Web-{83CD04E8-AB5F-4C64-9234-F94406FD2E54}" dt="2021-01-26T17:20:08.150" v="1326" actId="14100"/>
        <pc:sldMkLst>
          <pc:docMk/>
          <pc:sldMk cId="3070445156" sldId="263"/>
        </pc:sldMkLst>
        <pc:spChg chg="mod">
          <ac:chgData name="GLADYS NAY" userId="97eb4254fa17524f" providerId="Windows Live" clId="Web-{83CD04E8-AB5F-4C64-9234-F94406FD2E54}" dt="2021-01-26T17:10:40.917" v="1286" actId="20577"/>
          <ac:spMkLst>
            <pc:docMk/>
            <pc:sldMk cId="3070445156" sldId="263"/>
            <ac:spMk id="2" creationId="{EB3CBB49-E764-4DD8-BD0A-04EDF354D1D2}"/>
          </ac:spMkLst>
        </pc:spChg>
        <pc:picChg chg="add mod">
          <ac:chgData name="GLADYS NAY" userId="97eb4254fa17524f" providerId="Windows Live" clId="Web-{83CD04E8-AB5F-4C64-9234-F94406FD2E54}" dt="2021-01-26T17:20:08.150" v="1326" actId="14100"/>
          <ac:picMkLst>
            <pc:docMk/>
            <pc:sldMk cId="3070445156" sldId="263"/>
            <ac:picMk id="3" creationId="{7949A4C8-AEA3-4999-904B-1B43B6AA8FF0}"/>
          </ac:picMkLst>
        </pc:picChg>
      </pc:sldChg>
      <pc:sldChg chg="modSp add replId">
        <pc:chgData name="GLADYS NAY" userId="97eb4254fa17524f" providerId="Windows Live" clId="Web-{83CD04E8-AB5F-4C64-9234-F94406FD2E54}" dt="2021-01-26T17:29:33.070" v="1342" actId="14100"/>
        <pc:sldMkLst>
          <pc:docMk/>
          <pc:sldMk cId="2368584778" sldId="264"/>
        </pc:sldMkLst>
        <pc:spChg chg="mod">
          <ac:chgData name="GLADYS NAY" userId="97eb4254fa17524f" providerId="Windows Live" clId="Web-{83CD04E8-AB5F-4C64-9234-F94406FD2E54}" dt="2021-01-26T17:29:33.070" v="1342" actId="14100"/>
          <ac:spMkLst>
            <pc:docMk/>
            <pc:sldMk cId="2368584778" sldId="264"/>
            <ac:spMk id="2" creationId="{EB3CBB49-E764-4DD8-BD0A-04EDF354D1D2}"/>
          </ac:spMkLst>
        </pc:spChg>
      </pc:sldChg>
      <pc:sldChg chg="modSp add replId">
        <pc:chgData name="GLADYS NAY" userId="97eb4254fa17524f" providerId="Windows Live" clId="Web-{83CD04E8-AB5F-4C64-9234-F94406FD2E54}" dt="2021-01-26T17:26:56.941" v="1330" actId="20577"/>
        <pc:sldMkLst>
          <pc:docMk/>
          <pc:sldMk cId="1883389882" sldId="265"/>
        </pc:sldMkLst>
        <pc:spChg chg="mod">
          <ac:chgData name="GLADYS NAY" userId="97eb4254fa17524f" providerId="Windows Live" clId="Web-{83CD04E8-AB5F-4C64-9234-F94406FD2E54}" dt="2021-01-26T17:26:56.941" v="1330" actId="20577"/>
          <ac:spMkLst>
            <pc:docMk/>
            <pc:sldMk cId="1883389882" sldId="265"/>
            <ac:spMk id="2" creationId="{EB3CBB49-E764-4DD8-BD0A-04EDF354D1D2}"/>
          </ac:spMkLst>
        </pc:spChg>
      </pc:sldChg>
      <pc:sldChg chg="modSp add replId">
        <pc:chgData name="GLADYS NAY" userId="97eb4254fa17524f" providerId="Windows Live" clId="Web-{83CD04E8-AB5F-4C64-9234-F94406FD2E54}" dt="2021-01-26T17:11:02.465" v="1295" actId="20577"/>
        <pc:sldMkLst>
          <pc:docMk/>
          <pc:sldMk cId="849181395" sldId="266"/>
        </pc:sldMkLst>
        <pc:spChg chg="mod">
          <ac:chgData name="GLADYS NAY" userId="97eb4254fa17524f" providerId="Windows Live" clId="Web-{83CD04E8-AB5F-4C64-9234-F94406FD2E54}" dt="2021-01-26T17:11:02.465" v="1295" actId="20577"/>
          <ac:spMkLst>
            <pc:docMk/>
            <pc:sldMk cId="849181395" sldId="266"/>
            <ac:spMk id="2" creationId="{EB3CBB49-E764-4DD8-BD0A-04EDF354D1D2}"/>
          </ac:spMkLst>
        </pc:spChg>
      </pc:sldChg>
      <pc:sldChg chg="modSp add replId">
        <pc:chgData name="GLADYS NAY" userId="97eb4254fa17524f" providerId="Windows Live" clId="Web-{83CD04E8-AB5F-4C64-9234-F94406FD2E54}" dt="2021-01-26T17:11:10.340" v="1298" actId="20577"/>
        <pc:sldMkLst>
          <pc:docMk/>
          <pc:sldMk cId="2111879849" sldId="267"/>
        </pc:sldMkLst>
        <pc:spChg chg="mod">
          <ac:chgData name="GLADYS NAY" userId="97eb4254fa17524f" providerId="Windows Live" clId="Web-{83CD04E8-AB5F-4C64-9234-F94406FD2E54}" dt="2021-01-26T17:11:10.340" v="1298" actId="20577"/>
          <ac:spMkLst>
            <pc:docMk/>
            <pc:sldMk cId="2111879849" sldId="267"/>
            <ac:spMk id="2" creationId="{EB3CBB49-E764-4DD8-BD0A-04EDF354D1D2}"/>
          </ac:spMkLst>
        </pc:spChg>
      </pc:sldChg>
      <pc:sldChg chg="modSp add replId">
        <pc:chgData name="GLADYS NAY" userId="97eb4254fa17524f" providerId="Windows Live" clId="Web-{83CD04E8-AB5F-4C64-9234-F94406FD2E54}" dt="2021-01-26T17:11:17.309" v="1301" actId="20577"/>
        <pc:sldMkLst>
          <pc:docMk/>
          <pc:sldMk cId="1255167046" sldId="268"/>
        </pc:sldMkLst>
        <pc:spChg chg="mod">
          <ac:chgData name="GLADYS NAY" userId="97eb4254fa17524f" providerId="Windows Live" clId="Web-{83CD04E8-AB5F-4C64-9234-F94406FD2E54}" dt="2021-01-26T17:11:17.309" v="1301" actId="20577"/>
          <ac:spMkLst>
            <pc:docMk/>
            <pc:sldMk cId="1255167046" sldId="268"/>
            <ac:spMk id="2" creationId="{EB3CBB49-E764-4DD8-BD0A-04EDF354D1D2}"/>
          </ac:spMkLst>
        </pc:spChg>
      </pc:sldChg>
      <pc:sldChg chg="modSp add replId">
        <pc:chgData name="GLADYS NAY" userId="97eb4254fa17524f" providerId="Windows Live" clId="Web-{83CD04E8-AB5F-4C64-9234-F94406FD2E54}" dt="2021-01-26T17:11:24.372" v="1304" actId="20577"/>
        <pc:sldMkLst>
          <pc:docMk/>
          <pc:sldMk cId="2006051203" sldId="269"/>
        </pc:sldMkLst>
        <pc:spChg chg="mod">
          <ac:chgData name="GLADYS NAY" userId="97eb4254fa17524f" providerId="Windows Live" clId="Web-{83CD04E8-AB5F-4C64-9234-F94406FD2E54}" dt="2021-01-26T17:11:24.372" v="1304" actId="20577"/>
          <ac:spMkLst>
            <pc:docMk/>
            <pc:sldMk cId="2006051203" sldId="269"/>
            <ac:spMk id="2" creationId="{EB3CBB49-E764-4DD8-BD0A-04EDF354D1D2}"/>
          </ac:spMkLst>
        </pc:spChg>
      </pc:sldChg>
      <pc:sldChg chg="modSp add replId">
        <pc:chgData name="GLADYS NAY" userId="97eb4254fa17524f" providerId="Windows Live" clId="Web-{83CD04E8-AB5F-4C64-9234-F94406FD2E54}" dt="2021-01-26T17:11:33.762" v="1307" actId="20577"/>
        <pc:sldMkLst>
          <pc:docMk/>
          <pc:sldMk cId="1082799292" sldId="270"/>
        </pc:sldMkLst>
        <pc:spChg chg="mod">
          <ac:chgData name="GLADYS NAY" userId="97eb4254fa17524f" providerId="Windows Live" clId="Web-{83CD04E8-AB5F-4C64-9234-F94406FD2E54}" dt="2021-01-26T17:11:33.762" v="1307" actId="20577"/>
          <ac:spMkLst>
            <pc:docMk/>
            <pc:sldMk cId="1082799292" sldId="270"/>
            <ac:spMk id="2" creationId="{EB3CBB49-E764-4DD8-BD0A-04EDF354D1D2}"/>
          </ac:spMkLst>
        </pc:spChg>
      </pc:sldChg>
      <pc:sldChg chg="modSp add replId">
        <pc:chgData name="GLADYS NAY" userId="97eb4254fa17524f" providerId="Windows Live" clId="Web-{83CD04E8-AB5F-4C64-9234-F94406FD2E54}" dt="2021-01-26T17:11:45.966" v="1311" actId="20577"/>
        <pc:sldMkLst>
          <pc:docMk/>
          <pc:sldMk cId="239121921" sldId="271"/>
        </pc:sldMkLst>
        <pc:spChg chg="mod">
          <ac:chgData name="GLADYS NAY" userId="97eb4254fa17524f" providerId="Windows Live" clId="Web-{83CD04E8-AB5F-4C64-9234-F94406FD2E54}" dt="2021-01-26T17:11:45.966" v="1311" actId="20577"/>
          <ac:spMkLst>
            <pc:docMk/>
            <pc:sldMk cId="239121921" sldId="271"/>
            <ac:spMk id="2" creationId="{EB3CBB49-E764-4DD8-BD0A-04EDF354D1D2}"/>
          </ac:spMkLst>
        </pc:spChg>
      </pc:sldChg>
      <pc:sldMasterChg chg="del delSldLayout">
        <pc:chgData name="GLADYS NAY" userId="97eb4254fa17524f" providerId="Windows Live" clId="Web-{83CD04E8-AB5F-4C64-9234-F94406FD2E54}" dt="2021-01-26T16:03:33.742" v="0"/>
        <pc:sldMasterMkLst>
          <pc:docMk/>
          <pc:sldMasterMk cId="2460954070" sldId="2147483660"/>
        </pc:sldMasterMkLst>
        <pc:sldLayoutChg chg="del">
          <pc:chgData name="GLADYS NAY" userId="97eb4254fa17524f" providerId="Windows Live" clId="Web-{83CD04E8-AB5F-4C64-9234-F94406FD2E54}" dt="2021-01-26T16:03:33.742" v="0"/>
          <pc:sldLayoutMkLst>
            <pc:docMk/>
            <pc:sldMasterMk cId="2460954070" sldId="2147483660"/>
            <pc:sldLayoutMk cId="2385387890" sldId="2147483661"/>
          </pc:sldLayoutMkLst>
        </pc:sldLayoutChg>
        <pc:sldLayoutChg chg="del">
          <pc:chgData name="GLADYS NAY" userId="97eb4254fa17524f" providerId="Windows Live" clId="Web-{83CD04E8-AB5F-4C64-9234-F94406FD2E54}" dt="2021-01-26T16:03:33.742" v="0"/>
          <pc:sldLayoutMkLst>
            <pc:docMk/>
            <pc:sldMasterMk cId="2460954070" sldId="2147483660"/>
            <pc:sldLayoutMk cId="949138452" sldId="2147483662"/>
          </pc:sldLayoutMkLst>
        </pc:sldLayoutChg>
        <pc:sldLayoutChg chg="del">
          <pc:chgData name="GLADYS NAY" userId="97eb4254fa17524f" providerId="Windows Live" clId="Web-{83CD04E8-AB5F-4C64-9234-F94406FD2E54}" dt="2021-01-26T16:03:33.742" v="0"/>
          <pc:sldLayoutMkLst>
            <pc:docMk/>
            <pc:sldMasterMk cId="2460954070" sldId="2147483660"/>
            <pc:sldLayoutMk cId="2591524520" sldId="2147483663"/>
          </pc:sldLayoutMkLst>
        </pc:sldLayoutChg>
        <pc:sldLayoutChg chg="del">
          <pc:chgData name="GLADYS NAY" userId="97eb4254fa17524f" providerId="Windows Live" clId="Web-{83CD04E8-AB5F-4C64-9234-F94406FD2E54}" dt="2021-01-26T16:03:33.742" v="0"/>
          <pc:sldLayoutMkLst>
            <pc:docMk/>
            <pc:sldMasterMk cId="2460954070" sldId="2147483660"/>
            <pc:sldLayoutMk cId="1203092039" sldId="2147483664"/>
          </pc:sldLayoutMkLst>
        </pc:sldLayoutChg>
        <pc:sldLayoutChg chg="del">
          <pc:chgData name="GLADYS NAY" userId="97eb4254fa17524f" providerId="Windows Live" clId="Web-{83CD04E8-AB5F-4C64-9234-F94406FD2E54}" dt="2021-01-26T16:03:33.742" v="0"/>
          <pc:sldLayoutMkLst>
            <pc:docMk/>
            <pc:sldMasterMk cId="2460954070" sldId="2147483660"/>
            <pc:sldLayoutMk cId="3733172339" sldId="2147483665"/>
          </pc:sldLayoutMkLst>
        </pc:sldLayoutChg>
        <pc:sldLayoutChg chg="del">
          <pc:chgData name="GLADYS NAY" userId="97eb4254fa17524f" providerId="Windows Live" clId="Web-{83CD04E8-AB5F-4C64-9234-F94406FD2E54}" dt="2021-01-26T16:03:33.742" v="0"/>
          <pc:sldLayoutMkLst>
            <pc:docMk/>
            <pc:sldMasterMk cId="2460954070" sldId="2147483660"/>
            <pc:sldLayoutMk cId="3210312558" sldId="2147483666"/>
          </pc:sldLayoutMkLst>
        </pc:sldLayoutChg>
        <pc:sldLayoutChg chg="del">
          <pc:chgData name="GLADYS NAY" userId="97eb4254fa17524f" providerId="Windows Live" clId="Web-{83CD04E8-AB5F-4C64-9234-F94406FD2E54}" dt="2021-01-26T16:03:33.742" v="0"/>
          <pc:sldLayoutMkLst>
            <pc:docMk/>
            <pc:sldMasterMk cId="2460954070" sldId="2147483660"/>
            <pc:sldLayoutMk cId="3146388984" sldId="2147483667"/>
          </pc:sldLayoutMkLst>
        </pc:sldLayoutChg>
        <pc:sldLayoutChg chg="del">
          <pc:chgData name="GLADYS NAY" userId="97eb4254fa17524f" providerId="Windows Live" clId="Web-{83CD04E8-AB5F-4C64-9234-F94406FD2E54}" dt="2021-01-26T16:03:33.742" v="0"/>
          <pc:sldLayoutMkLst>
            <pc:docMk/>
            <pc:sldMasterMk cId="2460954070" sldId="2147483660"/>
            <pc:sldLayoutMk cId="3171841454" sldId="2147483668"/>
          </pc:sldLayoutMkLst>
        </pc:sldLayoutChg>
        <pc:sldLayoutChg chg="del">
          <pc:chgData name="GLADYS NAY" userId="97eb4254fa17524f" providerId="Windows Live" clId="Web-{83CD04E8-AB5F-4C64-9234-F94406FD2E54}" dt="2021-01-26T16:03:33.742" v="0"/>
          <pc:sldLayoutMkLst>
            <pc:docMk/>
            <pc:sldMasterMk cId="2460954070" sldId="2147483660"/>
            <pc:sldLayoutMk cId="1718958274" sldId="2147483669"/>
          </pc:sldLayoutMkLst>
        </pc:sldLayoutChg>
        <pc:sldLayoutChg chg="del">
          <pc:chgData name="GLADYS NAY" userId="97eb4254fa17524f" providerId="Windows Live" clId="Web-{83CD04E8-AB5F-4C64-9234-F94406FD2E54}" dt="2021-01-26T16:03:33.742" v="0"/>
          <pc:sldLayoutMkLst>
            <pc:docMk/>
            <pc:sldMasterMk cId="2460954070" sldId="2147483660"/>
            <pc:sldLayoutMk cId="2202905451" sldId="2147483670"/>
          </pc:sldLayoutMkLst>
        </pc:sldLayoutChg>
        <pc:sldLayoutChg chg="del">
          <pc:chgData name="GLADYS NAY" userId="97eb4254fa17524f" providerId="Windows Live" clId="Web-{83CD04E8-AB5F-4C64-9234-F94406FD2E54}" dt="2021-01-26T16:03:33.742" v="0"/>
          <pc:sldLayoutMkLst>
            <pc:docMk/>
            <pc:sldMasterMk cId="2460954070" sldId="2147483660"/>
            <pc:sldLayoutMk cId="3479445657" sldId="2147483671"/>
          </pc:sldLayoutMkLst>
        </pc:sldLayoutChg>
      </pc:sldMasterChg>
      <pc:sldMasterChg chg="add del addSldLayout delSldLayout">
        <pc:chgData name="GLADYS NAY" userId="97eb4254fa17524f" providerId="Windows Live" clId="Web-{83CD04E8-AB5F-4C64-9234-F94406FD2E54}" dt="2021-01-26T16:07:53.795" v="27"/>
        <pc:sldMasterMkLst>
          <pc:docMk/>
          <pc:sldMasterMk cId="3199102249" sldId="2147483738"/>
        </pc:sldMasterMkLst>
        <pc:sldLayoutChg chg="add del">
          <pc:chgData name="GLADYS NAY" userId="97eb4254fa17524f" providerId="Windows Live" clId="Web-{83CD04E8-AB5F-4C64-9234-F94406FD2E54}" dt="2021-01-26T16:07:53.795" v="27"/>
          <pc:sldLayoutMkLst>
            <pc:docMk/>
            <pc:sldMasterMk cId="3199102249" sldId="2147483738"/>
            <pc:sldLayoutMk cId="431320818" sldId="2147483727"/>
          </pc:sldLayoutMkLst>
        </pc:sldLayoutChg>
        <pc:sldLayoutChg chg="add del">
          <pc:chgData name="GLADYS NAY" userId="97eb4254fa17524f" providerId="Windows Live" clId="Web-{83CD04E8-AB5F-4C64-9234-F94406FD2E54}" dt="2021-01-26T16:07:53.795" v="27"/>
          <pc:sldLayoutMkLst>
            <pc:docMk/>
            <pc:sldMasterMk cId="3199102249" sldId="2147483738"/>
            <pc:sldLayoutMk cId="3367607378" sldId="2147483728"/>
          </pc:sldLayoutMkLst>
        </pc:sldLayoutChg>
        <pc:sldLayoutChg chg="add del">
          <pc:chgData name="GLADYS NAY" userId="97eb4254fa17524f" providerId="Windows Live" clId="Web-{83CD04E8-AB5F-4C64-9234-F94406FD2E54}" dt="2021-01-26T16:07:53.795" v="27"/>
          <pc:sldLayoutMkLst>
            <pc:docMk/>
            <pc:sldMasterMk cId="3199102249" sldId="2147483738"/>
            <pc:sldLayoutMk cId="2891164190" sldId="2147483729"/>
          </pc:sldLayoutMkLst>
        </pc:sldLayoutChg>
        <pc:sldLayoutChg chg="add del">
          <pc:chgData name="GLADYS NAY" userId="97eb4254fa17524f" providerId="Windows Live" clId="Web-{83CD04E8-AB5F-4C64-9234-F94406FD2E54}" dt="2021-01-26T16:07:53.795" v="27"/>
          <pc:sldLayoutMkLst>
            <pc:docMk/>
            <pc:sldMasterMk cId="3199102249" sldId="2147483738"/>
            <pc:sldLayoutMk cId="3013400516" sldId="2147483730"/>
          </pc:sldLayoutMkLst>
        </pc:sldLayoutChg>
        <pc:sldLayoutChg chg="add del">
          <pc:chgData name="GLADYS NAY" userId="97eb4254fa17524f" providerId="Windows Live" clId="Web-{83CD04E8-AB5F-4C64-9234-F94406FD2E54}" dt="2021-01-26T16:07:53.795" v="27"/>
          <pc:sldLayoutMkLst>
            <pc:docMk/>
            <pc:sldMasterMk cId="3199102249" sldId="2147483738"/>
            <pc:sldLayoutMk cId="3944376711" sldId="2147483731"/>
          </pc:sldLayoutMkLst>
        </pc:sldLayoutChg>
        <pc:sldLayoutChg chg="add del">
          <pc:chgData name="GLADYS NAY" userId="97eb4254fa17524f" providerId="Windows Live" clId="Web-{83CD04E8-AB5F-4C64-9234-F94406FD2E54}" dt="2021-01-26T16:07:53.795" v="27"/>
          <pc:sldLayoutMkLst>
            <pc:docMk/>
            <pc:sldMasterMk cId="3199102249" sldId="2147483738"/>
            <pc:sldLayoutMk cId="3878394213" sldId="2147483732"/>
          </pc:sldLayoutMkLst>
        </pc:sldLayoutChg>
        <pc:sldLayoutChg chg="add del">
          <pc:chgData name="GLADYS NAY" userId="97eb4254fa17524f" providerId="Windows Live" clId="Web-{83CD04E8-AB5F-4C64-9234-F94406FD2E54}" dt="2021-01-26T16:07:53.795" v="27"/>
          <pc:sldLayoutMkLst>
            <pc:docMk/>
            <pc:sldMasterMk cId="3199102249" sldId="2147483738"/>
            <pc:sldLayoutMk cId="4164582066" sldId="2147483733"/>
          </pc:sldLayoutMkLst>
        </pc:sldLayoutChg>
        <pc:sldLayoutChg chg="add del">
          <pc:chgData name="GLADYS NAY" userId="97eb4254fa17524f" providerId="Windows Live" clId="Web-{83CD04E8-AB5F-4C64-9234-F94406FD2E54}" dt="2021-01-26T16:07:53.795" v="27"/>
          <pc:sldLayoutMkLst>
            <pc:docMk/>
            <pc:sldMasterMk cId="3199102249" sldId="2147483738"/>
            <pc:sldLayoutMk cId="3721381525" sldId="2147483734"/>
          </pc:sldLayoutMkLst>
        </pc:sldLayoutChg>
        <pc:sldLayoutChg chg="add del">
          <pc:chgData name="GLADYS NAY" userId="97eb4254fa17524f" providerId="Windows Live" clId="Web-{83CD04E8-AB5F-4C64-9234-F94406FD2E54}" dt="2021-01-26T16:07:53.795" v="27"/>
          <pc:sldLayoutMkLst>
            <pc:docMk/>
            <pc:sldMasterMk cId="3199102249" sldId="2147483738"/>
            <pc:sldLayoutMk cId="1817782490" sldId="2147483735"/>
          </pc:sldLayoutMkLst>
        </pc:sldLayoutChg>
        <pc:sldLayoutChg chg="add del">
          <pc:chgData name="GLADYS NAY" userId="97eb4254fa17524f" providerId="Windows Live" clId="Web-{83CD04E8-AB5F-4C64-9234-F94406FD2E54}" dt="2021-01-26T16:07:53.795" v="27"/>
          <pc:sldLayoutMkLst>
            <pc:docMk/>
            <pc:sldMasterMk cId="3199102249" sldId="2147483738"/>
            <pc:sldLayoutMk cId="776328959" sldId="2147483736"/>
          </pc:sldLayoutMkLst>
        </pc:sldLayoutChg>
        <pc:sldLayoutChg chg="add del">
          <pc:chgData name="GLADYS NAY" userId="97eb4254fa17524f" providerId="Windows Live" clId="Web-{83CD04E8-AB5F-4C64-9234-F94406FD2E54}" dt="2021-01-26T16:07:53.795" v="27"/>
          <pc:sldLayoutMkLst>
            <pc:docMk/>
            <pc:sldMasterMk cId="3199102249" sldId="2147483738"/>
            <pc:sldLayoutMk cId="3156601820" sldId="2147483737"/>
          </pc:sldLayoutMkLst>
        </pc:sldLayoutChg>
      </pc:sldMasterChg>
      <pc:sldMasterChg chg="add addSldLayout">
        <pc:chgData name="GLADYS NAY" userId="97eb4254fa17524f" providerId="Windows Live" clId="Web-{83CD04E8-AB5F-4C64-9234-F94406FD2E54}" dt="2021-01-26T16:07:53.795" v="27"/>
        <pc:sldMasterMkLst>
          <pc:docMk/>
          <pc:sldMasterMk cId="1624169799" sldId="2147483739"/>
        </pc:sldMasterMkLst>
        <pc:sldLayoutChg chg="add">
          <pc:chgData name="GLADYS NAY" userId="97eb4254fa17524f" providerId="Windows Live" clId="Web-{83CD04E8-AB5F-4C64-9234-F94406FD2E54}" dt="2021-01-26T16:07:53.795" v="27"/>
          <pc:sldLayoutMkLst>
            <pc:docMk/>
            <pc:sldMasterMk cId="1624169799" sldId="2147483739"/>
            <pc:sldLayoutMk cId="2978911444" sldId="2147483740"/>
          </pc:sldLayoutMkLst>
        </pc:sldLayoutChg>
        <pc:sldLayoutChg chg="add">
          <pc:chgData name="GLADYS NAY" userId="97eb4254fa17524f" providerId="Windows Live" clId="Web-{83CD04E8-AB5F-4C64-9234-F94406FD2E54}" dt="2021-01-26T16:07:53.795" v="27"/>
          <pc:sldLayoutMkLst>
            <pc:docMk/>
            <pc:sldMasterMk cId="1624169799" sldId="2147483739"/>
            <pc:sldLayoutMk cId="666141663" sldId="2147483741"/>
          </pc:sldLayoutMkLst>
        </pc:sldLayoutChg>
        <pc:sldLayoutChg chg="add">
          <pc:chgData name="GLADYS NAY" userId="97eb4254fa17524f" providerId="Windows Live" clId="Web-{83CD04E8-AB5F-4C64-9234-F94406FD2E54}" dt="2021-01-26T16:07:53.795" v="27"/>
          <pc:sldLayoutMkLst>
            <pc:docMk/>
            <pc:sldMasterMk cId="1624169799" sldId="2147483739"/>
            <pc:sldLayoutMk cId="1591614252" sldId="2147483742"/>
          </pc:sldLayoutMkLst>
        </pc:sldLayoutChg>
        <pc:sldLayoutChg chg="add">
          <pc:chgData name="GLADYS NAY" userId="97eb4254fa17524f" providerId="Windows Live" clId="Web-{83CD04E8-AB5F-4C64-9234-F94406FD2E54}" dt="2021-01-26T16:07:53.795" v="27"/>
          <pc:sldLayoutMkLst>
            <pc:docMk/>
            <pc:sldMasterMk cId="1624169799" sldId="2147483739"/>
            <pc:sldLayoutMk cId="2703065679" sldId="2147483743"/>
          </pc:sldLayoutMkLst>
        </pc:sldLayoutChg>
        <pc:sldLayoutChg chg="add">
          <pc:chgData name="GLADYS NAY" userId="97eb4254fa17524f" providerId="Windows Live" clId="Web-{83CD04E8-AB5F-4C64-9234-F94406FD2E54}" dt="2021-01-26T16:07:53.795" v="27"/>
          <pc:sldLayoutMkLst>
            <pc:docMk/>
            <pc:sldMasterMk cId="1624169799" sldId="2147483739"/>
            <pc:sldLayoutMk cId="817325701" sldId="2147483744"/>
          </pc:sldLayoutMkLst>
        </pc:sldLayoutChg>
        <pc:sldLayoutChg chg="add">
          <pc:chgData name="GLADYS NAY" userId="97eb4254fa17524f" providerId="Windows Live" clId="Web-{83CD04E8-AB5F-4C64-9234-F94406FD2E54}" dt="2021-01-26T16:07:53.795" v="27"/>
          <pc:sldLayoutMkLst>
            <pc:docMk/>
            <pc:sldMasterMk cId="1624169799" sldId="2147483739"/>
            <pc:sldLayoutMk cId="2769440576" sldId="2147483745"/>
          </pc:sldLayoutMkLst>
        </pc:sldLayoutChg>
        <pc:sldLayoutChg chg="add">
          <pc:chgData name="GLADYS NAY" userId="97eb4254fa17524f" providerId="Windows Live" clId="Web-{83CD04E8-AB5F-4C64-9234-F94406FD2E54}" dt="2021-01-26T16:07:53.795" v="27"/>
          <pc:sldLayoutMkLst>
            <pc:docMk/>
            <pc:sldMasterMk cId="1624169799" sldId="2147483739"/>
            <pc:sldLayoutMk cId="2340873370" sldId="2147483746"/>
          </pc:sldLayoutMkLst>
        </pc:sldLayoutChg>
        <pc:sldLayoutChg chg="add">
          <pc:chgData name="GLADYS NAY" userId="97eb4254fa17524f" providerId="Windows Live" clId="Web-{83CD04E8-AB5F-4C64-9234-F94406FD2E54}" dt="2021-01-26T16:07:53.795" v="27"/>
          <pc:sldLayoutMkLst>
            <pc:docMk/>
            <pc:sldMasterMk cId="1624169799" sldId="2147483739"/>
            <pc:sldLayoutMk cId="1857446680" sldId="2147483747"/>
          </pc:sldLayoutMkLst>
        </pc:sldLayoutChg>
        <pc:sldLayoutChg chg="add">
          <pc:chgData name="GLADYS NAY" userId="97eb4254fa17524f" providerId="Windows Live" clId="Web-{83CD04E8-AB5F-4C64-9234-F94406FD2E54}" dt="2021-01-26T16:07:53.795" v="27"/>
          <pc:sldLayoutMkLst>
            <pc:docMk/>
            <pc:sldMasterMk cId="1624169799" sldId="2147483739"/>
            <pc:sldLayoutMk cId="3160363258" sldId="2147483748"/>
          </pc:sldLayoutMkLst>
        </pc:sldLayoutChg>
        <pc:sldLayoutChg chg="add">
          <pc:chgData name="GLADYS NAY" userId="97eb4254fa17524f" providerId="Windows Live" clId="Web-{83CD04E8-AB5F-4C64-9234-F94406FD2E54}" dt="2021-01-26T16:07:53.795" v="27"/>
          <pc:sldLayoutMkLst>
            <pc:docMk/>
            <pc:sldMasterMk cId="1624169799" sldId="2147483739"/>
            <pc:sldLayoutMk cId="1522495192" sldId="2147483749"/>
          </pc:sldLayoutMkLst>
        </pc:sldLayoutChg>
        <pc:sldLayoutChg chg="add">
          <pc:chgData name="GLADYS NAY" userId="97eb4254fa17524f" providerId="Windows Live" clId="Web-{83CD04E8-AB5F-4C64-9234-F94406FD2E54}" dt="2021-01-26T16:07:53.795" v="27"/>
          <pc:sldLayoutMkLst>
            <pc:docMk/>
            <pc:sldMasterMk cId="1624169799" sldId="2147483739"/>
            <pc:sldLayoutMk cId="1679306319" sldId="2147483750"/>
          </pc:sldLayoutMkLst>
        </pc:sldLayoutChg>
      </pc:sldMaster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TitlePageOverlay.png"/>
          <p:cNvPicPr>
            <a:picLocks noChangeAspect="1"/>
          </p:cNvPicPr>
          <p:nvPr/>
        </p:nvPicPr>
        <p:blipFill>
          <a:blip r:embed="rId2"/>
          <a:stretch>
            <a:fillRect/>
          </a:stretch>
        </p:blipFill>
        <p:spPr>
          <a:xfrm>
            <a:off x="0" y="0"/>
            <a:ext cx="12192000" cy="6858000"/>
          </a:xfrm>
          <a:prstGeom prst="rect">
            <a:avLst/>
          </a:prstGeom>
        </p:spPr>
      </p:pic>
      <p:sp>
        <p:nvSpPr>
          <p:cNvPr id="2" name="Title 1"/>
          <p:cNvSpPr>
            <a:spLocks noGrp="1"/>
          </p:cNvSpPr>
          <p:nvPr>
            <p:ph type="ctrTitle"/>
          </p:nvPr>
        </p:nvSpPr>
        <p:spPr>
          <a:xfrm>
            <a:off x="762000" y="1676401"/>
            <a:ext cx="10668000" cy="2424766"/>
          </a:xfrm>
        </p:spPr>
        <p:txBody>
          <a:bodyPr anchor="b" anchorCtr="0">
            <a:noAutofit/>
          </a:bodyPr>
          <a:lstStyle>
            <a:lvl1pPr>
              <a:defRPr sz="5600">
                <a:solidFill>
                  <a:schemeClr val="tx1"/>
                </a:solidFill>
              </a:defRPr>
            </a:lvl1pPr>
          </a:lstStyle>
          <a:p>
            <a:r>
              <a:rPr lang="en-US"/>
              <a:t>Click to edit Master title style</a:t>
            </a:r>
            <a:endParaRPr/>
          </a:p>
        </p:txBody>
      </p:sp>
      <p:sp>
        <p:nvSpPr>
          <p:cNvPr id="3" name="Subtitle 2"/>
          <p:cNvSpPr>
            <a:spLocks noGrp="1"/>
          </p:cNvSpPr>
          <p:nvPr>
            <p:ph type="subTitle" idx="1"/>
          </p:nvPr>
        </p:nvSpPr>
        <p:spPr>
          <a:xfrm>
            <a:off x="762000" y="4419600"/>
            <a:ext cx="10668000" cy="1219200"/>
          </a:xfrm>
        </p:spPr>
        <p:txBody>
          <a:bodyPr/>
          <a:lstStyle>
            <a:lvl1pPr marL="0" indent="0" algn="ctr">
              <a:spcAft>
                <a:spcPts val="0"/>
              </a:spcAft>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p:txBody>
          <a:bodyPr/>
          <a:lstStyle/>
          <a:p>
            <a:fld id="{23FEA57E-7C1A-457B-A4CD-5DCEB057B502}" type="datetime1">
              <a:rPr lang="en-US" smtClean="0"/>
              <a:t>2/5/2021</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D739C4FB-7D33-419B-8833-D1372BFD11C8}" type="slidenum">
              <a:rPr lang="en-US" smtClean="0"/>
              <a:t>‹#›</a:t>
            </a:fld>
            <a:endParaRPr lang="en-US"/>
          </a:p>
        </p:txBody>
      </p:sp>
      <p:pic>
        <p:nvPicPr>
          <p:cNvPr id="9" name="Picture 8" descr="standardRule.png"/>
          <p:cNvPicPr>
            <a:picLocks noChangeAspect="1"/>
          </p:cNvPicPr>
          <p:nvPr/>
        </p:nvPicPr>
        <p:blipFill>
          <a:blip r:embed="rId3"/>
          <a:stretch>
            <a:fillRect/>
          </a:stretch>
        </p:blipFill>
        <p:spPr>
          <a:xfrm>
            <a:off x="3606800" y="4191000"/>
            <a:ext cx="49784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201AF2CE-4F37-411C-A3EE-BBBE223265BF}" type="datetime1">
              <a:rPr lang="en-US" smtClean="0"/>
              <a:t>2/5/2021</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F8E28480-1C08-4458-AD97-0283E6FFD09D}" type="slidenum">
              <a:rPr lang="en-US" smtClean="0"/>
              <a:t>‹#›</a:t>
            </a:fld>
            <a:endParaRPr lang="en-US"/>
          </a:p>
        </p:txBody>
      </p:sp>
      <p:pic>
        <p:nvPicPr>
          <p:cNvPr id="8" name="Picture 7" descr="standardRule.png"/>
          <p:cNvPicPr>
            <a:picLocks noChangeAspect="1"/>
          </p:cNvPicPr>
          <p:nvPr/>
        </p:nvPicPr>
        <p:blipFill>
          <a:blip r:embed="rId2"/>
          <a:stretch>
            <a:fillRect/>
          </a:stretch>
        </p:blipFill>
        <p:spPr>
          <a:xfrm>
            <a:off x="3606800" y="1524000"/>
            <a:ext cx="49784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3 Pictures">
    <p:spTree>
      <p:nvGrpSpPr>
        <p:cNvPr id="1" name=""/>
        <p:cNvGrpSpPr/>
        <p:nvPr/>
      </p:nvGrpSpPr>
      <p:grpSpPr>
        <a:xfrm>
          <a:off x="0" y="0"/>
          <a:ext cx="0" cy="0"/>
          <a:chOff x="0" y="0"/>
          <a:chExt cx="0" cy="0"/>
        </a:xfrm>
      </p:grpSpPr>
      <p:pic>
        <p:nvPicPr>
          <p:cNvPr id="8" name="Picture 7" descr="TitlePageOverlay.png"/>
          <p:cNvPicPr>
            <a:picLocks noChangeAspect="1"/>
          </p:cNvPicPr>
          <p:nvPr/>
        </p:nvPicPr>
        <p:blipFill>
          <a:blip r:embed="rId2"/>
          <a:stretch>
            <a:fillRect/>
          </a:stretch>
        </p:blipFill>
        <p:spPr>
          <a:xfrm>
            <a:off x="0" y="0"/>
            <a:ext cx="12192000" cy="6858000"/>
          </a:xfrm>
          <a:prstGeom prst="rect">
            <a:avLst/>
          </a:prstGeom>
        </p:spPr>
      </p:pic>
      <p:sp>
        <p:nvSpPr>
          <p:cNvPr id="2" name="Title 1"/>
          <p:cNvSpPr>
            <a:spLocks noGrp="1"/>
          </p:cNvSpPr>
          <p:nvPr>
            <p:ph type="ctrTitle"/>
          </p:nvPr>
        </p:nvSpPr>
        <p:spPr>
          <a:xfrm>
            <a:off x="762000" y="2057401"/>
            <a:ext cx="10668000" cy="2424766"/>
          </a:xfrm>
        </p:spPr>
        <p:txBody>
          <a:bodyPr anchor="b" anchorCtr="0">
            <a:noAutofit/>
          </a:bodyPr>
          <a:lstStyle>
            <a:lvl1pPr>
              <a:defRPr sz="5600">
                <a:solidFill>
                  <a:schemeClr val="tx1"/>
                </a:solidFill>
              </a:defRPr>
            </a:lvl1pPr>
          </a:lstStyle>
          <a:p>
            <a:r>
              <a:rPr lang="en-US"/>
              <a:t>Click to edit Master title style</a:t>
            </a:r>
            <a:endParaRPr/>
          </a:p>
        </p:txBody>
      </p:sp>
      <p:sp>
        <p:nvSpPr>
          <p:cNvPr id="3" name="Subtitle 2"/>
          <p:cNvSpPr>
            <a:spLocks noGrp="1"/>
          </p:cNvSpPr>
          <p:nvPr>
            <p:ph type="subTitle" idx="1"/>
          </p:nvPr>
        </p:nvSpPr>
        <p:spPr>
          <a:xfrm>
            <a:off x="762000" y="4800600"/>
            <a:ext cx="10668000" cy="1219200"/>
          </a:xfrm>
        </p:spPr>
        <p:txBody>
          <a:bodyPr/>
          <a:lstStyle>
            <a:lvl1pPr marL="0" indent="0" algn="ctr">
              <a:spcAft>
                <a:spcPts val="0"/>
              </a:spcAft>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p:txBody>
          <a:bodyPr/>
          <a:lstStyle/>
          <a:p>
            <a:fld id="{D3FE42E8-8B57-452D-A122-4DCE9AC771EF}" type="datetime1">
              <a:rPr lang="en-US" smtClean="0"/>
              <a:t>2/5/2021</a:t>
            </a:fld>
            <a:endParaRPr lang="en-US"/>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F8E28480-1C08-4458-AD97-0283E6FFD09D}" type="slidenum">
              <a:rPr lang="en-US" smtClean="0"/>
              <a:pPr/>
              <a:t>‹#›</a:t>
            </a:fld>
            <a:endParaRPr lang="en-US"/>
          </a:p>
        </p:txBody>
      </p:sp>
      <p:pic>
        <p:nvPicPr>
          <p:cNvPr id="9" name="Picture 8" descr="standardRule.png"/>
          <p:cNvPicPr>
            <a:picLocks noChangeAspect="1"/>
          </p:cNvPicPr>
          <p:nvPr/>
        </p:nvPicPr>
        <p:blipFill>
          <a:blip r:embed="rId3"/>
          <a:stretch>
            <a:fillRect/>
          </a:stretch>
        </p:blipFill>
        <p:spPr>
          <a:xfrm>
            <a:off x="3606800" y="4572000"/>
            <a:ext cx="4978400" cy="152400"/>
          </a:xfrm>
          <a:prstGeom prst="rect">
            <a:avLst/>
          </a:prstGeom>
          <a:effectLst>
            <a:outerShdw blurRad="25400" sx="101000" sy="101000" algn="ctr" rotWithShape="0">
              <a:prstClr val="black">
                <a:alpha val="40000"/>
              </a:prstClr>
            </a:outerShdw>
          </a:effectLst>
        </p:spPr>
      </p:pic>
      <p:pic>
        <p:nvPicPr>
          <p:cNvPr id="10" name="Picture 9" descr="pictureStamp-Frame.png"/>
          <p:cNvPicPr>
            <a:picLocks noChangeAspect="1"/>
          </p:cNvPicPr>
          <p:nvPr/>
        </p:nvPicPr>
        <p:blipFill>
          <a:blip r:embed="rId4"/>
          <a:stretch>
            <a:fillRect/>
          </a:stretch>
        </p:blipFill>
        <p:spPr>
          <a:xfrm rot="21366660">
            <a:off x="6851166" y="599840"/>
            <a:ext cx="2147109" cy="2025115"/>
          </a:xfrm>
          <a:prstGeom prst="rect">
            <a:avLst/>
          </a:prstGeom>
        </p:spPr>
      </p:pic>
      <p:pic>
        <p:nvPicPr>
          <p:cNvPr id="11" name="Picture 10" descr="pictureStamp-Frame.png"/>
          <p:cNvPicPr>
            <a:picLocks noChangeAspect="1"/>
          </p:cNvPicPr>
          <p:nvPr/>
        </p:nvPicPr>
        <p:blipFill>
          <a:blip r:embed="rId4"/>
          <a:stretch>
            <a:fillRect/>
          </a:stretch>
        </p:blipFill>
        <p:spPr>
          <a:xfrm rot="21329776">
            <a:off x="2763696" y="555387"/>
            <a:ext cx="2147109" cy="2025115"/>
          </a:xfrm>
          <a:prstGeom prst="rect">
            <a:avLst/>
          </a:prstGeom>
        </p:spPr>
      </p:pic>
      <p:sp>
        <p:nvSpPr>
          <p:cNvPr id="12" name="Picture Placeholder 2"/>
          <p:cNvSpPr>
            <a:spLocks noGrp="1"/>
          </p:cNvSpPr>
          <p:nvPr>
            <p:ph type="pic" idx="14"/>
          </p:nvPr>
        </p:nvSpPr>
        <p:spPr>
          <a:xfrm rot="21254634">
            <a:off x="3008195" y="735839"/>
            <a:ext cx="1658112"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13" name="Picture Placeholder 2"/>
          <p:cNvSpPr>
            <a:spLocks noGrp="1"/>
          </p:cNvSpPr>
          <p:nvPr>
            <p:ph type="pic" idx="15"/>
          </p:nvPr>
        </p:nvSpPr>
        <p:spPr>
          <a:xfrm rot="21315648">
            <a:off x="7095664" y="780292"/>
            <a:ext cx="1658112"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pic>
        <p:nvPicPr>
          <p:cNvPr id="14" name="Picture 13" descr="pictureStamp-Frame.png"/>
          <p:cNvPicPr>
            <a:picLocks noChangeAspect="1"/>
          </p:cNvPicPr>
          <p:nvPr/>
        </p:nvPicPr>
        <p:blipFill>
          <a:blip r:embed="rId4"/>
          <a:stretch>
            <a:fillRect/>
          </a:stretch>
        </p:blipFill>
        <p:spPr>
          <a:xfrm rot="151790">
            <a:off x="4789284" y="936016"/>
            <a:ext cx="2147109" cy="2025115"/>
          </a:xfrm>
          <a:prstGeom prst="rect">
            <a:avLst/>
          </a:prstGeom>
        </p:spPr>
      </p:pic>
      <p:sp>
        <p:nvSpPr>
          <p:cNvPr id="17" name="Picture Placeholder 2"/>
          <p:cNvSpPr>
            <a:spLocks noGrp="1"/>
          </p:cNvSpPr>
          <p:nvPr>
            <p:ph type="pic" idx="17"/>
          </p:nvPr>
        </p:nvSpPr>
        <p:spPr>
          <a:xfrm rot="100778">
            <a:off x="5033783" y="1116468"/>
            <a:ext cx="1658112"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62000" y="1282700"/>
            <a:ext cx="10668000" cy="1917700"/>
          </a:xfrm>
        </p:spPr>
        <p:txBody>
          <a:bodyPr anchor="b" anchorCtr="0">
            <a:noAutofit/>
          </a:bodyPr>
          <a:lstStyle>
            <a:lvl1pPr algn="ctr">
              <a:defRPr sz="5600" b="0" cap="none" baseline="0">
                <a:solidFill>
                  <a:schemeClr val="tx1"/>
                </a:solidFill>
              </a:defRPr>
            </a:lvl1pPr>
          </a:lstStyle>
          <a:p>
            <a:r>
              <a:rPr lang="en-US"/>
              <a:t>Click to edit Master title style</a:t>
            </a:r>
            <a:endParaRPr/>
          </a:p>
        </p:txBody>
      </p:sp>
      <p:sp>
        <p:nvSpPr>
          <p:cNvPr id="3" name="Text Placeholder 2"/>
          <p:cNvSpPr>
            <a:spLocks noGrp="1"/>
          </p:cNvSpPr>
          <p:nvPr>
            <p:ph type="body" idx="1"/>
          </p:nvPr>
        </p:nvSpPr>
        <p:spPr>
          <a:xfrm>
            <a:off x="762000" y="3644153"/>
            <a:ext cx="10668000" cy="833718"/>
          </a:xfrm>
        </p:spPr>
        <p:txBody>
          <a:bodyPr anchor="t" anchorCtr="0"/>
          <a:lstStyle>
            <a:lvl1pPr marL="0" indent="0" algn="ctr">
              <a:spcAft>
                <a:spcPts val="0"/>
              </a:spcAft>
              <a:buNone/>
              <a:defRPr sz="20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96083D4-708C-4BB5-B4FD-30CE9FA12FD5}" type="datetime1">
              <a:rPr lang="en-US" smtClean="0"/>
              <a:t>2/5/2021</a:t>
            </a:fld>
            <a:endParaRPr lang="en-US"/>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F8E28480-1C08-4458-AD97-0283E6FFD09D}" type="slidenum">
              <a:rPr lang="en-US" smtClean="0"/>
              <a:t>‹#›</a:t>
            </a:fld>
            <a:endParaRPr lang="en-US"/>
          </a:p>
        </p:txBody>
      </p:sp>
      <p:pic>
        <p:nvPicPr>
          <p:cNvPr id="9" name="Picture 8" descr="standardRule.png"/>
          <p:cNvPicPr>
            <a:picLocks noChangeAspect="1"/>
          </p:cNvPicPr>
          <p:nvPr/>
        </p:nvPicPr>
        <p:blipFill>
          <a:blip r:embed="rId2"/>
          <a:stretch>
            <a:fillRect/>
          </a:stretch>
        </p:blipFill>
        <p:spPr>
          <a:xfrm>
            <a:off x="3606800" y="3352800"/>
            <a:ext cx="49784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10668000" cy="1143000"/>
          </a:xfrm>
        </p:spPr>
        <p:txBody>
          <a:bodyPr/>
          <a:lstStyle/>
          <a:p>
            <a:r>
              <a:rPr lang="en-US"/>
              <a:t>Click to edit Master title style</a:t>
            </a:r>
            <a:endParaRPr/>
          </a:p>
        </p:txBody>
      </p:sp>
      <p:sp>
        <p:nvSpPr>
          <p:cNvPr id="3" name="Content Placeholder 2"/>
          <p:cNvSpPr>
            <a:spLocks noGrp="1"/>
          </p:cNvSpPr>
          <p:nvPr>
            <p:ph sz="half" idx="1"/>
          </p:nvPr>
        </p:nvSpPr>
        <p:spPr>
          <a:xfrm>
            <a:off x="762000" y="1936751"/>
            <a:ext cx="4998720" cy="4102100"/>
          </a:xfrm>
        </p:spPr>
        <p:txBody>
          <a:bodyPr>
            <a:normAutofit/>
          </a:bodyPr>
          <a:lstStyle>
            <a:lvl1pPr>
              <a:spcAft>
                <a:spcPts val="1600"/>
              </a:spcAft>
              <a:defRPr sz="20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6431280" y="1936751"/>
            <a:ext cx="4998720" cy="4102100"/>
          </a:xfrm>
        </p:spPr>
        <p:txBody>
          <a:bodyPr>
            <a:normAutofit/>
          </a:bodyPr>
          <a:lstStyle>
            <a:lvl1pPr>
              <a:spcAft>
                <a:spcPts val="1600"/>
              </a:spcAft>
              <a:defRPr sz="20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D0D239B2-65BC-4C2A-A62B-3EABFE9590E4}" type="datetime1">
              <a:rPr lang="en-US" smtClean="0"/>
              <a:t>2/5/2021</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F8E28480-1C08-4458-AD97-0283E6FFD09D}" type="slidenum">
              <a:rPr lang="en-US" smtClean="0"/>
              <a:t>‹#›</a:t>
            </a:fld>
            <a:endParaRPr lang="en-US"/>
          </a:p>
        </p:txBody>
      </p:sp>
      <p:pic>
        <p:nvPicPr>
          <p:cNvPr id="9" name="Picture 8" descr="standardRule.png"/>
          <p:cNvPicPr>
            <a:picLocks noChangeAspect="1"/>
          </p:cNvPicPr>
          <p:nvPr/>
        </p:nvPicPr>
        <p:blipFill>
          <a:blip r:embed="rId2"/>
          <a:stretch>
            <a:fillRect/>
          </a:stretch>
        </p:blipFill>
        <p:spPr>
          <a:xfrm>
            <a:off x="3606800" y="1524000"/>
            <a:ext cx="49784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10668000" cy="1143000"/>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762000" y="1874838"/>
            <a:ext cx="4998720" cy="639762"/>
          </a:xfrm>
        </p:spPr>
        <p:txBody>
          <a:bodyPr anchor="ctr" anchorCtr="0">
            <a:noAutofit/>
          </a:bodyPr>
          <a:lstStyle>
            <a:lvl1pPr marL="0" indent="0" algn="ctr">
              <a:spcAft>
                <a:spcPts val="0"/>
              </a:spcAft>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62000" y="2590800"/>
            <a:ext cx="4998720" cy="3448050"/>
          </a:xfrm>
        </p:spPr>
        <p:txBody>
          <a:bodyPr>
            <a:normAutofit/>
          </a:bodyPr>
          <a:lstStyle>
            <a:lvl1pPr>
              <a:spcAft>
                <a:spcPts val="1400"/>
              </a:spcAft>
              <a:defRPr sz="18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6431280" y="1874838"/>
            <a:ext cx="4998720" cy="639762"/>
          </a:xfrm>
        </p:spPr>
        <p:txBody>
          <a:bodyPr anchor="ctr" anchorCtr="0">
            <a:noAutofit/>
          </a:bodyPr>
          <a:lstStyle>
            <a:lvl1pPr marL="0" indent="0" algn="ctr">
              <a:spcAft>
                <a:spcPts val="0"/>
              </a:spcAft>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31280" y="2590800"/>
            <a:ext cx="4998720" cy="3448050"/>
          </a:xfrm>
        </p:spPr>
        <p:txBody>
          <a:bodyPr>
            <a:normAutofit/>
          </a:bodyPr>
          <a:lstStyle>
            <a:lvl1pPr>
              <a:spcAft>
                <a:spcPts val="1400"/>
              </a:spcAft>
              <a:defRPr sz="18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85E05F5A-E4A3-476F-A89E-C2B73F2431E4}" type="datetime1">
              <a:rPr lang="en-US" smtClean="0"/>
              <a:t>2/5/2021</a:t>
            </a:fld>
            <a:endParaRPr lang="en-US"/>
          </a:p>
        </p:txBody>
      </p:sp>
      <p:sp>
        <p:nvSpPr>
          <p:cNvPr id="8" name="Footer Placeholder 7"/>
          <p:cNvSpPr>
            <a:spLocks noGrp="1"/>
          </p:cNvSpPr>
          <p:nvPr>
            <p:ph type="ftr" sz="quarter" idx="11"/>
          </p:nvPr>
        </p:nvSpPr>
        <p:spPr/>
        <p:txBody>
          <a:bodyPr/>
          <a:lstStyle/>
          <a:p>
            <a:r>
              <a:rPr lang="en-US"/>
              <a:t>Sample Footer Text</a:t>
            </a:r>
          </a:p>
        </p:txBody>
      </p:sp>
      <p:sp>
        <p:nvSpPr>
          <p:cNvPr id="9" name="Slide Number Placeholder 8"/>
          <p:cNvSpPr>
            <a:spLocks noGrp="1"/>
          </p:cNvSpPr>
          <p:nvPr>
            <p:ph type="sldNum" sz="quarter" idx="12"/>
          </p:nvPr>
        </p:nvSpPr>
        <p:spPr/>
        <p:txBody>
          <a:bodyPr/>
          <a:lstStyle/>
          <a:p>
            <a:fld id="{F8E28480-1C08-4458-AD97-0283E6FFD09D}" type="slidenum">
              <a:rPr lang="en-US" smtClean="0"/>
              <a:t>‹#›</a:t>
            </a:fld>
            <a:endParaRPr lang="en-US"/>
          </a:p>
        </p:txBody>
      </p:sp>
      <p:pic>
        <p:nvPicPr>
          <p:cNvPr id="11" name="Picture 10" descr="standardRule.png"/>
          <p:cNvPicPr>
            <a:picLocks noChangeAspect="1"/>
          </p:cNvPicPr>
          <p:nvPr/>
        </p:nvPicPr>
        <p:blipFill>
          <a:blip r:embed="rId2"/>
          <a:stretch>
            <a:fillRect/>
          </a:stretch>
        </p:blipFill>
        <p:spPr>
          <a:xfrm>
            <a:off x="3606800" y="1524000"/>
            <a:ext cx="49784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E3761515-4A26-4F31-9F61-5A10B1FABBFC}" type="datetime1">
              <a:rPr lang="en-US" smtClean="0"/>
              <a:t>2/5/2021</a:t>
            </a:fld>
            <a:endParaRPr lang="en-US"/>
          </a:p>
        </p:txBody>
      </p:sp>
      <p:sp>
        <p:nvSpPr>
          <p:cNvPr id="4" name="Footer Placeholder 3"/>
          <p:cNvSpPr>
            <a:spLocks noGrp="1"/>
          </p:cNvSpPr>
          <p:nvPr>
            <p:ph type="ftr" sz="quarter" idx="11"/>
          </p:nvPr>
        </p:nvSpPr>
        <p:spPr/>
        <p:txBody>
          <a:bodyPr/>
          <a:lstStyle/>
          <a:p>
            <a:r>
              <a:rPr lang="en-US"/>
              <a:t>Sample Footer Text</a:t>
            </a:r>
          </a:p>
        </p:txBody>
      </p:sp>
      <p:sp>
        <p:nvSpPr>
          <p:cNvPr id="5" name="Slide Number Placeholder 4"/>
          <p:cNvSpPr>
            <a:spLocks noGrp="1"/>
          </p:cNvSpPr>
          <p:nvPr>
            <p:ph type="sldNum" sz="quarter" idx="12"/>
          </p:nvPr>
        </p:nvSpPr>
        <p:spPr/>
        <p:txBody>
          <a:bodyPr/>
          <a:lstStyle/>
          <a:p>
            <a:fld id="{F8E28480-1C08-4458-AD97-0283E6FFD09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75DC65-7D1F-4BAB-9695-F7E734143E14}" type="datetime1">
              <a:rPr lang="en-US" smtClean="0"/>
              <a:t>2/5/2021</a:t>
            </a:fld>
            <a:endParaRPr lang="en-US"/>
          </a:p>
        </p:txBody>
      </p:sp>
      <p:sp>
        <p:nvSpPr>
          <p:cNvPr id="3" name="Footer Placeholder 2"/>
          <p:cNvSpPr>
            <a:spLocks noGrp="1"/>
          </p:cNvSpPr>
          <p:nvPr>
            <p:ph type="ftr" sz="quarter" idx="11"/>
          </p:nvPr>
        </p:nvSpPr>
        <p:spPr/>
        <p:txBody>
          <a:bodyPr/>
          <a:lstStyle/>
          <a:p>
            <a:r>
              <a:rPr lang="en-US"/>
              <a:t>Sample Footer Text</a:t>
            </a:r>
          </a:p>
        </p:txBody>
      </p:sp>
      <p:sp>
        <p:nvSpPr>
          <p:cNvPr id="4" name="Slide Number Placeholder 3"/>
          <p:cNvSpPr>
            <a:spLocks noGrp="1"/>
          </p:cNvSpPr>
          <p:nvPr>
            <p:ph type="sldNum" sz="quarter" idx="12"/>
          </p:nvPr>
        </p:nvSpPr>
        <p:spPr/>
        <p:txBody>
          <a:bodyPr/>
          <a:lstStyle/>
          <a:p>
            <a:fld id="{F8E28480-1C08-4458-AD97-0283E6FFD09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94871" y="443753"/>
            <a:ext cx="4998720" cy="1707777"/>
          </a:xfrm>
        </p:spPr>
        <p:txBody>
          <a:bodyPr anchor="b">
            <a:noAutofit/>
          </a:bodyPr>
          <a:lstStyle>
            <a:lvl1pPr algn="ctr">
              <a:defRPr sz="3600" b="0"/>
            </a:lvl1pPr>
          </a:lstStyle>
          <a:p>
            <a:r>
              <a:rPr lang="en-US"/>
              <a:t>Click to edit Master title style</a:t>
            </a:r>
            <a:endParaRPr/>
          </a:p>
        </p:txBody>
      </p:sp>
      <p:sp>
        <p:nvSpPr>
          <p:cNvPr id="3" name="Content Placeholder 2"/>
          <p:cNvSpPr>
            <a:spLocks noGrp="1"/>
          </p:cNvSpPr>
          <p:nvPr>
            <p:ph idx="1"/>
          </p:nvPr>
        </p:nvSpPr>
        <p:spPr>
          <a:xfrm>
            <a:off x="6436659" y="430306"/>
            <a:ext cx="4998720" cy="5608544"/>
          </a:xfrm>
        </p:spPr>
        <p:txBody>
          <a:bodyPr>
            <a:normAutofit/>
          </a:bodyPr>
          <a:lstStyle>
            <a:lvl1pPr>
              <a:defRPr sz="2400"/>
            </a:lvl1pPr>
            <a:lvl2pPr>
              <a:defRPr sz="2200"/>
            </a:lvl2pPr>
            <a:lvl3pPr>
              <a:defRPr sz="2000"/>
            </a:lvl3pPr>
            <a:lvl4pPr>
              <a:defRPr sz="1800"/>
            </a:lvl4pPr>
            <a:lvl5pPr>
              <a:defRPr sz="1800"/>
            </a:lvl5pPr>
            <a:lvl6pPr marL="2290763" indent="-461963">
              <a:defRPr sz="2000"/>
            </a:lvl6pPr>
            <a:lvl7pPr marL="2290763" indent="-461963">
              <a:defRPr sz="2000"/>
            </a:lvl7pPr>
            <a:lvl8pPr marL="2290763" indent="-461963">
              <a:defRPr sz="2000"/>
            </a:lvl8pPr>
            <a:lvl9pPr marL="2290763" indent="-461963">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794871" y="2554941"/>
            <a:ext cx="4998720" cy="3146613"/>
          </a:xfrm>
        </p:spPr>
        <p:txBody>
          <a:bodyPr>
            <a:normAutofit/>
          </a:bodyPr>
          <a:lstStyle>
            <a:lvl1pPr marL="0" indent="0" algn="ctr">
              <a:spcAft>
                <a:spcPts val="1000"/>
              </a:spcAft>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624077-BD55-4036-8E92-6558FDF3B653}" type="datetime1">
              <a:rPr lang="en-US" smtClean="0"/>
              <a:t>2/5/2021</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F8E28480-1C08-4458-AD97-0283E6FFD09D}" type="slidenum">
              <a:rPr lang="en-US" smtClean="0"/>
              <a:t>‹#›</a:t>
            </a:fld>
            <a:endParaRPr lang="en-US"/>
          </a:p>
        </p:txBody>
      </p:sp>
      <p:pic>
        <p:nvPicPr>
          <p:cNvPr id="9" name="Picture 8" descr="shortRule.png"/>
          <p:cNvPicPr>
            <a:picLocks noChangeAspect="1"/>
          </p:cNvPicPr>
          <p:nvPr/>
        </p:nvPicPr>
        <p:blipFill>
          <a:blip r:embed="rId2"/>
          <a:stretch>
            <a:fillRect/>
          </a:stretch>
        </p:blipFill>
        <p:spPr>
          <a:xfrm>
            <a:off x="1630531" y="2305609"/>
            <a:ext cx="3327400" cy="9525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92480" y="434609"/>
            <a:ext cx="4998720" cy="1709928"/>
          </a:xfrm>
        </p:spPr>
        <p:txBody>
          <a:bodyPr vert="horz" lIns="91440" tIns="45720" rIns="91440" bIns="45720" rtlCol="0" anchor="b">
            <a:noAutofit/>
          </a:bodyPr>
          <a:lstStyle>
            <a:lvl1pPr algn="ctr" defTabSz="914400" rtl="0" eaLnBrk="1" latinLnBrk="0" hangingPunct="1">
              <a:spcBef>
                <a:spcPct val="0"/>
              </a:spcBef>
              <a:buNone/>
              <a:defRPr sz="3600" b="0" kern="1200">
                <a:solidFill>
                  <a:schemeClr val="tx1"/>
                </a:solidFill>
                <a:latin typeface="+mj-lt"/>
                <a:ea typeface="+mj-ea"/>
                <a:cs typeface="+mj-cs"/>
              </a:defRPr>
            </a:lvl1pPr>
          </a:lstStyle>
          <a:p>
            <a:r>
              <a:rPr lang="en-US"/>
              <a:t>Click to edit Master title style</a:t>
            </a:r>
            <a:endParaRPr/>
          </a:p>
        </p:txBody>
      </p:sp>
      <p:sp>
        <p:nvSpPr>
          <p:cNvPr id="4" name="Text Placeholder 3"/>
          <p:cNvSpPr>
            <a:spLocks noGrp="1"/>
          </p:cNvSpPr>
          <p:nvPr>
            <p:ph type="body" sz="half" idx="2"/>
          </p:nvPr>
        </p:nvSpPr>
        <p:spPr>
          <a:xfrm>
            <a:off x="792480" y="2551176"/>
            <a:ext cx="4998720" cy="3145536"/>
          </a:xfrm>
        </p:spPr>
        <p:txBody>
          <a:bodyPr vert="horz" lIns="91440" tIns="45720" rIns="91440" bIns="45720" rtlCol="0">
            <a:normAutofit/>
          </a:bodyPr>
          <a:lstStyle>
            <a:lvl1pPr marL="0" indent="0">
              <a:spcAft>
                <a:spcPts val="1000"/>
              </a:spcAft>
              <a:buNone/>
              <a:defRPr sz="1800" kern="120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a:t>Click to edit Master text styles</a:t>
            </a:r>
          </a:p>
        </p:txBody>
      </p:sp>
      <p:sp>
        <p:nvSpPr>
          <p:cNvPr id="5" name="Date Placeholder 4"/>
          <p:cNvSpPr>
            <a:spLocks noGrp="1"/>
          </p:cNvSpPr>
          <p:nvPr>
            <p:ph type="dt" sz="half" idx="10"/>
          </p:nvPr>
        </p:nvSpPr>
        <p:spPr/>
        <p:txBody>
          <a:bodyPr/>
          <a:lstStyle/>
          <a:p>
            <a:fld id="{804225F2-7107-4609-BCC2-77C63064A5E8}" type="datetime1">
              <a:rPr lang="en-US" smtClean="0"/>
              <a:t>2/5/2021</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F8E28480-1C08-4458-AD97-0283E6FFD09D}" type="slidenum">
              <a:rPr lang="en-US" smtClean="0"/>
              <a:t>‹#›</a:t>
            </a:fld>
            <a:endParaRPr lang="en-US"/>
          </a:p>
        </p:txBody>
      </p:sp>
      <p:pic>
        <p:nvPicPr>
          <p:cNvPr id="8" name="Picture 7" descr="shortRule.png"/>
          <p:cNvPicPr>
            <a:picLocks noChangeAspect="1"/>
          </p:cNvPicPr>
          <p:nvPr/>
        </p:nvPicPr>
        <p:blipFill>
          <a:blip r:embed="rId2"/>
          <a:stretch>
            <a:fillRect/>
          </a:stretch>
        </p:blipFill>
        <p:spPr>
          <a:xfrm>
            <a:off x="1630531" y="2305609"/>
            <a:ext cx="3327400" cy="95250"/>
          </a:xfrm>
          <a:prstGeom prst="rect">
            <a:avLst/>
          </a:prstGeom>
          <a:effectLst>
            <a:outerShdw blurRad="25400" sx="101000" sy="101000" algn="ctr" rotWithShape="0">
              <a:prstClr val="black">
                <a:alpha val="40000"/>
              </a:prstClr>
            </a:outerShdw>
          </a:effectLst>
        </p:spPr>
      </p:pic>
      <p:pic>
        <p:nvPicPr>
          <p:cNvPr id="11" name="Picture 10" descr="parAvion.png"/>
          <p:cNvPicPr>
            <a:picLocks noChangeAspect="1"/>
          </p:cNvPicPr>
          <p:nvPr/>
        </p:nvPicPr>
        <p:blipFill>
          <a:blip r:embed="rId3"/>
          <a:stretch>
            <a:fillRect/>
          </a:stretch>
        </p:blipFill>
        <p:spPr>
          <a:xfrm rot="308222">
            <a:off x="9064028" y="538594"/>
            <a:ext cx="2411313" cy="516710"/>
          </a:xfrm>
          <a:prstGeom prst="rect">
            <a:avLst/>
          </a:prstGeom>
        </p:spPr>
      </p:pic>
      <p:sp>
        <p:nvSpPr>
          <p:cNvPr id="3" name="Picture Placeholder 2"/>
          <p:cNvSpPr>
            <a:spLocks noGrp="1"/>
          </p:cNvSpPr>
          <p:nvPr>
            <p:ph type="pic" idx="1"/>
          </p:nvPr>
        </p:nvSpPr>
        <p:spPr>
          <a:xfrm rot="150174">
            <a:off x="6436717" y="836203"/>
            <a:ext cx="4876800" cy="4937760"/>
          </a:xfrm>
          <a:solidFill>
            <a:srgbClr val="FFFFFF">
              <a:shade val="85000"/>
            </a:srgbClr>
          </a:solidFill>
          <a:ln w="31750" cap="sq">
            <a:solidFill>
              <a:srgbClr val="FDFDFD"/>
            </a:solidFill>
            <a:miter lim="800000"/>
          </a:ln>
          <a:effectLst>
            <a:outerShdw blurRad="88900" dist="44450" dir="756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Picture above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12192000" cy="6858000"/>
          </a:xfrm>
          <a:prstGeom prst="rect">
            <a:avLst/>
          </a:prstGeom>
        </p:spPr>
      </p:pic>
      <p:sp>
        <p:nvSpPr>
          <p:cNvPr id="2" name="Title 1"/>
          <p:cNvSpPr>
            <a:spLocks noGrp="1"/>
          </p:cNvSpPr>
          <p:nvPr>
            <p:ph type="title"/>
          </p:nvPr>
        </p:nvSpPr>
        <p:spPr>
          <a:xfrm>
            <a:off x="762000" y="2924825"/>
            <a:ext cx="10668000" cy="1709928"/>
          </a:xfrm>
        </p:spPr>
        <p:txBody>
          <a:bodyPr vert="horz" lIns="91440" tIns="45720" rIns="91440" bIns="45720" rtlCol="0" anchor="b">
            <a:noAutofit/>
          </a:bodyPr>
          <a:lstStyle>
            <a:lvl1pPr algn="ctr" defTabSz="914400" rtl="0" eaLnBrk="1" latinLnBrk="0" hangingPunct="1">
              <a:spcBef>
                <a:spcPct val="0"/>
              </a:spcBef>
              <a:buNone/>
              <a:defRPr sz="4000" b="0" kern="1200">
                <a:solidFill>
                  <a:schemeClr val="tx1"/>
                </a:solidFill>
                <a:latin typeface="+mj-lt"/>
                <a:ea typeface="+mj-ea"/>
                <a:cs typeface="+mj-cs"/>
              </a:defRPr>
            </a:lvl1pPr>
          </a:lstStyle>
          <a:p>
            <a:r>
              <a:rPr lang="en-US"/>
              <a:t>Click to edit Master title style</a:t>
            </a:r>
            <a:endParaRPr/>
          </a:p>
        </p:txBody>
      </p:sp>
      <p:sp>
        <p:nvSpPr>
          <p:cNvPr id="4" name="Text Placeholder 3"/>
          <p:cNvSpPr>
            <a:spLocks noGrp="1"/>
          </p:cNvSpPr>
          <p:nvPr>
            <p:ph type="body" sz="half" idx="2"/>
          </p:nvPr>
        </p:nvSpPr>
        <p:spPr>
          <a:xfrm>
            <a:off x="762000" y="4800600"/>
            <a:ext cx="10668000" cy="1219200"/>
          </a:xfrm>
        </p:spPr>
        <p:txBody>
          <a:bodyPr vert="horz" lIns="91440" tIns="45720" rIns="91440" bIns="45720" rtlCol="0">
            <a:normAutofit/>
          </a:bodyPr>
          <a:lstStyle>
            <a:lvl1pPr marL="0" indent="0" algn="ctr">
              <a:spcAft>
                <a:spcPts val="300"/>
              </a:spcAft>
              <a:buNone/>
              <a:defRPr sz="1800" kern="120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a:t>Click to edit Master text styles</a:t>
            </a:r>
          </a:p>
        </p:txBody>
      </p:sp>
      <p:sp>
        <p:nvSpPr>
          <p:cNvPr id="5" name="Date Placeholder 4"/>
          <p:cNvSpPr>
            <a:spLocks noGrp="1"/>
          </p:cNvSpPr>
          <p:nvPr>
            <p:ph type="dt" sz="half" idx="10"/>
          </p:nvPr>
        </p:nvSpPr>
        <p:spPr/>
        <p:txBody>
          <a:bodyPr/>
          <a:lstStyle/>
          <a:p>
            <a:fld id="{D3FE42E8-8B57-452D-A122-4DCE9AC771EF}" type="datetime1">
              <a:rPr lang="en-US" smtClean="0"/>
              <a:t>2/5/2021</a:t>
            </a:fld>
            <a:endParaRPr lang="en-US"/>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F8E28480-1C08-4458-AD97-0283E6FFD09D}" type="slidenum">
              <a:rPr lang="en-US" smtClean="0"/>
              <a:pPr/>
              <a:t>‹#›</a:t>
            </a:fld>
            <a:endParaRPr lang="en-US"/>
          </a:p>
        </p:txBody>
      </p:sp>
      <p:pic>
        <p:nvPicPr>
          <p:cNvPr id="8" name="Picture 7" descr="shortRule.png"/>
          <p:cNvPicPr>
            <a:picLocks noChangeAspect="1"/>
          </p:cNvPicPr>
          <p:nvPr/>
        </p:nvPicPr>
        <p:blipFill>
          <a:blip r:embed="rId3"/>
          <a:stretch>
            <a:fillRect/>
          </a:stretch>
        </p:blipFill>
        <p:spPr>
          <a:xfrm>
            <a:off x="4432300" y="4666129"/>
            <a:ext cx="3327400" cy="95250"/>
          </a:xfrm>
          <a:prstGeom prst="rect">
            <a:avLst/>
          </a:prstGeom>
          <a:effectLst>
            <a:outerShdw blurRad="25400" sx="101000" sy="101000" algn="ctr" rotWithShape="0">
              <a:prstClr val="black">
                <a:alpha val="40000"/>
              </a:prstClr>
            </a:outerShdw>
          </a:effectLst>
        </p:spPr>
      </p:pic>
      <p:sp>
        <p:nvSpPr>
          <p:cNvPr id="3" name="Picture Placeholder 2"/>
          <p:cNvSpPr>
            <a:spLocks noGrp="1"/>
          </p:cNvSpPr>
          <p:nvPr>
            <p:ph type="pic" idx="1"/>
          </p:nvPr>
        </p:nvSpPr>
        <p:spPr>
          <a:xfrm rot="21355093">
            <a:off x="3146222" y="458370"/>
            <a:ext cx="5899559" cy="3079124"/>
          </a:xfrm>
          <a:solidFill>
            <a:srgbClr val="FFFFFF">
              <a:shade val="85000"/>
            </a:srgbClr>
          </a:solidFill>
          <a:ln w="31750" cap="sq">
            <a:solidFill>
              <a:srgbClr val="FDFDFD"/>
            </a:solidFill>
            <a:miter lim="800000"/>
          </a:ln>
          <a:effectLst>
            <a:outerShdw blurRad="88900" dist="444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picTx" preserve="1">
  <p:cSld name="2 Pictures above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12192000" cy="6858000"/>
          </a:xfrm>
          <a:prstGeom prst="rect">
            <a:avLst/>
          </a:prstGeom>
        </p:spPr>
      </p:pic>
      <p:pic>
        <p:nvPicPr>
          <p:cNvPr id="11" name="Picture 10" descr="parAvion.png"/>
          <p:cNvPicPr>
            <a:picLocks noChangeAspect="1"/>
          </p:cNvPicPr>
          <p:nvPr/>
        </p:nvPicPr>
        <p:blipFill>
          <a:blip r:embed="rId3"/>
          <a:stretch>
            <a:fillRect/>
          </a:stretch>
        </p:blipFill>
        <p:spPr>
          <a:xfrm rot="308222">
            <a:off x="9114623" y="278688"/>
            <a:ext cx="2261272" cy="484558"/>
          </a:xfrm>
          <a:prstGeom prst="rect">
            <a:avLst/>
          </a:prstGeom>
        </p:spPr>
      </p:pic>
      <p:sp>
        <p:nvSpPr>
          <p:cNvPr id="2" name="Title 1"/>
          <p:cNvSpPr>
            <a:spLocks noGrp="1"/>
          </p:cNvSpPr>
          <p:nvPr>
            <p:ph type="title"/>
          </p:nvPr>
        </p:nvSpPr>
        <p:spPr>
          <a:xfrm>
            <a:off x="762000" y="2924825"/>
            <a:ext cx="10668000" cy="1709928"/>
          </a:xfrm>
        </p:spPr>
        <p:txBody>
          <a:bodyPr vert="horz" lIns="91440" tIns="45720" rIns="91440" bIns="45720" rtlCol="0" anchor="b">
            <a:noAutofit/>
          </a:bodyPr>
          <a:lstStyle>
            <a:lvl1pPr algn="ctr" defTabSz="914400" rtl="0" eaLnBrk="1" latinLnBrk="0" hangingPunct="1">
              <a:spcBef>
                <a:spcPct val="0"/>
              </a:spcBef>
              <a:buNone/>
              <a:defRPr sz="4000" b="0" kern="1200">
                <a:solidFill>
                  <a:schemeClr val="tx1"/>
                </a:solidFill>
                <a:latin typeface="+mj-lt"/>
                <a:ea typeface="+mj-ea"/>
                <a:cs typeface="+mj-cs"/>
              </a:defRPr>
            </a:lvl1pPr>
          </a:lstStyle>
          <a:p>
            <a:r>
              <a:rPr lang="en-US"/>
              <a:t>Click to edit Master title style</a:t>
            </a:r>
            <a:endParaRPr/>
          </a:p>
        </p:txBody>
      </p:sp>
      <p:sp>
        <p:nvSpPr>
          <p:cNvPr id="4" name="Text Placeholder 3"/>
          <p:cNvSpPr>
            <a:spLocks noGrp="1"/>
          </p:cNvSpPr>
          <p:nvPr>
            <p:ph type="body" sz="half" idx="2"/>
          </p:nvPr>
        </p:nvSpPr>
        <p:spPr>
          <a:xfrm>
            <a:off x="762000" y="4800600"/>
            <a:ext cx="10668000" cy="1219200"/>
          </a:xfrm>
        </p:spPr>
        <p:txBody>
          <a:bodyPr vert="horz" lIns="91440" tIns="45720" rIns="91440" bIns="45720" rtlCol="0">
            <a:normAutofit/>
          </a:bodyPr>
          <a:lstStyle>
            <a:lvl1pPr marL="0" indent="0" algn="ctr">
              <a:spcAft>
                <a:spcPts val="300"/>
              </a:spcAft>
              <a:buNone/>
              <a:defRPr sz="1800" kern="120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a:t>Click to edit Master text styles</a:t>
            </a:r>
          </a:p>
        </p:txBody>
      </p:sp>
      <p:sp>
        <p:nvSpPr>
          <p:cNvPr id="5" name="Date Placeholder 4"/>
          <p:cNvSpPr>
            <a:spLocks noGrp="1"/>
          </p:cNvSpPr>
          <p:nvPr>
            <p:ph type="dt" sz="half" idx="10"/>
          </p:nvPr>
        </p:nvSpPr>
        <p:spPr/>
        <p:txBody>
          <a:bodyPr/>
          <a:lstStyle/>
          <a:p>
            <a:fld id="{D3FE42E8-8B57-452D-A122-4DCE9AC771EF}" type="datetime1">
              <a:rPr lang="en-US" smtClean="0"/>
              <a:t>2/5/2021</a:t>
            </a:fld>
            <a:endParaRPr lang="en-US"/>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F8E28480-1C08-4458-AD97-0283E6FFD09D}" type="slidenum">
              <a:rPr lang="en-US" smtClean="0"/>
              <a:pPr/>
              <a:t>‹#›</a:t>
            </a:fld>
            <a:endParaRPr lang="en-US"/>
          </a:p>
        </p:txBody>
      </p:sp>
      <p:pic>
        <p:nvPicPr>
          <p:cNvPr id="8" name="Picture 7" descr="shortRule.png"/>
          <p:cNvPicPr>
            <a:picLocks noChangeAspect="1"/>
          </p:cNvPicPr>
          <p:nvPr/>
        </p:nvPicPr>
        <p:blipFill>
          <a:blip r:embed="rId4"/>
          <a:stretch>
            <a:fillRect/>
          </a:stretch>
        </p:blipFill>
        <p:spPr>
          <a:xfrm>
            <a:off x="4432300" y="4666129"/>
            <a:ext cx="3327400" cy="95250"/>
          </a:xfrm>
          <a:prstGeom prst="rect">
            <a:avLst/>
          </a:prstGeom>
          <a:effectLst>
            <a:outerShdw blurRad="25400" sx="101000" sy="101000" algn="ctr" rotWithShape="0">
              <a:prstClr val="black">
                <a:alpha val="40000"/>
              </a:prstClr>
            </a:outerShdw>
          </a:effectLst>
        </p:spPr>
      </p:pic>
      <p:pic>
        <p:nvPicPr>
          <p:cNvPr id="13" name="Picture 12" descr="parAvion.png"/>
          <p:cNvPicPr>
            <a:picLocks noChangeAspect="1"/>
          </p:cNvPicPr>
          <p:nvPr/>
        </p:nvPicPr>
        <p:blipFill>
          <a:blip r:embed="rId3"/>
          <a:stretch>
            <a:fillRect/>
          </a:stretch>
        </p:blipFill>
        <p:spPr>
          <a:xfrm rot="20785255">
            <a:off x="3821371" y="3182426"/>
            <a:ext cx="2261272" cy="484558"/>
          </a:xfrm>
          <a:prstGeom prst="rect">
            <a:avLst/>
          </a:prstGeom>
        </p:spPr>
      </p:pic>
      <p:sp>
        <p:nvSpPr>
          <p:cNvPr id="10" name="Picture Placeholder 2"/>
          <p:cNvSpPr>
            <a:spLocks noGrp="1"/>
          </p:cNvSpPr>
          <p:nvPr>
            <p:ph type="pic" idx="13"/>
          </p:nvPr>
        </p:nvSpPr>
        <p:spPr>
          <a:xfrm rot="150321">
            <a:off x="5773240" y="546774"/>
            <a:ext cx="5550769" cy="2961146"/>
          </a:xfrm>
          <a:solidFill>
            <a:srgbClr val="FFFFFF">
              <a:shade val="85000"/>
            </a:srgbClr>
          </a:solidFill>
          <a:ln w="31750" cap="sq">
            <a:solidFill>
              <a:srgbClr val="FDFDFD"/>
            </a:solidFill>
            <a:miter lim="800000"/>
          </a:ln>
          <a:effectLst>
            <a:outerShdw blurRad="88900" dist="317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3" name="Picture Placeholder 2"/>
          <p:cNvSpPr>
            <a:spLocks noGrp="1"/>
          </p:cNvSpPr>
          <p:nvPr>
            <p:ph type="pic" idx="1"/>
          </p:nvPr>
        </p:nvSpPr>
        <p:spPr>
          <a:xfrm rot="21380673">
            <a:off x="933017" y="451178"/>
            <a:ext cx="5550769" cy="2961146"/>
          </a:xfrm>
          <a:solidFill>
            <a:srgbClr val="FFFFFF">
              <a:shade val="85000"/>
            </a:srgbClr>
          </a:solidFill>
          <a:ln w="31750" cap="sq">
            <a:solidFill>
              <a:srgbClr val="FDFDFD"/>
            </a:solidFill>
            <a:miter lim="800000"/>
          </a:ln>
          <a:effectLst>
            <a:outerShdw blurRad="88900" dist="44450" dir="900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3 Pictures with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12192000" cy="6858000"/>
          </a:xfrm>
          <a:prstGeom prst="rect">
            <a:avLst/>
          </a:prstGeom>
        </p:spPr>
      </p:pic>
      <p:sp>
        <p:nvSpPr>
          <p:cNvPr id="4" name="Text Placeholder 3"/>
          <p:cNvSpPr>
            <a:spLocks noGrp="1"/>
          </p:cNvSpPr>
          <p:nvPr>
            <p:ph type="body" sz="half" idx="2"/>
          </p:nvPr>
        </p:nvSpPr>
        <p:spPr>
          <a:xfrm>
            <a:off x="6644640" y="4800600"/>
            <a:ext cx="4328160" cy="1188720"/>
          </a:xfrm>
        </p:spPr>
        <p:txBody>
          <a:bodyPr vert="horz" lIns="91440" tIns="45720" rIns="91440" bIns="45720" rtlCol="0" anchor="t" anchorCtr="0">
            <a:normAutofit/>
          </a:bodyPr>
          <a:lstStyle>
            <a:lvl1pPr marL="0" indent="0" algn="ctr">
              <a:spcAft>
                <a:spcPts val="300"/>
              </a:spcAft>
              <a:buNone/>
              <a:defRPr sz="2000">
                <a:solidFill>
                  <a:schemeClr val="tx1"/>
                </a:solidFill>
                <a:latin typeface="Mistral" pitchFamily="66" charset="0"/>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a:t>Click to edit Master text styles</a:t>
            </a:r>
          </a:p>
        </p:txBody>
      </p:sp>
      <p:sp>
        <p:nvSpPr>
          <p:cNvPr id="5" name="Date Placeholder 4"/>
          <p:cNvSpPr>
            <a:spLocks noGrp="1"/>
          </p:cNvSpPr>
          <p:nvPr>
            <p:ph type="dt" sz="half" idx="10"/>
          </p:nvPr>
        </p:nvSpPr>
        <p:spPr/>
        <p:txBody>
          <a:bodyPr/>
          <a:lstStyle/>
          <a:p>
            <a:fld id="{D3FE42E8-8B57-452D-A122-4DCE9AC771EF}" type="datetime1">
              <a:rPr lang="en-US" smtClean="0"/>
              <a:t>2/5/2021</a:t>
            </a:fld>
            <a:endParaRPr lang="en-US"/>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F8E28480-1C08-4458-AD97-0283E6FFD09D}" type="slidenum">
              <a:rPr lang="en-US" smtClean="0"/>
              <a:pPr/>
              <a:t>‹#›</a:t>
            </a:fld>
            <a:endParaRPr lang="en-US"/>
          </a:p>
        </p:txBody>
      </p:sp>
      <p:sp>
        <p:nvSpPr>
          <p:cNvPr id="10" name="Picture Placeholder 2"/>
          <p:cNvSpPr>
            <a:spLocks noGrp="1"/>
          </p:cNvSpPr>
          <p:nvPr>
            <p:ph type="pic" idx="13"/>
          </p:nvPr>
        </p:nvSpPr>
        <p:spPr>
          <a:xfrm rot="253865">
            <a:off x="5887423" y="369110"/>
            <a:ext cx="5059604" cy="2729767"/>
          </a:xfrm>
          <a:solidFill>
            <a:srgbClr val="FFFFFF">
              <a:shade val="85000"/>
            </a:srgbClr>
          </a:solidFill>
          <a:ln w="31750" cap="sq">
            <a:solidFill>
              <a:srgbClr val="FDFDFD"/>
            </a:solidFill>
            <a:miter lim="800000"/>
          </a:ln>
          <a:effectLst>
            <a:outerShdw blurRad="88900" dist="44450" dir="60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3" name="Picture Placeholder 2"/>
          <p:cNvSpPr>
            <a:spLocks noGrp="1"/>
          </p:cNvSpPr>
          <p:nvPr>
            <p:ph type="pic" idx="1"/>
          </p:nvPr>
        </p:nvSpPr>
        <p:spPr>
          <a:xfrm rot="20973137">
            <a:off x="706833" y="631160"/>
            <a:ext cx="5116745" cy="2604282"/>
          </a:xfrm>
          <a:solidFill>
            <a:srgbClr val="FFFFFF">
              <a:shade val="85000"/>
            </a:srgbClr>
          </a:solidFill>
          <a:ln w="31750" cap="sq">
            <a:solidFill>
              <a:srgbClr val="FDFDFD"/>
            </a:solidFill>
            <a:miter lim="800000"/>
          </a:ln>
          <a:effectLst>
            <a:outerShdw blurRad="88900" dist="444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14" name="Picture Placeholder 2"/>
          <p:cNvSpPr>
            <a:spLocks noGrp="1"/>
          </p:cNvSpPr>
          <p:nvPr>
            <p:ph type="pic" idx="14"/>
          </p:nvPr>
        </p:nvSpPr>
        <p:spPr>
          <a:xfrm rot="470783">
            <a:off x="944754" y="3070625"/>
            <a:ext cx="5224999" cy="2827517"/>
          </a:xfrm>
          <a:solidFill>
            <a:srgbClr val="FFFFFF">
              <a:shade val="85000"/>
            </a:srgbClr>
          </a:solidFill>
          <a:ln w="31750" cap="sq">
            <a:solidFill>
              <a:srgbClr val="FDFDFD"/>
            </a:solidFill>
            <a:miter lim="800000"/>
          </a:ln>
          <a:effectLst>
            <a:outerShdw blurRad="88900" dist="44450" dir="114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11" name="Title 1"/>
          <p:cNvSpPr>
            <a:spLocks noGrp="1"/>
          </p:cNvSpPr>
          <p:nvPr>
            <p:ph type="title"/>
          </p:nvPr>
        </p:nvSpPr>
        <p:spPr>
          <a:xfrm rot="21240000">
            <a:off x="6290083" y="3396154"/>
            <a:ext cx="4632960" cy="1097280"/>
          </a:xfrm>
        </p:spPr>
        <p:txBody>
          <a:bodyPr vert="horz" lIns="91440" tIns="45720" rIns="91440" bIns="45720" rtlCol="0">
            <a:normAutofit/>
          </a:bodyPr>
          <a:lstStyle>
            <a:lvl1pPr algn="ctr" defTabSz="914400" rtl="0" eaLnBrk="1" latinLnBrk="0" hangingPunct="1">
              <a:spcBef>
                <a:spcPct val="0"/>
              </a:spcBef>
              <a:spcAft>
                <a:spcPts val="300"/>
              </a:spcAft>
              <a:buNone/>
              <a:defRPr sz="2800" kern="1200">
                <a:solidFill>
                  <a:schemeClr val="tx1"/>
                </a:solidFill>
                <a:latin typeface="Mistral" pitchFamily="66" charset="0"/>
                <a:ea typeface="+mn-ea"/>
                <a:cs typeface="+mn-cs"/>
              </a:defRPr>
            </a:lvl1pPr>
          </a:lstStyle>
          <a:p>
            <a:pPr marL="0" lvl="0" indent="0" algn="ctr" defTabSz="914400" rtl="0" eaLnBrk="1" latinLnBrk="0" hangingPunct="1">
              <a:spcBef>
                <a:spcPts val="0"/>
              </a:spcBef>
              <a:spcAft>
                <a:spcPts val="1800"/>
              </a:spcAft>
              <a:buFont typeface="Wingdings 2" pitchFamily="18" charset="2"/>
              <a:buNone/>
            </a:pPr>
            <a:r>
              <a:rPr lang="en-US"/>
              <a:t>Click to edit Master title style</a:t>
            </a:r>
            <a:endParaRPr dirty="0"/>
          </a:p>
        </p:txBody>
      </p:sp>
    </p:spTree>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4 Pictures with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12192000" cy="6858000"/>
          </a:xfrm>
          <a:prstGeom prst="rect">
            <a:avLst/>
          </a:prstGeom>
        </p:spPr>
      </p:pic>
      <p:sp>
        <p:nvSpPr>
          <p:cNvPr id="4" name="Text Placeholder 3"/>
          <p:cNvSpPr>
            <a:spLocks noGrp="1"/>
          </p:cNvSpPr>
          <p:nvPr>
            <p:ph type="body" sz="half" idx="2"/>
          </p:nvPr>
        </p:nvSpPr>
        <p:spPr>
          <a:xfrm>
            <a:off x="1016000" y="4876800"/>
            <a:ext cx="4064000" cy="1188720"/>
          </a:xfrm>
        </p:spPr>
        <p:txBody>
          <a:bodyPr vert="horz" lIns="91440" tIns="45720" rIns="91440" bIns="45720" rtlCol="0">
            <a:normAutofit/>
          </a:bodyPr>
          <a:lstStyle>
            <a:lvl1pPr marL="0" indent="0" algn="ctr">
              <a:spcAft>
                <a:spcPts val="300"/>
              </a:spcAft>
              <a:buNone/>
              <a:defRPr sz="2000" kern="1200">
                <a:solidFill>
                  <a:schemeClr val="tx1"/>
                </a:solidFill>
                <a:latin typeface="Mistral" pitchFamily="66" charset="0"/>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a:t>Click to edit Master text styles</a:t>
            </a:r>
          </a:p>
        </p:txBody>
      </p:sp>
      <p:sp>
        <p:nvSpPr>
          <p:cNvPr id="5" name="Date Placeholder 4"/>
          <p:cNvSpPr>
            <a:spLocks noGrp="1"/>
          </p:cNvSpPr>
          <p:nvPr>
            <p:ph type="dt" sz="half" idx="10"/>
          </p:nvPr>
        </p:nvSpPr>
        <p:spPr/>
        <p:txBody>
          <a:bodyPr/>
          <a:lstStyle/>
          <a:p>
            <a:fld id="{D3FE42E8-8B57-452D-A122-4DCE9AC771EF}" type="datetime1">
              <a:rPr lang="en-US" smtClean="0"/>
              <a:t>2/5/2021</a:t>
            </a:fld>
            <a:endParaRPr lang="en-US"/>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F8E28480-1C08-4458-AD97-0283E6FFD09D}" type="slidenum">
              <a:rPr lang="en-US" smtClean="0"/>
              <a:pPr/>
              <a:t>‹#›</a:t>
            </a:fld>
            <a:endParaRPr lang="en-US"/>
          </a:p>
        </p:txBody>
      </p:sp>
      <p:pic>
        <p:nvPicPr>
          <p:cNvPr id="15" name="Picture 14" descr="parAvion.png"/>
          <p:cNvPicPr>
            <a:picLocks noChangeAspect="1"/>
          </p:cNvPicPr>
          <p:nvPr/>
        </p:nvPicPr>
        <p:blipFill>
          <a:blip r:embed="rId3"/>
          <a:stretch>
            <a:fillRect/>
          </a:stretch>
        </p:blipFill>
        <p:spPr>
          <a:xfrm rot="308222">
            <a:off x="9904688" y="2619244"/>
            <a:ext cx="2107649" cy="451639"/>
          </a:xfrm>
          <a:prstGeom prst="rect">
            <a:avLst/>
          </a:prstGeom>
        </p:spPr>
      </p:pic>
      <p:pic>
        <p:nvPicPr>
          <p:cNvPr id="11" name="Picture 10" descr="pictureStamp-Frame.png"/>
          <p:cNvPicPr>
            <a:picLocks noChangeAspect="1"/>
          </p:cNvPicPr>
          <p:nvPr/>
        </p:nvPicPr>
        <p:blipFill>
          <a:blip r:embed="rId4"/>
          <a:stretch>
            <a:fillRect/>
          </a:stretch>
        </p:blipFill>
        <p:spPr>
          <a:xfrm rot="322260">
            <a:off x="8452862" y="604322"/>
            <a:ext cx="2147109" cy="2025115"/>
          </a:xfrm>
          <a:prstGeom prst="rect">
            <a:avLst/>
          </a:prstGeom>
        </p:spPr>
      </p:pic>
      <p:pic>
        <p:nvPicPr>
          <p:cNvPr id="13" name="Picture 12" descr="pictureStamp-Frame.png"/>
          <p:cNvPicPr>
            <a:picLocks noChangeAspect="1"/>
          </p:cNvPicPr>
          <p:nvPr/>
        </p:nvPicPr>
        <p:blipFill>
          <a:blip r:embed="rId4"/>
          <a:stretch>
            <a:fillRect/>
          </a:stretch>
        </p:blipFill>
        <p:spPr>
          <a:xfrm rot="322260">
            <a:off x="6522462" y="985322"/>
            <a:ext cx="2147109" cy="2025115"/>
          </a:xfrm>
          <a:prstGeom prst="rect">
            <a:avLst/>
          </a:prstGeom>
        </p:spPr>
      </p:pic>
      <p:sp>
        <p:nvSpPr>
          <p:cNvPr id="16" name="Picture Placeholder 2"/>
          <p:cNvSpPr>
            <a:spLocks noGrp="1"/>
          </p:cNvSpPr>
          <p:nvPr>
            <p:ph type="pic" idx="14"/>
          </p:nvPr>
        </p:nvSpPr>
        <p:spPr>
          <a:xfrm rot="247118">
            <a:off x="6766960" y="1165774"/>
            <a:ext cx="1658112"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17" name="Picture Placeholder 2"/>
          <p:cNvSpPr>
            <a:spLocks noGrp="1"/>
          </p:cNvSpPr>
          <p:nvPr>
            <p:ph type="pic" idx="15"/>
          </p:nvPr>
        </p:nvSpPr>
        <p:spPr>
          <a:xfrm rot="271248">
            <a:off x="8697360" y="784774"/>
            <a:ext cx="1658112"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10" name="Picture Placeholder 2"/>
          <p:cNvSpPr>
            <a:spLocks noGrp="1"/>
          </p:cNvSpPr>
          <p:nvPr>
            <p:ph type="pic" idx="13"/>
          </p:nvPr>
        </p:nvSpPr>
        <p:spPr>
          <a:xfrm rot="253865">
            <a:off x="6025393" y="2873698"/>
            <a:ext cx="5242560" cy="2834640"/>
          </a:xfrm>
          <a:solidFill>
            <a:srgbClr val="FFFFFF">
              <a:shade val="85000"/>
            </a:srgbClr>
          </a:solidFill>
          <a:ln w="31750" cap="sq">
            <a:solidFill>
              <a:srgbClr val="FDFDFD"/>
            </a:solidFill>
            <a:miter lim="800000"/>
          </a:ln>
          <a:effectLst>
            <a:outerShdw blurRad="88900" dist="44450" dir="6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3" name="Picture Placeholder 2"/>
          <p:cNvSpPr>
            <a:spLocks noGrp="1"/>
          </p:cNvSpPr>
          <p:nvPr>
            <p:ph type="pic" idx="1"/>
          </p:nvPr>
        </p:nvSpPr>
        <p:spPr>
          <a:xfrm rot="21193488">
            <a:off x="814237" y="450635"/>
            <a:ext cx="5242560" cy="2834640"/>
          </a:xfrm>
          <a:solidFill>
            <a:srgbClr val="FFFFFF">
              <a:shade val="85000"/>
            </a:srgbClr>
          </a:solidFill>
          <a:ln w="31750" cap="sq">
            <a:solidFill>
              <a:srgbClr val="FDFDFD"/>
            </a:solidFill>
            <a:miter lim="800000"/>
          </a:ln>
          <a:effectLst>
            <a:outerShdw blurRad="88900" dist="444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14" name="Title 1"/>
          <p:cNvSpPr>
            <a:spLocks noGrp="1"/>
          </p:cNvSpPr>
          <p:nvPr>
            <p:ph type="title"/>
          </p:nvPr>
        </p:nvSpPr>
        <p:spPr>
          <a:xfrm rot="21240000">
            <a:off x="607632" y="3551615"/>
            <a:ext cx="4632960" cy="1097280"/>
          </a:xfrm>
        </p:spPr>
        <p:txBody>
          <a:bodyPr vert="horz" lIns="91440" tIns="45720" rIns="91440" bIns="45720" rtlCol="0">
            <a:normAutofit/>
          </a:bodyPr>
          <a:lstStyle>
            <a:lvl1pPr algn="ctr" defTabSz="914400" rtl="0" eaLnBrk="1" latinLnBrk="0" hangingPunct="1">
              <a:spcBef>
                <a:spcPct val="0"/>
              </a:spcBef>
              <a:spcAft>
                <a:spcPts val="300"/>
              </a:spcAft>
              <a:buNone/>
              <a:defRPr sz="2800" kern="1200">
                <a:solidFill>
                  <a:schemeClr val="tx1"/>
                </a:solidFill>
                <a:latin typeface="Mistral" pitchFamily="66" charset="0"/>
                <a:ea typeface="+mn-ea"/>
                <a:cs typeface="+mn-cs"/>
              </a:defRPr>
            </a:lvl1pPr>
          </a:lstStyle>
          <a:p>
            <a:pPr marL="0" lvl="0" indent="0" algn="ctr" defTabSz="914400" rtl="0" eaLnBrk="1" latinLnBrk="0" hangingPunct="1">
              <a:spcBef>
                <a:spcPts val="0"/>
              </a:spcBef>
              <a:spcAft>
                <a:spcPts val="1800"/>
              </a:spcAft>
              <a:buFont typeface="Wingdings 2" pitchFamily="18" charset="2"/>
              <a:buNone/>
            </a:pPr>
            <a:r>
              <a:rPr lang="en-US"/>
              <a:t>Click to edit Master title style</a:t>
            </a:r>
            <a:endParaRPr/>
          </a:p>
        </p:txBody>
      </p:sp>
    </p:spTree>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2286000" indent="-457200">
              <a:defRPr/>
            </a:lvl6pPr>
            <a:lvl7pPr marL="2286000" indent="-457200">
              <a:defRPr/>
            </a:lvl7pPr>
            <a:lvl8pPr marL="2286000" indent="-457200">
              <a:defRPr/>
            </a:lvl8pPr>
            <a:lvl9pPr marL="2286000" indent="-45720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11789749-A4CD-447F-8298-2B7988C91CEA}" type="datetime1">
              <a:rPr lang="en-US" smtClean="0"/>
              <a:t>2/5/2021</a:t>
            </a:fld>
            <a:endParaRPr lang="en-US"/>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F8E28480-1C08-4458-AD97-0283E6FFD09D}" type="slidenum">
              <a:rPr lang="en-US" smtClean="0"/>
              <a:t>‹#›</a:t>
            </a:fld>
            <a:endParaRPr lang="en-US"/>
          </a:p>
        </p:txBody>
      </p:sp>
      <p:pic>
        <p:nvPicPr>
          <p:cNvPr id="7" name="Picture 6" descr="standardRule.png"/>
          <p:cNvPicPr>
            <a:picLocks noChangeAspect="1"/>
          </p:cNvPicPr>
          <p:nvPr/>
        </p:nvPicPr>
        <p:blipFill>
          <a:blip r:embed="rId2"/>
          <a:stretch>
            <a:fillRect/>
          </a:stretch>
        </p:blipFill>
        <p:spPr>
          <a:xfrm>
            <a:off x="3606800" y="1524000"/>
            <a:ext cx="49784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28846" y="577850"/>
            <a:ext cx="2510119" cy="5461001"/>
          </a:xfrm>
        </p:spPr>
        <p:txBody>
          <a:bodyPr vert="eaVert"/>
          <a:lstStyle>
            <a:lvl1pPr>
              <a:defRPr sz="4400"/>
            </a:lvl1pPr>
          </a:lstStyle>
          <a:p>
            <a:r>
              <a:rPr lang="en-US"/>
              <a:t>Click to edit Master title style</a:t>
            </a:r>
            <a:endParaRPr/>
          </a:p>
        </p:txBody>
      </p:sp>
      <p:sp>
        <p:nvSpPr>
          <p:cNvPr id="3" name="Vertical Text Placeholder 2"/>
          <p:cNvSpPr>
            <a:spLocks noGrp="1"/>
          </p:cNvSpPr>
          <p:nvPr>
            <p:ph type="body" orient="vert" idx="1"/>
          </p:nvPr>
        </p:nvSpPr>
        <p:spPr>
          <a:xfrm>
            <a:off x="770966" y="577850"/>
            <a:ext cx="7691717" cy="5461001"/>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BA0444D3-C0BA-4587-A56C-581AB9F841BE}" type="datetime1">
              <a:rPr lang="en-US" smtClean="0"/>
              <a:t>2/5/2021</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F8E28480-1C08-4458-AD97-0283E6FFD09D}" type="slidenum">
              <a:rPr lang="en-US" smtClean="0"/>
              <a:t>‹#›</a:t>
            </a:fld>
            <a:endParaRPr lang="en-US"/>
          </a:p>
        </p:txBody>
      </p:sp>
      <p:pic>
        <p:nvPicPr>
          <p:cNvPr id="7" name="Picture 6" descr="verticalRule.png"/>
          <p:cNvPicPr>
            <a:picLocks noChangeAspect="1"/>
          </p:cNvPicPr>
          <p:nvPr/>
        </p:nvPicPr>
        <p:blipFill>
          <a:blip r:embed="rId2"/>
          <a:stretch>
            <a:fillRect/>
          </a:stretch>
        </p:blipFill>
        <p:spPr>
          <a:xfrm>
            <a:off x="8683812" y="1562100"/>
            <a:ext cx="203200" cy="37338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TextPageOverlay.png"/>
          <p:cNvPicPr>
            <a:picLocks noChangeAspect="1"/>
          </p:cNvPicPr>
          <p:nvPr/>
        </p:nvPicPr>
        <p:blipFill>
          <a:blip r:embed="rId18"/>
          <a:stretch>
            <a:fillRect/>
          </a:stretch>
        </p:blipFill>
        <p:spPr>
          <a:xfrm>
            <a:off x="0" y="0"/>
            <a:ext cx="12192000" cy="6858000"/>
          </a:xfrm>
          <a:prstGeom prst="rect">
            <a:avLst/>
          </a:prstGeom>
        </p:spPr>
      </p:pic>
      <p:sp>
        <p:nvSpPr>
          <p:cNvPr id="5" name="Footer Placeholder 4"/>
          <p:cNvSpPr>
            <a:spLocks noGrp="1"/>
          </p:cNvSpPr>
          <p:nvPr>
            <p:ph type="ftr" sz="quarter" idx="3"/>
          </p:nvPr>
        </p:nvSpPr>
        <p:spPr>
          <a:xfrm>
            <a:off x="762000" y="6158754"/>
            <a:ext cx="4267200" cy="365125"/>
          </a:xfrm>
          <a:prstGeom prst="rect">
            <a:avLst/>
          </a:prstGeom>
        </p:spPr>
        <p:txBody>
          <a:bodyPr vert="horz" lIns="91440" tIns="45720" rIns="91440" bIns="45720" rtlCol="0" anchor="ctr"/>
          <a:lstStyle>
            <a:lvl1pPr algn="l">
              <a:defRPr sz="1200">
                <a:solidFill>
                  <a:schemeClr val="bg2"/>
                </a:solidFill>
              </a:defRPr>
            </a:lvl1pPr>
          </a:lstStyle>
          <a:p>
            <a:r>
              <a:rPr lang="en-US"/>
              <a:t>Sample Footer Text</a:t>
            </a:r>
            <a:endParaRPr lang="en-US" dirty="0"/>
          </a:p>
        </p:txBody>
      </p:sp>
      <p:sp>
        <p:nvSpPr>
          <p:cNvPr id="2" name="Title Placeholder 1"/>
          <p:cNvSpPr>
            <a:spLocks noGrp="1"/>
          </p:cNvSpPr>
          <p:nvPr>
            <p:ph type="title"/>
          </p:nvPr>
        </p:nvSpPr>
        <p:spPr>
          <a:xfrm>
            <a:off x="762000" y="274638"/>
            <a:ext cx="10668000" cy="1143000"/>
          </a:xfrm>
          <a:prstGeom prst="rect">
            <a:avLst/>
          </a:prstGeom>
        </p:spPr>
        <p:txBody>
          <a:bodyPr vert="horz" lIns="91440" tIns="45720" rIns="91440" bIns="45720" rtlCol="0" anchor="ctr">
            <a:noAutofit/>
          </a:bodyPr>
          <a:lstStyle/>
          <a:p>
            <a:r>
              <a:rPr lang="en-US"/>
              <a:t>Click to edit Master title style</a:t>
            </a:r>
            <a:endParaRPr/>
          </a:p>
        </p:txBody>
      </p:sp>
      <p:sp>
        <p:nvSpPr>
          <p:cNvPr id="3" name="Text Placeholder 2"/>
          <p:cNvSpPr>
            <a:spLocks noGrp="1"/>
          </p:cNvSpPr>
          <p:nvPr>
            <p:ph type="body" idx="1"/>
          </p:nvPr>
        </p:nvSpPr>
        <p:spPr>
          <a:xfrm>
            <a:off x="762000" y="1905000"/>
            <a:ext cx="106680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7162800" y="6158754"/>
            <a:ext cx="4267200" cy="365125"/>
          </a:xfrm>
          <a:prstGeom prst="rect">
            <a:avLst/>
          </a:prstGeom>
        </p:spPr>
        <p:txBody>
          <a:bodyPr vert="horz" lIns="91440" tIns="45720" rIns="91440" bIns="45720" rtlCol="0" anchor="ctr"/>
          <a:lstStyle>
            <a:lvl1pPr algn="r">
              <a:defRPr sz="1200">
                <a:solidFill>
                  <a:schemeClr val="bg2"/>
                </a:solidFill>
              </a:defRPr>
            </a:lvl1pPr>
          </a:lstStyle>
          <a:p>
            <a:fld id="{D3FE42E8-8B57-452D-A122-4DCE9AC771EF}" type="datetime1">
              <a:rPr lang="en-US" smtClean="0"/>
              <a:t>2/5/2021</a:t>
            </a:fld>
            <a:endParaRPr lang="en-US"/>
          </a:p>
        </p:txBody>
      </p:sp>
      <p:sp>
        <p:nvSpPr>
          <p:cNvPr id="6" name="Slide Number Placeholder 5"/>
          <p:cNvSpPr>
            <a:spLocks noGrp="1"/>
          </p:cNvSpPr>
          <p:nvPr>
            <p:ph type="sldNum" sz="quarter" idx="4"/>
          </p:nvPr>
        </p:nvSpPr>
        <p:spPr>
          <a:xfrm>
            <a:off x="5394960" y="6158754"/>
            <a:ext cx="1402080" cy="365125"/>
          </a:xfrm>
          <a:prstGeom prst="rect">
            <a:avLst/>
          </a:prstGeom>
        </p:spPr>
        <p:txBody>
          <a:bodyPr vert="horz" lIns="91440" tIns="45720" rIns="91440" bIns="45720" rtlCol="0" anchor="ctr"/>
          <a:lstStyle>
            <a:lvl1pPr algn="ctr">
              <a:defRPr sz="1200">
                <a:solidFill>
                  <a:schemeClr val="bg2"/>
                </a:solidFill>
              </a:defRPr>
            </a:lvl1pPr>
          </a:lstStyle>
          <a:p>
            <a:fld id="{F8E28480-1C08-4458-AD97-0283E6FFD09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 id="2147483937" r:id="rId12"/>
    <p:sldLayoutId id="2147483938" r:id="rId13"/>
    <p:sldLayoutId id="2147483939" r:id="rId14"/>
    <p:sldLayoutId id="2147483940" r:id="rId15"/>
    <p:sldLayoutId id="2147483941" r:id="rId16"/>
  </p:sldLayoutIdLst>
  <p:hf sldNum="0" hdr="0" ftr="0" dt="0"/>
  <p:txStyles>
    <p:titleStyle>
      <a:lvl1pPr algn="ctr" defTabSz="914400" rtl="0" eaLnBrk="1" latinLnBrk="0" hangingPunct="1">
        <a:spcBef>
          <a:spcPct val="0"/>
        </a:spcBef>
        <a:buNone/>
        <a:defRPr sz="5400" kern="1200">
          <a:solidFill>
            <a:schemeClr val="tx1"/>
          </a:solidFill>
          <a:latin typeface="+mj-lt"/>
          <a:ea typeface="+mj-ea"/>
          <a:cs typeface="+mj-cs"/>
        </a:defRPr>
      </a:lvl1pPr>
    </p:titleStyle>
    <p:bodyStyle>
      <a:lvl1pPr marL="457200" indent="-457200" algn="l" defTabSz="914400" rtl="0" eaLnBrk="1" latinLnBrk="0" hangingPunct="1">
        <a:spcBef>
          <a:spcPts val="0"/>
        </a:spcBef>
        <a:spcAft>
          <a:spcPts val="2000"/>
        </a:spcAft>
        <a:buFont typeface="Wingdings 2" pitchFamily="18" charset="2"/>
        <a:buChar char=""/>
        <a:defRPr sz="2400" kern="1200">
          <a:solidFill>
            <a:schemeClr val="tx1"/>
          </a:solidFill>
          <a:latin typeface="+mn-lt"/>
          <a:ea typeface="+mn-ea"/>
          <a:cs typeface="+mn-cs"/>
        </a:defRPr>
      </a:lvl1pPr>
      <a:lvl2pPr marL="914400" indent="-457200" algn="l" defTabSz="914400" rtl="0" eaLnBrk="1" latinLnBrk="0" hangingPunct="1">
        <a:spcBef>
          <a:spcPts val="0"/>
        </a:spcBef>
        <a:spcAft>
          <a:spcPts val="1000"/>
        </a:spcAft>
        <a:buClr>
          <a:schemeClr val="bg2"/>
        </a:buClr>
        <a:buFont typeface="Wingdings 2" pitchFamily="18" charset="2"/>
        <a:buChar char=""/>
        <a:defRPr sz="2200" kern="1200">
          <a:solidFill>
            <a:schemeClr val="tx1"/>
          </a:solidFill>
          <a:latin typeface="+mn-lt"/>
          <a:ea typeface="+mn-ea"/>
          <a:cs typeface="+mn-cs"/>
        </a:defRPr>
      </a:lvl2pPr>
      <a:lvl3pPr marL="1371600" indent="-457200" algn="l" defTabSz="914400" rtl="0" eaLnBrk="1" latinLnBrk="0" hangingPunct="1">
        <a:spcBef>
          <a:spcPts val="0"/>
        </a:spcBef>
        <a:spcAft>
          <a:spcPts val="1000"/>
        </a:spcAft>
        <a:buFont typeface="Wingdings 2" pitchFamily="18" charset="2"/>
        <a:buChar char=""/>
        <a:defRPr sz="2000" kern="1200">
          <a:solidFill>
            <a:schemeClr val="tx1"/>
          </a:solidFill>
          <a:latin typeface="+mn-lt"/>
          <a:ea typeface="+mn-ea"/>
          <a:cs typeface="+mn-cs"/>
        </a:defRPr>
      </a:lvl3pPr>
      <a:lvl4pPr marL="1828800" indent="-457200" algn="l" defTabSz="914400" rtl="0" eaLnBrk="1" latinLnBrk="0" hangingPunct="1">
        <a:spcBef>
          <a:spcPts val="0"/>
        </a:spcBef>
        <a:spcAft>
          <a:spcPts val="1000"/>
        </a:spcAft>
        <a:buClr>
          <a:schemeClr val="bg2"/>
        </a:buClr>
        <a:buFont typeface="Wingdings 2" pitchFamily="18" charset="2"/>
        <a:buChar char=""/>
        <a:defRPr sz="1800" kern="1200">
          <a:solidFill>
            <a:schemeClr val="tx1"/>
          </a:solidFill>
          <a:latin typeface="+mn-lt"/>
          <a:ea typeface="+mn-ea"/>
          <a:cs typeface="+mn-cs"/>
        </a:defRPr>
      </a:lvl4pPr>
      <a:lvl5pPr marL="2286000" indent="-457200" algn="l" defTabSz="914400" rtl="0" eaLnBrk="1" latinLnBrk="0" hangingPunct="1">
        <a:spcBef>
          <a:spcPts val="0"/>
        </a:spcBef>
        <a:spcAft>
          <a:spcPts val="1000"/>
        </a:spcAft>
        <a:buFont typeface="Wingdings 2" pitchFamily="18" charset="2"/>
        <a:buChar char=""/>
        <a:defRPr sz="1800" kern="1200">
          <a:solidFill>
            <a:schemeClr val="tx1"/>
          </a:solidFill>
          <a:latin typeface="+mn-lt"/>
          <a:ea typeface="+mn-ea"/>
          <a:cs typeface="+mn-cs"/>
        </a:defRPr>
      </a:lvl5pPr>
      <a:lvl6pPr marL="2743200" indent="-461963" algn="l" defTabSz="914400" rtl="0" eaLnBrk="1" latinLnBrk="0" hangingPunct="1">
        <a:spcBef>
          <a:spcPts val="0"/>
        </a:spcBef>
        <a:spcAft>
          <a:spcPts val="600"/>
        </a:spcAft>
        <a:buClr>
          <a:schemeClr val="bg2"/>
        </a:buClr>
        <a:buFont typeface="Wingdings 2" pitchFamily="18" charset="2"/>
        <a:buChar char="ò"/>
        <a:defRPr lang="en-US" sz="1800" kern="1200" dirty="0" smtClean="0">
          <a:solidFill>
            <a:schemeClr val="tx1"/>
          </a:solidFill>
          <a:latin typeface="+mn-lt"/>
          <a:ea typeface="+mn-ea"/>
          <a:cs typeface="+mn-cs"/>
        </a:defRPr>
      </a:lvl6pPr>
      <a:lvl7pPr marL="3205163" indent="-461963" algn="l" defTabSz="914400" rtl="0" eaLnBrk="1" latinLnBrk="0" hangingPunct="1">
        <a:spcBef>
          <a:spcPts val="0"/>
        </a:spcBef>
        <a:spcAft>
          <a:spcPts val="600"/>
        </a:spcAft>
        <a:buFont typeface="Wingdings 2" pitchFamily="18" charset="2"/>
        <a:buChar char="ò"/>
        <a:defRPr lang="en-US" sz="1800" kern="1200" dirty="0" smtClean="0">
          <a:solidFill>
            <a:schemeClr val="tx1"/>
          </a:solidFill>
          <a:latin typeface="+mn-lt"/>
          <a:ea typeface="+mn-ea"/>
          <a:cs typeface="+mn-cs"/>
        </a:defRPr>
      </a:lvl7pPr>
      <a:lvl8pPr marL="3657600" indent="-461963" algn="l" defTabSz="914400" rtl="0" eaLnBrk="1" latinLnBrk="0" hangingPunct="1">
        <a:spcBef>
          <a:spcPts val="0"/>
        </a:spcBef>
        <a:spcAft>
          <a:spcPts val="600"/>
        </a:spcAft>
        <a:buClr>
          <a:schemeClr val="bg2"/>
        </a:buClr>
        <a:buFont typeface="Wingdings 2" pitchFamily="18" charset="2"/>
        <a:buChar char="ò"/>
        <a:defRPr lang="en-US" sz="1800" kern="1200" dirty="0" smtClean="0">
          <a:solidFill>
            <a:schemeClr val="tx1"/>
          </a:solidFill>
          <a:latin typeface="+mn-lt"/>
          <a:ea typeface="+mn-ea"/>
          <a:cs typeface="+mn-cs"/>
        </a:defRPr>
      </a:lvl8pPr>
      <a:lvl9pPr marL="4119563" indent="-461963" algn="l" defTabSz="914400" rtl="0" eaLnBrk="1" latinLnBrk="0" hangingPunct="1">
        <a:spcBef>
          <a:spcPts val="0"/>
        </a:spcBef>
        <a:spcAft>
          <a:spcPts val="600"/>
        </a:spcAft>
        <a:buFont typeface="Wingdings 2" pitchFamily="18" charset="2"/>
        <a:buChar char="ò"/>
        <a:defRPr lang="en-US" sz="1800" kern="1200" dirty="0" smtClean="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video" Target="https://www.youtube.com/embed/XbJsBXX8qtM?feature=oembed"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7.xml"/><Relationship Id="rId1" Type="http://schemas.openxmlformats.org/officeDocument/2006/relationships/video" Target="https://www.youtube.com/embed/j5adHvlaH0U?feature=oembed"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v=X_mciMKeIgU" TargetMode="External"/><Relationship Id="rId2" Type="http://schemas.openxmlformats.org/officeDocument/2006/relationships/slideLayout" Target="../slideLayouts/slideLayout7.xml"/><Relationship Id="rId1" Type="http://schemas.openxmlformats.org/officeDocument/2006/relationships/video" Target="https://www.youtube.com/embed/X_mciMKeIgU?feature=oembed" TargetMode="External"/><Relationship Id="rId4"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3D99578A-5517-4361-8249-598D1C9FB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39C14F0-422D-4466-A720-2065EFAEE392}"/>
              </a:ext>
            </a:extLst>
          </p:cNvPr>
          <p:cNvPicPr>
            <a:picLocks noChangeAspect="1"/>
          </p:cNvPicPr>
          <p:nvPr/>
        </p:nvPicPr>
        <p:blipFill rotWithShape="1">
          <a:blip r:embed="rId2"/>
          <a:srcRect t="1745" b="13747"/>
          <a:stretch/>
        </p:blipFill>
        <p:spPr>
          <a:xfrm>
            <a:off x="685800" y="685800"/>
            <a:ext cx="10820400" cy="5486400"/>
          </a:xfrm>
          <a:prstGeom prst="rect">
            <a:avLst/>
          </a:prstGeom>
        </p:spPr>
      </p:pic>
      <p:sp>
        <p:nvSpPr>
          <p:cNvPr id="18" name="Rectangle 17">
            <a:extLst>
              <a:ext uri="{FF2B5EF4-FFF2-40B4-BE49-F238E27FC236}">
                <a16:creationId xmlns:a16="http://schemas.microsoft.com/office/drawing/2014/main" id="{088C0414-4070-42B4-B359-C995754D7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796639" y="1387559"/>
            <a:ext cx="6619568" cy="2819933"/>
          </a:xfrm>
        </p:spPr>
        <p:txBody>
          <a:bodyPr>
            <a:normAutofit/>
          </a:bodyPr>
          <a:lstStyle/>
          <a:p>
            <a:r>
              <a:rPr lang="en-US" dirty="0"/>
              <a:t>            DETACHMENT          </a:t>
            </a:r>
          </a:p>
        </p:txBody>
      </p:sp>
    </p:spTree>
    <p:extLst>
      <p:ext uri="{BB962C8B-B14F-4D97-AF65-F5344CB8AC3E}">
        <p14:creationId xmlns:p14="http://schemas.microsoft.com/office/powerpoint/2010/main" val="10985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CBB49-E764-4DD8-BD0A-04EDF354D1D2}"/>
              </a:ext>
            </a:extLst>
          </p:cNvPr>
          <p:cNvSpPr>
            <a:spLocks noGrp="1"/>
          </p:cNvSpPr>
          <p:nvPr>
            <p:ph type="title"/>
          </p:nvPr>
        </p:nvSpPr>
        <p:spPr/>
        <p:txBody>
          <a:bodyPr>
            <a:normAutofit fontScale="90000"/>
          </a:bodyPr>
          <a:lstStyle/>
          <a:p>
            <a:r>
              <a:rPr lang="en-US" sz="2400" dirty="0"/>
              <a:t>                                                                         </a:t>
            </a: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endParaRPr lang="en-US" sz="2400" dirty="0"/>
          </a:p>
        </p:txBody>
      </p:sp>
      <p:sp>
        <p:nvSpPr>
          <p:cNvPr id="3" name="Rectangle 2"/>
          <p:cNvSpPr/>
          <p:nvPr/>
        </p:nvSpPr>
        <p:spPr>
          <a:xfrm>
            <a:off x="3364642" y="2690500"/>
            <a:ext cx="5462716" cy="369332"/>
          </a:xfrm>
          <a:prstGeom prst="rect">
            <a:avLst/>
          </a:prstGeom>
        </p:spPr>
        <p:txBody>
          <a:bodyPr wrap="square">
            <a:spAutoFit/>
          </a:bodyPr>
          <a:lstStyle/>
          <a:p>
            <a:r>
              <a:rPr lang="en-US" dirty="0"/>
              <a:t>https://www.youtube.com/watch?v=XbJsBXX8qtM</a:t>
            </a:r>
          </a:p>
        </p:txBody>
      </p:sp>
      <p:pic>
        <p:nvPicPr>
          <p:cNvPr id="4" name="Online Media 3" title="O God Refresh And Gladden My Spirit | A Baha'i Prayer">
            <a:hlinkClick r:id="" action="ppaction://media"/>
            <a:extLst>
              <a:ext uri="{FF2B5EF4-FFF2-40B4-BE49-F238E27FC236}">
                <a16:creationId xmlns:a16="http://schemas.microsoft.com/office/drawing/2014/main" id="{8068663C-8274-424D-A78E-7FC4BEA4DC37}"/>
              </a:ext>
            </a:extLst>
          </p:cNvPr>
          <p:cNvPicPr>
            <a:picLocks noRot="1" noChangeAspect="1"/>
          </p:cNvPicPr>
          <p:nvPr>
            <a:videoFile r:link="rId1"/>
          </p:nvPr>
        </p:nvPicPr>
        <p:blipFill>
          <a:blip r:embed="rId3"/>
          <a:stretch>
            <a:fillRect/>
          </a:stretch>
        </p:blipFill>
        <p:spPr>
          <a:xfrm>
            <a:off x="1132016" y="624349"/>
            <a:ext cx="9927967" cy="5609301"/>
          </a:xfrm>
          <a:prstGeom prst="rect">
            <a:avLst/>
          </a:prstGeom>
        </p:spPr>
      </p:pic>
    </p:spTree>
    <p:extLst>
      <p:ext uri="{BB962C8B-B14F-4D97-AF65-F5344CB8AC3E}">
        <p14:creationId xmlns:p14="http://schemas.microsoft.com/office/powerpoint/2010/main" val="2903153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CBB49-E764-4DD8-BD0A-04EDF354D1D2}"/>
              </a:ext>
            </a:extLst>
          </p:cNvPr>
          <p:cNvSpPr>
            <a:spLocks noGrp="1"/>
          </p:cNvSpPr>
          <p:nvPr>
            <p:ph type="title"/>
          </p:nvPr>
        </p:nvSpPr>
        <p:spPr>
          <a:xfrm>
            <a:off x="1408670" y="1379816"/>
            <a:ext cx="9374660" cy="3983017"/>
          </a:xfrm>
        </p:spPr>
        <p:txBody>
          <a:bodyPr>
            <a:normAutofit fontScale="90000"/>
          </a:bodyPr>
          <a:lstStyle/>
          <a:p>
            <a:pPr algn="just"/>
            <a:r>
              <a:rPr lang="en-US" sz="2400" dirty="0"/>
              <a:t>                                                                         </a:t>
            </a:r>
            <a:br>
              <a:rPr lang="en-US" sz="2400" dirty="0"/>
            </a:br>
            <a:br>
              <a:rPr lang="en-US" sz="2400" dirty="0"/>
            </a:br>
            <a:br>
              <a:rPr lang="en-US" sz="2400" dirty="0"/>
            </a:br>
            <a:br>
              <a:rPr lang="en-US" sz="2400" dirty="0"/>
            </a:br>
            <a:r>
              <a:rPr lang="en-US" sz="2400" dirty="0"/>
              <a:t>1</a:t>
            </a:r>
            <a:br>
              <a:rPr lang="en-US" sz="2400" dirty="0"/>
            </a:br>
            <a:r>
              <a:rPr lang="en-US" sz="2400" dirty="0"/>
              <a:t> </a:t>
            </a:r>
            <a:br>
              <a:rPr lang="en-US" sz="2400" dirty="0"/>
            </a:br>
            <a:br>
              <a:rPr lang="en-US" sz="2400" dirty="0"/>
            </a:br>
            <a:br>
              <a:rPr lang="en-US" sz="2400" dirty="0"/>
            </a:br>
            <a:br>
              <a:rPr lang="en-US" sz="2400" dirty="0"/>
            </a:br>
            <a:br>
              <a:rPr lang="en-US" sz="2400" dirty="0"/>
            </a:br>
            <a:r>
              <a:rPr lang="en-US" sz="4000" dirty="0"/>
              <a:t>Say: God sufficeth all things above all things, and nothing in the heavens or in the earth but God sufficeth. Verily, He is in Himself the Knower, the Sustainer, the Omnipotent.</a:t>
            </a:r>
            <a:br>
              <a:rPr lang="en-US" sz="40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endParaRPr lang="en-US" sz="2400" dirty="0"/>
          </a:p>
        </p:txBody>
      </p:sp>
      <p:sp>
        <p:nvSpPr>
          <p:cNvPr id="3" name="TextBox 2">
            <a:extLst>
              <a:ext uri="{FF2B5EF4-FFF2-40B4-BE49-F238E27FC236}">
                <a16:creationId xmlns:a16="http://schemas.microsoft.com/office/drawing/2014/main" id="{E50664FA-246A-47D0-8316-50ACCEDBDBD9}"/>
              </a:ext>
            </a:extLst>
          </p:cNvPr>
          <p:cNvSpPr txBox="1"/>
          <p:nvPr/>
        </p:nvSpPr>
        <p:spPr>
          <a:xfrm>
            <a:off x="8625016" y="4761470"/>
            <a:ext cx="2084173" cy="523220"/>
          </a:xfrm>
          <a:prstGeom prst="rect">
            <a:avLst/>
          </a:prstGeom>
          <a:noFill/>
        </p:spPr>
        <p:txBody>
          <a:bodyPr wrap="square" rtlCol="0">
            <a:spAutoFit/>
          </a:bodyPr>
          <a:lstStyle/>
          <a:p>
            <a:pPr algn="r"/>
            <a:r>
              <a:rPr lang="en-US" sz="2800" dirty="0"/>
              <a:t>- The </a:t>
            </a:r>
            <a:r>
              <a:rPr lang="en-US" sz="2800" dirty="0" err="1"/>
              <a:t>Báb</a:t>
            </a:r>
            <a:endParaRPr lang="en-US" sz="2800" dirty="0"/>
          </a:p>
        </p:txBody>
      </p:sp>
    </p:spTree>
    <p:extLst>
      <p:ext uri="{BB962C8B-B14F-4D97-AF65-F5344CB8AC3E}">
        <p14:creationId xmlns:p14="http://schemas.microsoft.com/office/powerpoint/2010/main" val="2094564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CBB49-E764-4DD8-BD0A-04EDF354D1D2}"/>
              </a:ext>
            </a:extLst>
          </p:cNvPr>
          <p:cNvSpPr>
            <a:spLocks noGrp="1"/>
          </p:cNvSpPr>
          <p:nvPr>
            <p:ph type="title"/>
          </p:nvPr>
        </p:nvSpPr>
        <p:spPr>
          <a:xfrm>
            <a:off x="437537" y="308897"/>
            <a:ext cx="11469739" cy="6254954"/>
          </a:xfrm>
        </p:spPr>
        <p:txBody>
          <a:bodyPr>
            <a:normAutofit/>
          </a:bodyPr>
          <a:lstStyle/>
          <a:p>
            <a:pPr algn="l"/>
            <a:r>
              <a:rPr lang="en-US" sz="2400" dirty="0"/>
              <a:t>                      					2                                      </a:t>
            </a: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endParaRPr lang="en-US" sz="2400" dirty="0"/>
          </a:p>
        </p:txBody>
      </p:sp>
      <p:pic>
        <p:nvPicPr>
          <p:cNvPr id="3" name="Picture 3" descr="A picture containing website&#10;&#10;Description automatically generated">
            <a:extLst>
              <a:ext uri="{FF2B5EF4-FFF2-40B4-BE49-F238E27FC236}">
                <a16:creationId xmlns:a16="http://schemas.microsoft.com/office/drawing/2014/main" id="{7949A4C8-AEA3-4999-904B-1B43B6AA8FF0}"/>
              </a:ext>
            </a:extLst>
          </p:cNvPr>
          <p:cNvPicPr>
            <a:picLocks noChangeAspect="1"/>
          </p:cNvPicPr>
          <p:nvPr/>
        </p:nvPicPr>
        <p:blipFill>
          <a:blip r:embed="rId2"/>
          <a:stretch>
            <a:fillRect/>
          </a:stretch>
        </p:blipFill>
        <p:spPr>
          <a:xfrm>
            <a:off x="3289057" y="2249366"/>
            <a:ext cx="5379427" cy="3619498"/>
          </a:xfrm>
          <a:prstGeom prst="rect">
            <a:avLst/>
          </a:prstGeom>
        </p:spPr>
      </p:pic>
    </p:spTree>
    <p:extLst>
      <p:ext uri="{BB962C8B-B14F-4D97-AF65-F5344CB8AC3E}">
        <p14:creationId xmlns:p14="http://schemas.microsoft.com/office/powerpoint/2010/main" val="3943182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CBB49-E764-4DD8-BD0A-04EDF354D1D2}"/>
              </a:ext>
            </a:extLst>
          </p:cNvPr>
          <p:cNvSpPr>
            <a:spLocks noGrp="1"/>
          </p:cNvSpPr>
          <p:nvPr>
            <p:ph type="title"/>
          </p:nvPr>
        </p:nvSpPr>
        <p:spPr>
          <a:xfrm>
            <a:off x="762000" y="274638"/>
            <a:ext cx="10668000" cy="424415"/>
          </a:xfrm>
        </p:spPr>
        <p:txBody>
          <a:bodyPr>
            <a:normAutofit fontScale="90000"/>
          </a:bodyPr>
          <a:lstStyle/>
          <a:p>
            <a:r>
              <a:rPr lang="en-US" sz="2400" dirty="0"/>
              <a:t>                                                                        </a:t>
            </a:r>
            <a:br>
              <a:rPr lang="en-US" sz="2400" dirty="0"/>
            </a:br>
            <a:br>
              <a:rPr lang="en-US" sz="2400" dirty="0"/>
            </a:br>
            <a:br>
              <a:rPr lang="en-US" sz="2400" dirty="0"/>
            </a:br>
            <a:br>
              <a:rPr lang="en-US" sz="2400" dirty="0"/>
            </a:br>
            <a:br>
              <a:rPr lang="en-US" sz="2400" dirty="0"/>
            </a:br>
            <a:br>
              <a:rPr lang="en-US" sz="2400" dirty="0"/>
            </a:br>
            <a:br>
              <a:rPr lang="en-US" sz="2400" dirty="0"/>
            </a:br>
            <a:r>
              <a:rPr lang="en-US" sz="2400" dirty="0"/>
              <a:t>3</a:t>
            </a:r>
            <a:br>
              <a:rPr lang="en-US" sz="2400" dirty="0"/>
            </a:br>
            <a:br>
              <a:rPr lang="en-US" sz="2400" dirty="0"/>
            </a:br>
            <a:br>
              <a:rPr lang="en-US" sz="2400" dirty="0"/>
            </a:br>
            <a:br>
              <a:rPr lang="en-US" sz="2400" dirty="0"/>
            </a:br>
            <a:br>
              <a:rPr lang="en-US" sz="2400" dirty="0"/>
            </a:br>
            <a:endParaRPr lang="en-US" sz="2400" dirty="0"/>
          </a:p>
        </p:txBody>
      </p:sp>
      <p:sp>
        <p:nvSpPr>
          <p:cNvPr id="3" name="Rectangle 2"/>
          <p:cNvSpPr/>
          <p:nvPr/>
        </p:nvSpPr>
        <p:spPr>
          <a:xfrm>
            <a:off x="762000" y="699053"/>
            <a:ext cx="10253457" cy="6093976"/>
          </a:xfrm>
          <a:prstGeom prst="rect">
            <a:avLst/>
          </a:prstGeom>
        </p:spPr>
        <p:txBody>
          <a:bodyPr wrap="square">
            <a:spAutoFit/>
          </a:bodyPr>
          <a:lstStyle/>
          <a:p>
            <a:pPr fontAlgn="base"/>
            <a:endParaRPr lang="en-US" dirty="0"/>
          </a:p>
          <a:p>
            <a:pPr fontAlgn="base"/>
            <a:endParaRPr lang="en-US" dirty="0"/>
          </a:p>
          <a:p>
            <a:pPr fontAlgn="base"/>
            <a:r>
              <a:rPr lang="en-US" sz="3200" dirty="0"/>
              <a:t>O Thou kind Lord! Grant that this youth may attain unto that which is the highest aspiration of the holy ones. Endow him with the wings of Thy strengthening grace—wings of detachment and divine aid—that he may soar thereby into the atmosphere of Thy tender mercy, be able to partake of Thy celestial bestowals, may become a sign of divine guidance and a standard of the Concourse on high. Thou art the Potent, the Powerful, the Seeing, the Hearing.</a:t>
            </a:r>
          </a:p>
          <a:p>
            <a:pPr fontAlgn="base"/>
            <a:r>
              <a:rPr lang="en-US" sz="2400" i="1" dirty="0"/>
              <a:t> </a:t>
            </a:r>
            <a:endParaRPr lang="en-US" sz="2400" dirty="0"/>
          </a:p>
          <a:p>
            <a:pPr fontAlgn="base"/>
            <a:r>
              <a:rPr lang="en-US" sz="2400" i="1" dirty="0"/>
              <a:t>—‘</a:t>
            </a:r>
            <a:r>
              <a:rPr lang="en-US" sz="2400" i="1" dirty="0" err="1"/>
              <a:t>Abdu’l‑Bahá</a:t>
            </a:r>
            <a:endParaRPr lang="en-US" sz="2400" dirty="0"/>
          </a:p>
          <a:p>
            <a:endParaRPr lang="en-US" dirty="0"/>
          </a:p>
        </p:txBody>
      </p:sp>
    </p:spTree>
    <p:extLst>
      <p:ext uri="{BB962C8B-B14F-4D97-AF65-F5344CB8AC3E}">
        <p14:creationId xmlns:p14="http://schemas.microsoft.com/office/powerpoint/2010/main" val="2903153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CBB49-E764-4DD8-BD0A-04EDF354D1D2}"/>
              </a:ext>
            </a:extLst>
          </p:cNvPr>
          <p:cNvSpPr>
            <a:spLocks noGrp="1"/>
          </p:cNvSpPr>
          <p:nvPr>
            <p:ph type="title"/>
          </p:nvPr>
        </p:nvSpPr>
        <p:spPr/>
        <p:txBody>
          <a:bodyPr>
            <a:normAutofit fontScale="90000"/>
          </a:bodyPr>
          <a:lstStyle/>
          <a:p>
            <a:r>
              <a:rPr lang="en-US" sz="2400" dirty="0"/>
              <a:t>                                                                    </a:t>
            </a:r>
            <a:br>
              <a:rPr lang="en-US" sz="2400" dirty="0"/>
            </a:br>
            <a:br>
              <a:rPr lang="en-US" sz="2400" dirty="0"/>
            </a:br>
            <a:br>
              <a:rPr lang="en-US" sz="2400" dirty="0"/>
            </a:br>
            <a:br>
              <a:rPr lang="en-US" sz="2400" dirty="0"/>
            </a:br>
            <a:br>
              <a:rPr lang="en-US" sz="2400" dirty="0"/>
            </a:br>
            <a:br>
              <a:rPr lang="en-US" sz="2400" dirty="0"/>
            </a:br>
            <a:r>
              <a:rPr lang="en-US" sz="2400" dirty="0"/>
              <a:t>4</a:t>
            </a:r>
            <a:br>
              <a:rPr lang="en-US" sz="2400" dirty="0"/>
            </a:br>
            <a:br>
              <a:rPr lang="en-US" sz="2400" dirty="0"/>
            </a:br>
            <a:br>
              <a:rPr lang="en-US" sz="2400" dirty="0"/>
            </a:br>
            <a:br>
              <a:rPr lang="en-US" sz="2400" dirty="0"/>
            </a:br>
            <a:br>
              <a:rPr lang="en-US" sz="2400" dirty="0"/>
            </a:br>
            <a:br>
              <a:rPr lang="en-US" sz="2400" dirty="0"/>
            </a:br>
            <a:endParaRPr lang="en-US" sz="2400" dirty="0"/>
          </a:p>
        </p:txBody>
      </p:sp>
      <p:pic>
        <p:nvPicPr>
          <p:cNvPr id="3" name="Picture 2" descr="f862ae8ac264fed4b59480568d76291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6500" y="1549400"/>
            <a:ext cx="4787900" cy="4419600"/>
          </a:xfrm>
          <a:prstGeom prst="rect">
            <a:avLst/>
          </a:prstGeom>
        </p:spPr>
      </p:pic>
    </p:spTree>
    <p:extLst>
      <p:ext uri="{BB962C8B-B14F-4D97-AF65-F5344CB8AC3E}">
        <p14:creationId xmlns:p14="http://schemas.microsoft.com/office/powerpoint/2010/main" val="29031532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CBB49-E764-4DD8-BD0A-04EDF354D1D2}"/>
              </a:ext>
            </a:extLst>
          </p:cNvPr>
          <p:cNvSpPr>
            <a:spLocks noGrp="1"/>
          </p:cNvSpPr>
          <p:nvPr>
            <p:ph type="title"/>
          </p:nvPr>
        </p:nvSpPr>
        <p:spPr>
          <a:xfrm>
            <a:off x="650789" y="214183"/>
            <a:ext cx="10280823" cy="4480542"/>
          </a:xfrm>
        </p:spPr>
        <p:txBody>
          <a:bodyPr>
            <a:normAutofit fontScale="90000"/>
          </a:bodyPr>
          <a:lstStyle/>
          <a:p>
            <a:pPr algn="just"/>
            <a:r>
              <a:rPr lang="en-US" sz="2400" dirty="0"/>
              <a:t>                                                                   </a:t>
            </a:r>
            <a:br>
              <a:rPr lang="en-US" sz="2400" dirty="0"/>
            </a:br>
            <a:br>
              <a:rPr lang="en-US" sz="2400" dirty="0"/>
            </a:br>
            <a:r>
              <a:rPr lang="en-US" sz="2400" dirty="0"/>
              <a:t> 5</a:t>
            </a:r>
            <a:br>
              <a:rPr lang="en-US" sz="2400" dirty="0"/>
            </a:br>
            <a:br>
              <a:rPr lang="en-US" sz="2400" dirty="0"/>
            </a:br>
            <a:br>
              <a:rPr lang="en-US" sz="2400" dirty="0"/>
            </a:br>
            <a:br>
              <a:rPr lang="en-US" sz="2400" dirty="0"/>
            </a:br>
            <a:r>
              <a:rPr lang="en-US" sz="3100" dirty="0"/>
              <a:t>O peoples of the earth! God, the Eternal Truth, is My witness that streams of fresh and soft-flowing waters have gushed from the rocks through the sweetness of the words uttered by your Lord, the Unconstrained; and still ye slumber. Cast away that which ye possess, and, on the wings of detachment, soar beyond all created things. Thus biddeth you the Lord of creation, the movement of Whose Pen hath revolutionized the soul of mankind.</a:t>
            </a:r>
            <a:br>
              <a:rPr lang="en-US" sz="3100" dirty="0"/>
            </a:br>
            <a:br>
              <a:rPr lang="en-US" sz="2400" dirty="0"/>
            </a:br>
            <a:endParaRPr lang="en-US" sz="2400" dirty="0"/>
          </a:p>
        </p:txBody>
      </p:sp>
      <p:sp>
        <p:nvSpPr>
          <p:cNvPr id="3" name="TextBox 2">
            <a:extLst>
              <a:ext uri="{FF2B5EF4-FFF2-40B4-BE49-F238E27FC236}">
                <a16:creationId xmlns:a16="http://schemas.microsoft.com/office/drawing/2014/main" id="{89D9064E-1CC6-445A-A4F8-EC756FDD2442}"/>
              </a:ext>
            </a:extLst>
          </p:cNvPr>
          <p:cNvSpPr txBox="1"/>
          <p:nvPr/>
        </p:nvSpPr>
        <p:spPr>
          <a:xfrm>
            <a:off x="8732108" y="4901514"/>
            <a:ext cx="2067698" cy="523220"/>
          </a:xfrm>
          <a:prstGeom prst="rect">
            <a:avLst/>
          </a:prstGeom>
          <a:noFill/>
        </p:spPr>
        <p:txBody>
          <a:bodyPr wrap="square" rtlCol="0">
            <a:spAutoFit/>
          </a:bodyPr>
          <a:lstStyle/>
          <a:p>
            <a:r>
              <a:rPr lang="en-US" sz="2800" dirty="0"/>
              <a:t>-Bahá'u'lláh</a:t>
            </a:r>
          </a:p>
        </p:txBody>
      </p:sp>
    </p:spTree>
    <p:extLst>
      <p:ext uri="{BB962C8B-B14F-4D97-AF65-F5344CB8AC3E}">
        <p14:creationId xmlns:p14="http://schemas.microsoft.com/office/powerpoint/2010/main" val="24615466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CBB49-E764-4DD8-BD0A-04EDF354D1D2}"/>
              </a:ext>
            </a:extLst>
          </p:cNvPr>
          <p:cNvSpPr>
            <a:spLocks noGrp="1"/>
          </p:cNvSpPr>
          <p:nvPr>
            <p:ph type="title"/>
          </p:nvPr>
        </p:nvSpPr>
        <p:spPr/>
        <p:txBody>
          <a:bodyPr>
            <a:normAutofit fontScale="90000"/>
          </a:bodyPr>
          <a:lstStyle/>
          <a:p>
            <a:r>
              <a:rPr lang="en-US" sz="2400" dirty="0"/>
              <a:t>                                                                    </a:t>
            </a:r>
            <a:br>
              <a:rPr lang="en-US" sz="2400" dirty="0"/>
            </a:br>
            <a:br>
              <a:rPr lang="en-US" sz="2400" dirty="0"/>
            </a:br>
            <a:br>
              <a:rPr lang="en-US" sz="2400" dirty="0"/>
            </a:br>
            <a:br>
              <a:rPr lang="en-US" sz="2400" dirty="0"/>
            </a:br>
            <a:br>
              <a:rPr lang="en-US" sz="2400" dirty="0"/>
            </a:br>
            <a:r>
              <a:rPr lang="en-US" sz="2400" dirty="0"/>
              <a:t>6</a:t>
            </a:r>
            <a:br>
              <a:rPr lang="en-US" sz="2400" dirty="0"/>
            </a:br>
            <a:br>
              <a:rPr lang="en-US" sz="2400" dirty="0"/>
            </a:br>
            <a:br>
              <a:rPr lang="en-US" sz="2400" dirty="0"/>
            </a:br>
            <a:br>
              <a:rPr lang="en-US" sz="2400" dirty="0"/>
            </a:br>
            <a:br>
              <a:rPr lang="en-US" sz="2400" dirty="0"/>
            </a:br>
            <a:br>
              <a:rPr lang="en-US" sz="2400" dirty="0"/>
            </a:br>
            <a:endParaRPr lang="en-US" sz="2400" dirty="0"/>
          </a:p>
        </p:txBody>
      </p:sp>
      <p:pic>
        <p:nvPicPr>
          <p:cNvPr id="3" name="Picture 2" descr="4179d350dce946e81f6ba6caccb877dc.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4900" y="1504950"/>
            <a:ext cx="7277100" cy="4832350"/>
          </a:xfrm>
          <a:prstGeom prst="rect">
            <a:avLst/>
          </a:prstGeom>
        </p:spPr>
      </p:pic>
    </p:spTree>
    <p:extLst>
      <p:ext uri="{BB962C8B-B14F-4D97-AF65-F5344CB8AC3E}">
        <p14:creationId xmlns:p14="http://schemas.microsoft.com/office/powerpoint/2010/main" val="29031532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CBB49-E764-4DD8-BD0A-04EDF354D1D2}"/>
              </a:ext>
            </a:extLst>
          </p:cNvPr>
          <p:cNvSpPr>
            <a:spLocks noGrp="1"/>
          </p:cNvSpPr>
          <p:nvPr>
            <p:ph type="title"/>
          </p:nvPr>
        </p:nvSpPr>
        <p:spPr>
          <a:xfrm>
            <a:off x="421062" y="226518"/>
            <a:ext cx="11469739" cy="4617330"/>
          </a:xfrm>
        </p:spPr>
        <p:txBody>
          <a:bodyPr>
            <a:normAutofit/>
          </a:bodyPr>
          <a:lstStyle/>
          <a:p>
            <a:pPr algn="just"/>
            <a:r>
              <a:rPr lang="en-US" sz="2400" dirty="0"/>
              <a:t>                                                                      </a:t>
            </a:r>
            <a:br>
              <a:rPr lang="en-US" sz="2400" dirty="0"/>
            </a:br>
            <a:r>
              <a:rPr lang="en-US" sz="2400" dirty="0"/>
              <a:t>7</a:t>
            </a:r>
            <a:br>
              <a:rPr lang="en-US" sz="2400" dirty="0"/>
            </a:br>
            <a:br>
              <a:rPr lang="en-US" sz="2400" dirty="0"/>
            </a:br>
            <a:br>
              <a:rPr lang="en-US" sz="2400" dirty="0"/>
            </a:br>
            <a:br>
              <a:rPr lang="en-US" sz="2400" dirty="0"/>
            </a:br>
            <a:r>
              <a:rPr lang="en-US" sz="3800" dirty="0"/>
              <a:t>The essence of detachment is for man to turn his face towards the courts of the Lord, to enter His Presence, behold His Countenance, and stand as witness before Him. </a:t>
            </a:r>
            <a:br>
              <a:rPr lang="en-US" sz="2400" dirty="0"/>
            </a:br>
            <a:endParaRPr lang="en-US" sz="2400" dirty="0"/>
          </a:p>
        </p:txBody>
      </p:sp>
      <p:sp>
        <p:nvSpPr>
          <p:cNvPr id="3" name="TextBox 2">
            <a:extLst>
              <a:ext uri="{FF2B5EF4-FFF2-40B4-BE49-F238E27FC236}">
                <a16:creationId xmlns:a16="http://schemas.microsoft.com/office/drawing/2014/main" id="{27DA350A-AE6F-47BA-AD27-E95002865B03}"/>
              </a:ext>
            </a:extLst>
          </p:cNvPr>
          <p:cNvSpPr txBox="1"/>
          <p:nvPr/>
        </p:nvSpPr>
        <p:spPr>
          <a:xfrm>
            <a:off x="9327498" y="4582238"/>
            <a:ext cx="3089190" cy="523220"/>
          </a:xfrm>
          <a:prstGeom prst="rect">
            <a:avLst/>
          </a:prstGeom>
          <a:noFill/>
        </p:spPr>
        <p:txBody>
          <a:bodyPr wrap="square" rtlCol="0">
            <a:spAutoFit/>
          </a:bodyPr>
          <a:lstStyle/>
          <a:p>
            <a:r>
              <a:rPr lang="en-US" sz="2800" dirty="0"/>
              <a:t>-Bahá'u'lláh</a:t>
            </a:r>
          </a:p>
        </p:txBody>
      </p:sp>
    </p:spTree>
    <p:extLst>
      <p:ext uri="{BB962C8B-B14F-4D97-AF65-F5344CB8AC3E}">
        <p14:creationId xmlns:p14="http://schemas.microsoft.com/office/powerpoint/2010/main" val="35826072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CBB49-E764-4DD8-BD0A-04EDF354D1D2}"/>
              </a:ext>
            </a:extLst>
          </p:cNvPr>
          <p:cNvSpPr>
            <a:spLocks noGrp="1"/>
          </p:cNvSpPr>
          <p:nvPr>
            <p:ph type="title"/>
          </p:nvPr>
        </p:nvSpPr>
        <p:spPr>
          <a:xfrm>
            <a:off x="437537" y="308897"/>
            <a:ext cx="11469739" cy="6254954"/>
          </a:xfrm>
        </p:spPr>
        <p:txBody>
          <a:bodyPr>
            <a:normAutofit/>
          </a:bodyPr>
          <a:lstStyle/>
          <a:p>
            <a:pPr algn="l"/>
            <a:r>
              <a:rPr lang="en-US" sz="2400" dirty="0"/>
              <a:t>				                           8                                     </a:t>
            </a: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endParaRPr lang="en-US" sz="2400" dirty="0"/>
          </a:p>
        </p:txBody>
      </p:sp>
      <p:pic>
        <p:nvPicPr>
          <p:cNvPr id="4" name="Picture 4" descr="Text, whiteboard&#10;&#10;Description automatically generated">
            <a:extLst>
              <a:ext uri="{FF2B5EF4-FFF2-40B4-BE49-F238E27FC236}">
                <a16:creationId xmlns:a16="http://schemas.microsoft.com/office/drawing/2014/main" id="{C9DD43C8-4EB5-40B3-A21F-6B06EF65DD05}"/>
              </a:ext>
            </a:extLst>
          </p:cNvPr>
          <p:cNvPicPr>
            <a:picLocks noChangeAspect="1"/>
          </p:cNvPicPr>
          <p:nvPr/>
        </p:nvPicPr>
        <p:blipFill>
          <a:blip r:embed="rId2"/>
          <a:stretch>
            <a:fillRect/>
          </a:stretch>
        </p:blipFill>
        <p:spPr>
          <a:xfrm>
            <a:off x="3485176" y="1885950"/>
            <a:ext cx="4909037" cy="3086100"/>
          </a:xfrm>
          <a:prstGeom prst="rect">
            <a:avLst/>
          </a:prstGeom>
        </p:spPr>
      </p:pic>
    </p:spTree>
    <p:extLst>
      <p:ext uri="{BB962C8B-B14F-4D97-AF65-F5344CB8AC3E}">
        <p14:creationId xmlns:p14="http://schemas.microsoft.com/office/powerpoint/2010/main" val="1144503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CBB49-E764-4DD8-BD0A-04EDF354D1D2}"/>
              </a:ext>
            </a:extLst>
          </p:cNvPr>
          <p:cNvSpPr>
            <a:spLocks noGrp="1"/>
          </p:cNvSpPr>
          <p:nvPr>
            <p:ph type="title"/>
          </p:nvPr>
        </p:nvSpPr>
        <p:spPr>
          <a:xfrm>
            <a:off x="437537" y="308897"/>
            <a:ext cx="11469739" cy="6254954"/>
          </a:xfrm>
        </p:spPr>
        <p:txBody>
          <a:bodyPr>
            <a:normAutofit/>
          </a:bodyPr>
          <a:lstStyle/>
          <a:p>
            <a:r>
              <a:rPr lang="en-US" sz="2400" dirty="0"/>
              <a:t>                                                                         </a:t>
            </a:r>
            <a:br>
              <a:rPr lang="en-US" sz="2400" dirty="0"/>
            </a:br>
            <a:br>
              <a:rPr lang="en-US" sz="2400" dirty="0"/>
            </a:br>
            <a:r>
              <a:rPr lang="en-US" sz="2400" dirty="0"/>
              <a:t>https://</a:t>
            </a:r>
            <a:r>
              <a:rPr lang="en-US" sz="2400" dirty="0" err="1"/>
              <a:t>www.youtube.com</a:t>
            </a:r>
            <a:r>
              <a:rPr lang="en-US" sz="2400" dirty="0"/>
              <a:t>/</a:t>
            </a:r>
            <a:r>
              <a:rPr lang="en-US" sz="2400" dirty="0" err="1"/>
              <a:t>watch?v</a:t>
            </a:r>
            <a:r>
              <a:rPr lang="en-US" sz="2400" dirty="0"/>
              <a:t>=j5adHvlaH0U</a:t>
            </a:r>
            <a:br>
              <a:rPr lang="en-US" sz="2400" dirty="0"/>
            </a:br>
            <a:r>
              <a:rPr lang="en-US" sz="2400" dirty="0"/>
              <a:t> </a:t>
            </a:r>
            <a:br>
              <a:rPr lang="en-US" sz="2400" b="1" dirty="0"/>
            </a:br>
            <a:r>
              <a:rPr lang="en-US" sz="1400" dirty="0"/>
              <a:t>La Nueva Primavera - Amigos de </a:t>
            </a:r>
            <a:r>
              <a:rPr lang="en-US" sz="1400" dirty="0" err="1"/>
              <a:t>Sudamérica</a:t>
            </a:r>
            <a:r>
              <a:rPr lang="en-US" sz="1400" dirty="0"/>
              <a:t> (The New Spring - Friends in South America)</a:t>
            </a:r>
            <a:br>
              <a:rPr lang="en-US" sz="1400" b="1" dirty="0"/>
            </a:br>
            <a:br>
              <a:rPr lang="en-US" sz="1400" dirty="0"/>
            </a:br>
            <a:br>
              <a:rPr lang="en-US" sz="2400" dirty="0"/>
            </a:br>
            <a:br>
              <a:rPr lang="en-US" sz="2400" dirty="0"/>
            </a:br>
            <a:br>
              <a:rPr lang="en-US" sz="2400" dirty="0"/>
            </a:br>
            <a:br>
              <a:rPr lang="en-US" sz="2400" dirty="0"/>
            </a:br>
            <a:br>
              <a:rPr lang="en-US" sz="2400" dirty="0"/>
            </a:br>
            <a:br>
              <a:rPr lang="en-US" sz="2400" dirty="0"/>
            </a:br>
            <a:br>
              <a:rPr lang="en-US" sz="2400" dirty="0"/>
            </a:br>
            <a:endParaRPr lang="en-US" sz="2400" dirty="0"/>
          </a:p>
        </p:txBody>
      </p:sp>
      <p:pic>
        <p:nvPicPr>
          <p:cNvPr id="3" name="Online Media 2" title="La Nueva Primavera - Amigos de Sudamérica (The New Spring - Friends in South America)">
            <a:hlinkClick r:id="" action="ppaction://media"/>
            <a:extLst>
              <a:ext uri="{FF2B5EF4-FFF2-40B4-BE49-F238E27FC236}">
                <a16:creationId xmlns:a16="http://schemas.microsoft.com/office/drawing/2014/main" id="{16995F6B-50F8-4287-A15D-CB4D6C4B572E}"/>
              </a:ext>
            </a:extLst>
          </p:cNvPr>
          <p:cNvPicPr>
            <a:picLocks noRot="1" noChangeAspect="1"/>
          </p:cNvPicPr>
          <p:nvPr>
            <a:videoFile r:link="rId1"/>
          </p:nvPr>
        </p:nvPicPr>
        <p:blipFill>
          <a:blip r:embed="rId3"/>
          <a:stretch>
            <a:fillRect/>
          </a:stretch>
        </p:blipFill>
        <p:spPr>
          <a:xfrm>
            <a:off x="1357870" y="710455"/>
            <a:ext cx="9623168" cy="5437090"/>
          </a:xfrm>
          <a:prstGeom prst="rect">
            <a:avLst/>
          </a:prstGeom>
        </p:spPr>
      </p:pic>
    </p:spTree>
    <p:extLst>
      <p:ext uri="{BB962C8B-B14F-4D97-AF65-F5344CB8AC3E}">
        <p14:creationId xmlns:p14="http://schemas.microsoft.com/office/powerpoint/2010/main" val="3492095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CBB49-E764-4DD8-BD0A-04EDF354D1D2}"/>
              </a:ext>
            </a:extLst>
          </p:cNvPr>
          <p:cNvSpPr>
            <a:spLocks noGrp="1"/>
          </p:cNvSpPr>
          <p:nvPr>
            <p:ph type="title"/>
          </p:nvPr>
        </p:nvSpPr>
        <p:spPr>
          <a:xfrm>
            <a:off x="437537" y="308897"/>
            <a:ext cx="11469739" cy="6254954"/>
          </a:xfrm>
        </p:spPr>
        <p:txBody>
          <a:bodyPr>
            <a:normAutofit fontScale="90000"/>
          </a:bodyPr>
          <a:lstStyle/>
          <a:p>
            <a:pPr algn="l"/>
            <a:r>
              <a:rPr lang="en-US" sz="2400" dirty="0"/>
              <a:t>				                           9                                    </a:t>
            </a:r>
            <a:br>
              <a:rPr lang="en-US" sz="2400" dirty="0"/>
            </a:br>
            <a:br>
              <a:rPr lang="en-US" sz="2400" dirty="0"/>
            </a:br>
            <a:br>
              <a:rPr lang="en-US" sz="2400" dirty="0"/>
            </a:br>
            <a:r>
              <a:rPr lang="en-US" sz="2700" dirty="0"/>
              <a:t>Our greatest efforts must be directed towards detachment from the things of the world; we must strive to become more spiritual, more luminous, to follow the counsel of the Divine Teaching, to serve the cause of unity and true equality, to be merciful, to reflect the love of the Highest on all men, so that the light of the Spirit will be apparent in all our deeds, to the end that all humanity shall be united, the stormy sea thereof calmed, and all rough waves disappear from of the surface of life's ocean henceforth unruffled and peaceful.</a:t>
            </a:r>
            <a:br>
              <a:rPr lang="en-US" sz="2700" dirty="0"/>
            </a:br>
            <a:br>
              <a:rPr lang="en-US" sz="2400" dirty="0"/>
            </a:br>
            <a:br>
              <a:rPr lang="en-US" sz="2400" dirty="0"/>
            </a:br>
            <a:r>
              <a:rPr lang="en-US" sz="2400" dirty="0"/>
              <a:t>- 'Abdu'l-Bahá</a:t>
            </a:r>
            <a:br>
              <a:rPr lang="en-US" sz="2400" dirty="0"/>
            </a:br>
            <a:br>
              <a:rPr lang="en-US" sz="2400" dirty="0"/>
            </a:br>
            <a:br>
              <a:rPr lang="en-US" sz="2400" dirty="0"/>
            </a:br>
            <a:br>
              <a:rPr lang="en-US" sz="2400" dirty="0"/>
            </a:br>
            <a:br>
              <a:rPr lang="en-US" sz="2400" dirty="0"/>
            </a:br>
            <a:endParaRPr lang="en-US" sz="2400" dirty="0"/>
          </a:p>
        </p:txBody>
      </p:sp>
    </p:spTree>
    <p:extLst>
      <p:ext uri="{BB962C8B-B14F-4D97-AF65-F5344CB8AC3E}">
        <p14:creationId xmlns:p14="http://schemas.microsoft.com/office/powerpoint/2010/main" val="3558437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CBB49-E764-4DD8-BD0A-04EDF354D1D2}"/>
              </a:ext>
            </a:extLst>
          </p:cNvPr>
          <p:cNvSpPr>
            <a:spLocks noGrp="1"/>
          </p:cNvSpPr>
          <p:nvPr>
            <p:ph type="title"/>
          </p:nvPr>
        </p:nvSpPr>
        <p:spPr/>
        <p:txBody>
          <a:bodyPr>
            <a:normAutofit fontScale="90000"/>
          </a:bodyPr>
          <a:lstStyle/>
          <a:p>
            <a:r>
              <a:rPr lang="en-US" sz="2400" dirty="0"/>
              <a:t>                                                                     </a:t>
            </a:r>
            <a:br>
              <a:rPr lang="en-US" sz="2400" dirty="0"/>
            </a:br>
            <a:br>
              <a:rPr lang="en-US" sz="2400" dirty="0"/>
            </a:br>
            <a:br>
              <a:rPr lang="en-US" sz="2400" dirty="0"/>
            </a:br>
            <a:br>
              <a:rPr lang="en-US" sz="2400" dirty="0"/>
            </a:br>
            <a:br>
              <a:rPr lang="en-US" sz="2400" dirty="0"/>
            </a:br>
            <a:br>
              <a:rPr lang="en-US" sz="2400" dirty="0"/>
            </a:br>
            <a:br>
              <a:rPr lang="en-US" sz="2400" dirty="0"/>
            </a:br>
            <a:r>
              <a:rPr lang="en-US" sz="2400" dirty="0"/>
              <a:t>10</a:t>
            </a:r>
            <a:br>
              <a:rPr lang="en-US" sz="2400" dirty="0"/>
            </a:br>
            <a:br>
              <a:rPr lang="en-US" sz="2400" dirty="0"/>
            </a:br>
            <a:br>
              <a:rPr lang="en-US" sz="2400" dirty="0"/>
            </a:br>
            <a:br>
              <a:rPr lang="en-US" sz="2400" dirty="0"/>
            </a:br>
            <a:br>
              <a:rPr lang="en-US" sz="2400" dirty="0"/>
            </a:br>
            <a:br>
              <a:rPr lang="en-US" sz="2400" dirty="0"/>
            </a:br>
            <a:br>
              <a:rPr lang="en-US" sz="2400" dirty="0"/>
            </a:br>
            <a:endParaRPr lang="en-US" sz="2400" dirty="0"/>
          </a:p>
        </p:txBody>
      </p:sp>
      <p:pic>
        <p:nvPicPr>
          <p:cNvPr id="3" name="Picture 2" descr="c6f949fac09e2dab5fe4186c64ad249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5300" y="1638300"/>
            <a:ext cx="6057900" cy="4381500"/>
          </a:xfrm>
          <a:prstGeom prst="rect">
            <a:avLst/>
          </a:prstGeom>
        </p:spPr>
      </p:pic>
    </p:spTree>
    <p:extLst>
      <p:ext uri="{BB962C8B-B14F-4D97-AF65-F5344CB8AC3E}">
        <p14:creationId xmlns:p14="http://schemas.microsoft.com/office/powerpoint/2010/main" val="29031532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CBB49-E764-4DD8-BD0A-04EDF354D1D2}"/>
              </a:ext>
            </a:extLst>
          </p:cNvPr>
          <p:cNvSpPr>
            <a:spLocks noGrp="1"/>
          </p:cNvSpPr>
          <p:nvPr>
            <p:ph type="title"/>
          </p:nvPr>
        </p:nvSpPr>
        <p:spPr>
          <a:xfrm>
            <a:off x="437537" y="539557"/>
            <a:ext cx="11469739" cy="6254954"/>
          </a:xfrm>
        </p:spPr>
        <p:txBody>
          <a:bodyPr>
            <a:normAutofit fontScale="90000"/>
          </a:bodyPr>
          <a:lstStyle/>
          <a:p>
            <a:pPr algn="l"/>
            <a:r>
              <a:rPr lang="en-US" sz="2400" dirty="0"/>
              <a:t>			                                   11                                     </a:t>
            </a:r>
            <a:br>
              <a:rPr lang="en-US" sz="2400" dirty="0"/>
            </a:br>
            <a:br>
              <a:rPr lang="en-US" sz="2400" dirty="0"/>
            </a:br>
            <a:br>
              <a:rPr lang="en-US" sz="2400" dirty="0"/>
            </a:br>
            <a:br>
              <a:rPr lang="en-US" sz="2400" dirty="0"/>
            </a:br>
            <a:r>
              <a:rPr lang="en-US" sz="3600" dirty="0"/>
              <a:t>Until man is born again from the world of nature, that is to say, becomes detached from the world of nature, he is essentially an animal, and it is the teachings of God which convert this animal into a human soul.</a:t>
            </a:r>
            <a:br>
              <a:rPr lang="en-US" sz="3600" dirty="0"/>
            </a:br>
            <a:br>
              <a:rPr lang="en-US" sz="3600" dirty="0"/>
            </a:br>
            <a:br>
              <a:rPr lang="en-US" sz="2400" dirty="0"/>
            </a:br>
            <a:br>
              <a:rPr lang="en-US" sz="2400" dirty="0"/>
            </a:br>
            <a:br>
              <a:rPr lang="en-US" sz="2400" dirty="0"/>
            </a:br>
            <a:r>
              <a:rPr lang="en-US" sz="2400" dirty="0"/>
              <a:t>- '</a:t>
            </a:r>
            <a:r>
              <a:rPr lang="en-US" sz="2400" dirty="0" err="1"/>
              <a:t>Abdu'l-Bahá</a:t>
            </a:r>
            <a:br>
              <a:rPr lang="en-US" sz="2400" dirty="0"/>
            </a:br>
            <a:br>
              <a:rPr lang="en-US" sz="2400" dirty="0"/>
            </a:br>
            <a:br>
              <a:rPr lang="en-US" sz="2400" dirty="0"/>
            </a:br>
            <a:br>
              <a:rPr lang="en-US" sz="2400" dirty="0"/>
            </a:br>
            <a:br>
              <a:rPr lang="en-US" sz="2400" dirty="0"/>
            </a:br>
            <a:endParaRPr lang="en-US" sz="2400" dirty="0"/>
          </a:p>
        </p:txBody>
      </p:sp>
    </p:spTree>
    <p:extLst>
      <p:ext uri="{BB962C8B-B14F-4D97-AF65-F5344CB8AC3E}">
        <p14:creationId xmlns:p14="http://schemas.microsoft.com/office/powerpoint/2010/main" val="38570645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CBB49-E764-4DD8-BD0A-04EDF354D1D2}"/>
              </a:ext>
            </a:extLst>
          </p:cNvPr>
          <p:cNvSpPr>
            <a:spLocks noGrp="1"/>
          </p:cNvSpPr>
          <p:nvPr>
            <p:ph type="title"/>
          </p:nvPr>
        </p:nvSpPr>
        <p:spPr/>
        <p:txBody>
          <a:bodyPr>
            <a:normAutofit fontScale="90000"/>
          </a:bodyPr>
          <a:lstStyle/>
          <a:p>
            <a:r>
              <a:rPr lang="en-US" sz="2400" dirty="0"/>
              <a:t>                                                                       </a:t>
            </a: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r>
              <a:rPr lang="en-US" sz="2400" dirty="0"/>
              <a:t>12</a:t>
            </a: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endParaRPr lang="en-US" sz="2400" dirty="0"/>
          </a:p>
        </p:txBody>
      </p:sp>
      <p:pic>
        <p:nvPicPr>
          <p:cNvPr id="3" name="Picture 2" descr="fcd575ec4d8d5033a81199adc1846aa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6200" y="1574800"/>
            <a:ext cx="6819900" cy="5080000"/>
          </a:xfrm>
          <a:prstGeom prst="rect">
            <a:avLst/>
          </a:prstGeom>
        </p:spPr>
      </p:pic>
    </p:spTree>
    <p:extLst>
      <p:ext uri="{BB962C8B-B14F-4D97-AF65-F5344CB8AC3E}">
        <p14:creationId xmlns:p14="http://schemas.microsoft.com/office/powerpoint/2010/main" val="29031532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CBB49-E764-4DD8-BD0A-04EDF354D1D2}"/>
              </a:ext>
            </a:extLst>
          </p:cNvPr>
          <p:cNvSpPr>
            <a:spLocks noGrp="1"/>
          </p:cNvSpPr>
          <p:nvPr>
            <p:ph type="title"/>
          </p:nvPr>
        </p:nvSpPr>
        <p:spPr/>
        <p:txBody>
          <a:bodyPr>
            <a:normAutofit fontScale="90000"/>
          </a:bodyPr>
          <a:lstStyle/>
          <a:p>
            <a:r>
              <a:rPr lang="en-US" sz="2400" dirty="0"/>
              <a:t>                                                                          15</a:t>
            </a: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r>
              <a:rPr lang="en-US" sz="2400" dirty="0"/>
              <a:t>13</a:t>
            </a:r>
            <a:br>
              <a:rPr lang="en-US" sz="2400" dirty="0"/>
            </a:br>
            <a:br>
              <a:rPr lang="en-US" sz="2400" dirty="0"/>
            </a:br>
            <a:br>
              <a:rPr lang="en-US" sz="2400" dirty="0"/>
            </a:br>
            <a:br>
              <a:rPr lang="en-US" sz="2400" dirty="0"/>
            </a:br>
            <a:br>
              <a:rPr lang="en-US" sz="2400" dirty="0"/>
            </a:br>
            <a:r>
              <a:rPr lang="en-US" sz="2400" dirty="0"/>
              <a:t>Consider a pearl which </a:t>
            </a:r>
            <a:r>
              <a:rPr lang="en-US" sz="2400" dirty="0" err="1"/>
              <a:t>shineth</a:t>
            </a:r>
            <a:r>
              <a:rPr lang="en-US" sz="2400" dirty="0"/>
              <a:t> by virtue of its inherent nature. If it be covered with silk, its luster and beauty will be concealed. Likewise, man’s distinction </a:t>
            </a:r>
            <a:r>
              <a:rPr lang="en-US" sz="2400" dirty="0" err="1"/>
              <a:t>lieth</a:t>
            </a:r>
            <a:r>
              <a:rPr lang="en-US" sz="2400" dirty="0"/>
              <a:t> in the excellence of his conduct and in the pursuit of that which </a:t>
            </a:r>
            <a:r>
              <a:rPr lang="en-US" sz="2400" dirty="0" err="1"/>
              <a:t>beseemeth</a:t>
            </a:r>
            <a:r>
              <a:rPr lang="en-US" sz="2400" dirty="0"/>
              <a:t> his station, not in childish play and pastimes. Know that thy true adornment </a:t>
            </a:r>
            <a:r>
              <a:rPr lang="en-US" sz="2400" dirty="0" err="1"/>
              <a:t>consisteth</a:t>
            </a:r>
            <a:r>
              <a:rPr lang="en-US" sz="2400" dirty="0"/>
              <a:t> in the love of God and in thy detachment from all save Him, and not in the luxuries thou dost possess. Abandon them unto those who seek after them and turn unto God, He Who </a:t>
            </a:r>
            <a:r>
              <a:rPr lang="en-US" sz="2400" dirty="0" err="1"/>
              <a:t>causeth</a:t>
            </a:r>
            <a:r>
              <a:rPr lang="en-US" sz="2400" dirty="0"/>
              <a:t> the rivers to flow.</a:t>
            </a:r>
            <a:br>
              <a:rPr lang="en-US" sz="2400" dirty="0"/>
            </a:br>
            <a:br>
              <a:rPr lang="en-US" sz="2400" dirty="0"/>
            </a:br>
            <a:br>
              <a:rPr lang="en-US" sz="2400" dirty="0"/>
            </a:br>
            <a:r>
              <a:rPr lang="en-US" sz="2400" dirty="0"/>
              <a:t>-</a:t>
            </a:r>
            <a:r>
              <a:rPr lang="en-US" sz="2400" dirty="0" err="1"/>
              <a:t>Bahá'u'lláh</a:t>
            </a:r>
            <a:br>
              <a:rPr lang="en-US" sz="2400" dirty="0"/>
            </a:br>
            <a:br>
              <a:rPr lang="en-US" sz="2400" dirty="0"/>
            </a:br>
            <a:endParaRPr lang="en-US" sz="2400" dirty="0"/>
          </a:p>
        </p:txBody>
      </p:sp>
      <p:sp>
        <p:nvSpPr>
          <p:cNvPr id="3" name="TextBox 2"/>
          <p:cNvSpPr txBox="1"/>
          <p:nvPr/>
        </p:nvSpPr>
        <p:spPr>
          <a:xfrm>
            <a:off x="1572973" y="1549567"/>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9031532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CBB49-E764-4DD8-BD0A-04EDF354D1D2}"/>
              </a:ext>
            </a:extLst>
          </p:cNvPr>
          <p:cNvSpPr>
            <a:spLocks noGrp="1"/>
          </p:cNvSpPr>
          <p:nvPr>
            <p:ph type="title"/>
          </p:nvPr>
        </p:nvSpPr>
        <p:spPr/>
        <p:txBody>
          <a:bodyPr>
            <a:normAutofit fontScale="90000"/>
          </a:bodyPr>
          <a:lstStyle/>
          <a:p>
            <a:r>
              <a:rPr lang="en-US" sz="2400" dirty="0"/>
              <a:t>                                                                    </a:t>
            </a:r>
            <a:br>
              <a:rPr lang="en-US" sz="2400" dirty="0"/>
            </a:br>
            <a:br>
              <a:rPr lang="en-US" sz="2400" dirty="0"/>
            </a:br>
            <a:br>
              <a:rPr lang="en-US" sz="2400" dirty="0"/>
            </a:br>
            <a:br>
              <a:rPr lang="en-US" sz="2400" dirty="0"/>
            </a:br>
            <a:br>
              <a:rPr lang="en-US" sz="2400" dirty="0"/>
            </a:br>
            <a:br>
              <a:rPr lang="en-US" sz="2400" dirty="0"/>
            </a:br>
            <a:r>
              <a:rPr lang="en-US" sz="2400" dirty="0"/>
              <a:t>14</a:t>
            </a:r>
            <a:br>
              <a:rPr lang="en-US" sz="2400" dirty="0"/>
            </a:br>
            <a:br>
              <a:rPr lang="en-US" sz="2400" dirty="0"/>
            </a:br>
            <a:br>
              <a:rPr lang="en-US" sz="2400" dirty="0"/>
            </a:br>
            <a:br>
              <a:rPr lang="en-US" sz="2400" dirty="0"/>
            </a:br>
            <a:br>
              <a:rPr lang="en-US" sz="2400" dirty="0"/>
            </a:br>
            <a:br>
              <a:rPr lang="en-US" sz="2400" dirty="0"/>
            </a:br>
            <a:endParaRPr lang="en-US" sz="2400" dirty="0"/>
          </a:p>
        </p:txBody>
      </p:sp>
      <p:pic>
        <p:nvPicPr>
          <p:cNvPr id="3" name="Picture 2" descr="2131419832-attachment-to-christ-is-the-secret-of-detachment-from-the-world-quote-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29100" y="1562100"/>
            <a:ext cx="3917950" cy="4838700"/>
          </a:xfrm>
          <a:prstGeom prst="rect">
            <a:avLst/>
          </a:prstGeom>
        </p:spPr>
      </p:pic>
    </p:spTree>
    <p:extLst>
      <p:ext uri="{BB962C8B-B14F-4D97-AF65-F5344CB8AC3E}">
        <p14:creationId xmlns:p14="http://schemas.microsoft.com/office/powerpoint/2010/main" val="6913684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6699" y="1028700"/>
            <a:ext cx="11341101" cy="4801314"/>
          </a:xfrm>
          <a:prstGeom prst="rect">
            <a:avLst/>
          </a:prstGeom>
        </p:spPr>
        <p:txBody>
          <a:bodyPr wrap="square">
            <a:spAutoFit/>
          </a:bodyPr>
          <a:lstStyle/>
          <a:p>
            <a:r>
              <a:rPr lang="en-US" sz="2400" dirty="0"/>
              <a:t>						15</a:t>
            </a:r>
          </a:p>
          <a:p>
            <a:endParaRPr lang="en-US" sz="2400" dirty="0"/>
          </a:p>
          <a:p>
            <a:r>
              <a:rPr lang="en-US" sz="2400" dirty="0"/>
              <a:t>Our greatest efforts must be directed towards detachment from the things of the world; we must strive to become more spiritual, more luminous, to follow the counsel of the Divine Teaching, to serve the cause of unity and true equality, to be merciful, to reflect the love of the Highest on all men, so that the light of the Spirit shall be apparent in all our deeds, to the end that all humanity shall be united, the stormy sea thereof calmed, and all rough waves disappear from off the surface of life’s ocean henceforth unruffled and peaceful. </a:t>
            </a:r>
          </a:p>
          <a:p>
            <a:endParaRPr lang="en-US" sz="2400" dirty="0"/>
          </a:p>
          <a:p>
            <a:r>
              <a:rPr lang="en-US" sz="2400" i="1" dirty="0"/>
              <a:t>—‘</a:t>
            </a:r>
            <a:r>
              <a:rPr lang="en-US" sz="2400" i="1" dirty="0" err="1"/>
              <a:t>Abdu’l‑Bahá</a:t>
            </a:r>
            <a:endParaRPr lang="en-US" sz="2400" dirty="0"/>
          </a:p>
          <a:p>
            <a:endParaRPr lang="en-US" sz="2400" dirty="0"/>
          </a:p>
          <a:p>
            <a:r>
              <a:rPr lang="en-US" dirty="0"/>
              <a:t> </a:t>
            </a:r>
          </a:p>
        </p:txBody>
      </p:sp>
    </p:spTree>
    <p:extLst>
      <p:ext uri="{BB962C8B-B14F-4D97-AF65-F5344CB8AC3E}">
        <p14:creationId xmlns:p14="http://schemas.microsoft.com/office/powerpoint/2010/main" val="2774265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CBB49-E764-4DD8-BD0A-04EDF354D1D2}"/>
              </a:ext>
            </a:extLst>
          </p:cNvPr>
          <p:cNvSpPr>
            <a:spLocks noGrp="1"/>
          </p:cNvSpPr>
          <p:nvPr>
            <p:ph type="title"/>
          </p:nvPr>
        </p:nvSpPr>
        <p:spPr>
          <a:xfrm>
            <a:off x="437537" y="660401"/>
            <a:ext cx="11469739" cy="5245099"/>
          </a:xfrm>
        </p:spPr>
        <p:txBody>
          <a:bodyPr>
            <a:normAutofit fontScale="90000"/>
          </a:bodyPr>
          <a:lstStyle/>
          <a:p>
            <a:r>
              <a:rPr lang="en-US" sz="2400" dirty="0"/>
              <a:t>                                </a:t>
            </a:r>
            <a:br>
              <a:rPr lang="en-US" sz="2400" dirty="0"/>
            </a:br>
            <a:br>
              <a:rPr lang="en-US" sz="2400" dirty="0"/>
            </a:br>
            <a:br>
              <a:rPr lang="en-US" sz="2400" dirty="0"/>
            </a:br>
            <a:r>
              <a:rPr lang="en-US" sz="2400" dirty="0"/>
              <a:t>16</a:t>
            </a:r>
            <a:br>
              <a:rPr lang="en-US" sz="2400" dirty="0"/>
            </a:br>
            <a:br>
              <a:rPr lang="en-US" sz="2400" dirty="0"/>
            </a:br>
            <a:br>
              <a:rPr lang="en-US" sz="2400" dirty="0"/>
            </a:br>
            <a:br>
              <a:rPr lang="en-US" sz="2400" dirty="0"/>
            </a:br>
            <a:r>
              <a:rPr lang="en-US" sz="2400" dirty="0"/>
              <a:t>                                       </a:t>
            </a: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endParaRPr lang="en-US" sz="2400" dirty="0"/>
          </a:p>
        </p:txBody>
      </p:sp>
      <p:pic>
        <p:nvPicPr>
          <p:cNvPr id="4" name="Picture 3" descr="1989776-Mahatma-Gandhi-Quote-A-burning-passion-coupled-with-absolut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74800" y="1574800"/>
            <a:ext cx="8978900" cy="4191000"/>
          </a:xfrm>
          <a:prstGeom prst="rect">
            <a:avLst/>
          </a:prstGeom>
        </p:spPr>
      </p:pic>
    </p:spTree>
    <p:extLst>
      <p:ext uri="{BB962C8B-B14F-4D97-AF65-F5344CB8AC3E}">
        <p14:creationId xmlns:p14="http://schemas.microsoft.com/office/powerpoint/2010/main" val="33570233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CBB49-E764-4DD8-BD0A-04EDF354D1D2}"/>
              </a:ext>
            </a:extLst>
          </p:cNvPr>
          <p:cNvSpPr>
            <a:spLocks noGrp="1"/>
          </p:cNvSpPr>
          <p:nvPr>
            <p:ph type="title"/>
          </p:nvPr>
        </p:nvSpPr>
        <p:spPr>
          <a:xfrm>
            <a:off x="437537" y="308897"/>
            <a:ext cx="11469739" cy="6254954"/>
          </a:xfrm>
        </p:spPr>
        <p:txBody>
          <a:bodyPr>
            <a:normAutofit/>
          </a:bodyPr>
          <a:lstStyle/>
          <a:p>
            <a:r>
              <a:rPr lang="en-US" sz="2400" dirty="0"/>
              <a:t>                                                                         </a:t>
            </a:r>
            <a:br>
              <a:rPr lang="en-US" sz="2400" dirty="0"/>
            </a:br>
            <a:br>
              <a:rPr lang="en-US" sz="2400" dirty="0"/>
            </a:br>
            <a:br>
              <a:rPr lang="en-US" sz="2400" dirty="0"/>
            </a:br>
            <a:br>
              <a:rPr lang="en-US" sz="2400" dirty="0"/>
            </a:br>
            <a:br>
              <a:rPr lang="en-US" sz="2400" dirty="0"/>
            </a:br>
            <a:r>
              <a:rPr lang="en-US" sz="2400" u="sng" dirty="0">
                <a:hlinkClick r:id="rId3"/>
              </a:rPr>
              <a:t>https://www.youtube.com/watch?v=X_mciMKeIgU</a:t>
            </a:r>
            <a:br>
              <a:rPr lang="en-US" sz="2400" dirty="0"/>
            </a:br>
            <a:r>
              <a:rPr lang="en-US" sz="2400" dirty="0" err="1"/>
              <a:t>Shadi</a:t>
            </a:r>
            <a:r>
              <a:rPr lang="en-US" sz="2400" dirty="0"/>
              <a:t> &amp; </a:t>
            </a:r>
            <a:r>
              <a:rPr lang="en-US" sz="2400" dirty="0" err="1"/>
              <a:t>Shidan</a:t>
            </a:r>
            <a:r>
              <a:rPr lang="en-US" sz="2400" dirty="0"/>
              <a:t> </a:t>
            </a:r>
            <a:r>
              <a:rPr lang="en-US" sz="2400" dirty="0" err="1"/>
              <a:t>Toloui</a:t>
            </a:r>
            <a:r>
              <a:rPr lang="en-US" sz="2400" dirty="0"/>
              <a:t>-Wallace, Detachment</a:t>
            </a: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endParaRPr lang="en-US" sz="2400" dirty="0"/>
          </a:p>
        </p:txBody>
      </p:sp>
      <p:pic>
        <p:nvPicPr>
          <p:cNvPr id="3" name="Online Media 2" title="Detachment">
            <a:hlinkClick r:id="" action="ppaction://media"/>
            <a:extLst>
              <a:ext uri="{FF2B5EF4-FFF2-40B4-BE49-F238E27FC236}">
                <a16:creationId xmlns:a16="http://schemas.microsoft.com/office/drawing/2014/main" id="{144B76DC-C578-4BEB-8151-2839783BD731}"/>
              </a:ext>
            </a:extLst>
          </p:cNvPr>
          <p:cNvPicPr>
            <a:picLocks noRot="1" noChangeAspect="1"/>
          </p:cNvPicPr>
          <p:nvPr>
            <a:videoFile r:link="rId1"/>
          </p:nvPr>
        </p:nvPicPr>
        <p:blipFill>
          <a:blip r:embed="rId4"/>
          <a:stretch>
            <a:fillRect/>
          </a:stretch>
        </p:blipFill>
        <p:spPr>
          <a:xfrm>
            <a:off x="1860378" y="345474"/>
            <a:ext cx="8222735" cy="6167051"/>
          </a:xfrm>
          <a:prstGeom prst="rect">
            <a:avLst/>
          </a:prstGeom>
        </p:spPr>
      </p:pic>
    </p:spTree>
    <p:extLst>
      <p:ext uri="{BB962C8B-B14F-4D97-AF65-F5344CB8AC3E}">
        <p14:creationId xmlns:p14="http://schemas.microsoft.com/office/powerpoint/2010/main" val="1173958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avelogue">
  <a:themeElements>
    <a:clrScheme name="Travelogue">
      <a:dk1>
        <a:sysClr val="windowText" lastClr="000000"/>
      </a:dk1>
      <a:lt1>
        <a:srgbClr val="EAC968"/>
      </a:lt1>
      <a:dk2>
        <a:srgbClr val="2A2515"/>
      </a:dk2>
      <a:lt2>
        <a:srgbClr val="82682C"/>
      </a:lt2>
      <a:accent1>
        <a:srgbClr val="B74D21"/>
      </a:accent1>
      <a:accent2>
        <a:srgbClr val="A32323"/>
      </a:accent2>
      <a:accent3>
        <a:srgbClr val="4576A3"/>
      </a:accent3>
      <a:accent4>
        <a:srgbClr val="615D9A"/>
      </a:accent4>
      <a:accent5>
        <a:srgbClr val="67924B"/>
      </a:accent5>
      <a:accent6>
        <a:srgbClr val="BF7B1B"/>
      </a:accent6>
      <a:hlink>
        <a:srgbClr val="99350B"/>
      </a:hlink>
      <a:folHlink>
        <a:srgbClr val="785140"/>
      </a:folHlink>
    </a:clrScheme>
    <a:fontScheme name="Travelogue">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Travelogue">
      <a:fillStyleLst>
        <a:solidFill>
          <a:schemeClr val="phClr"/>
        </a:solidFill>
        <a:blipFill rotWithShape="1">
          <a:blip xmlns:r="http://schemas.openxmlformats.org/officeDocument/2006/relationships" r:embed="rId1">
            <a:duotone>
              <a:schemeClr val="phClr">
                <a:shade val="20000"/>
                <a:satMod val="130000"/>
              </a:schemeClr>
              <a:schemeClr val="phClr">
                <a:tint val="80000"/>
                <a:satMod val="150000"/>
              </a:schemeClr>
            </a:duotone>
          </a:blip>
          <a:tile tx="0" ty="0" sx="50000" sy="50000" flip="none" algn="tl"/>
        </a:blipFill>
        <a:blipFill rotWithShape="1">
          <a:blip xmlns:r="http://schemas.openxmlformats.org/officeDocument/2006/relationships" r:embed="rId2">
            <a:duotone>
              <a:schemeClr val="phClr">
                <a:shade val="20000"/>
                <a:satMod val="130000"/>
              </a:schemeClr>
              <a:schemeClr val="phClr">
                <a:tint val="80000"/>
                <a:satMod val="150000"/>
              </a:schemeClr>
            </a:duotone>
          </a:blip>
          <a:tile tx="0" ty="0" sx="50000" sy="50000" flip="none" algn="tl"/>
        </a:blip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dir="6600000" sx="102000" sy="102000" rotWithShape="0">
              <a:srgbClr val="000000">
                <a:alpha val="35000"/>
              </a:srgbClr>
            </a:outerShdw>
          </a:effectLst>
        </a:effectStyle>
        <a:effectStyle>
          <a:effectLst>
            <a:outerShdw blurRad="88900" dist="63500" dir="2400000" rotWithShape="0">
              <a:srgbClr val="000000">
                <a:alpha val="50000"/>
              </a:srgbClr>
            </a:outerShdw>
          </a:effectLst>
          <a:scene3d>
            <a:camera prst="orthographicFront">
              <a:rot lat="0" lon="0" rev="0"/>
            </a:camera>
            <a:lightRig rig="sunset" dir="t">
              <a:rot lat="0" lon="0" rev="4200000"/>
            </a:lightRig>
          </a:scene3d>
          <a:sp3d>
            <a:bevelT w="63500" h="25400" prst="coolSlant"/>
          </a:sp3d>
        </a:effectStyle>
      </a:effectStyleLst>
      <a:bgFillStyleLst>
        <a:solidFill>
          <a:schemeClr val="phClr"/>
        </a:solidFill>
        <a:gradFill rotWithShape="1">
          <a:gsLst>
            <a:gs pos="0">
              <a:schemeClr val="phClr">
                <a:tint val="50000"/>
                <a:shade val="90000"/>
                <a:hueMod val="85000"/>
                <a:satMod val="300000"/>
                <a:lumMod val="100000"/>
              </a:schemeClr>
            </a:gs>
            <a:gs pos="40000">
              <a:schemeClr val="phClr">
                <a:tint val="45000"/>
                <a:shade val="99000"/>
                <a:hueMod val="95000"/>
                <a:satMod val="300000"/>
                <a:lumMod val="100000"/>
              </a:schemeClr>
            </a:gs>
            <a:gs pos="100000">
              <a:schemeClr val="phClr">
                <a:shade val="20000"/>
                <a:hueMod val="95000"/>
                <a:satMod val="255000"/>
                <a:lumMod val="100000"/>
              </a:schemeClr>
            </a:gs>
          </a:gsLst>
          <a:path path="circle">
            <a:fillToRect l="50000" t="-80000" r="50000" b="180000"/>
          </a:path>
        </a:gradFill>
        <a:gradFill rotWithShape="1">
          <a:gsLst>
            <a:gs pos="0">
              <a:schemeClr val="phClr">
                <a:tint val="70000"/>
                <a:satMod val="2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Travelogue.thmx</Template>
  <TotalTime>3304</TotalTime>
  <Words>2090</Words>
  <Application>Microsoft Office PowerPoint</Application>
  <PresentationFormat>Widescreen</PresentationFormat>
  <Paragraphs>35</Paragraphs>
  <Slides>20</Slides>
  <Notes>0</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Calisto MT</vt:lpstr>
      <vt:lpstr>Mistral</vt:lpstr>
      <vt:lpstr>Wingdings 2</vt:lpstr>
      <vt:lpstr>Travelogue</vt:lpstr>
      <vt:lpstr>            DETACHMENT          </vt:lpstr>
      <vt:lpstr>                                                                                       </vt:lpstr>
      <vt:lpstr>                                                                             1       Say: God sufficeth all things above all things, and nothing in the heavens or in the earth but God sufficeth. Verily, He is in Himself the Knower, the Sustainer, the Omnipotent.           </vt:lpstr>
      <vt:lpstr>                           2                                                    </vt:lpstr>
      <vt:lpstr>                                                                               3     </vt:lpstr>
      <vt:lpstr>                                                                          4      </vt:lpstr>
      <vt:lpstr>                                                                      5    O peoples of the earth! God, the Eternal Truth, is My witness that streams of fresh and soft-flowing waters have gushed from the rocks through the sweetness of the words uttered by your Lord, the Unconstrained; and still ye slumber. Cast away that which ye possess, and, on the wings of detachment, soar beyond all created things. Thus biddeth you the Lord of creation, the movement of Whose Pen hath revolutionized the soul of mankind.  </vt:lpstr>
      <vt:lpstr>                                                                         6      </vt:lpstr>
      <vt:lpstr>                                                                       7    The essence of detachment is for man to turn his face towards the courts of the Lord, to enter His Presence, behold His Countenance, and stand as witness before Him.  </vt:lpstr>
      <vt:lpstr>                               8                                                    </vt:lpstr>
      <vt:lpstr>                                                                           https://www.youtube.com/watch?v=j5adHvlaH0U   La Nueva Primavera - Amigos de Sudamérica (The New Spring - Friends in South America)         </vt:lpstr>
      <vt:lpstr>                               9                                       Our greatest efforts must be directed towards detachment from the things of the world; we must strive to become more spiritual, more luminous, to follow the counsel of the Divine Teaching, to serve the cause of unity and true equality, to be merciful, to reflect the love of the Highest on all men, so that the light of the Spirit will be apparent in all our deeds, to the end that all humanity shall be united, the stormy sea thereof calmed, and all rough waves disappear from of the surface of life's ocean henceforth unruffled and peaceful.   - 'Abdu'l-Bahá     </vt:lpstr>
      <vt:lpstr>                                                                            10       </vt:lpstr>
      <vt:lpstr>                                      11                                         Until man is born again from the world of nature, that is to say, becomes detached from the world of nature, he is essentially an animal, and it is the teachings of God which convert this animal into a human soul.     - 'Abdu'l-Bahá     </vt:lpstr>
      <vt:lpstr>                                                                               12        </vt:lpstr>
      <vt:lpstr>                                                                          15               13     Consider a pearl which shineth by virtue of its inherent nature. If it be covered with silk, its luster and beauty will be concealed. Likewise, man’s distinction lieth in the excellence of his conduct and in the pursuit of that which beseemeth his station, not in childish play and pastimes. Know that thy true adornment consisteth in the love of God and in thy detachment from all save Him, and not in the luxuries thou dost possess. Abandon them unto those who seek after them and turn unto God, He Who causeth the rivers to flow.   -Bahá'u'lláh  </vt:lpstr>
      <vt:lpstr>                                                                          14      </vt:lpstr>
      <vt:lpstr>PowerPoint Presentation</vt:lpstr>
      <vt:lpstr>                                   16                                                         </vt:lpstr>
      <vt:lpstr>                                                                              https://www.youtube.com/watch?v=X_mciMKeIgU Shadi &amp; Shidan Toloui-Wallace, Detachment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 Dunmire</cp:lastModifiedBy>
  <cp:revision>281</cp:revision>
  <dcterms:created xsi:type="dcterms:W3CDTF">2021-01-26T16:02:38Z</dcterms:created>
  <dcterms:modified xsi:type="dcterms:W3CDTF">2021-02-05T23:50:49Z</dcterms:modified>
</cp:coreProperties>
</file>