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71" r:id="rId3"/>
    <p:sldId id="257" r:id="rId4"/>
    <p:sldId id="258" r:id="rId5"/>
    <p:sldId id="263" r:id="rId6"/>
    <p:sldId id="264" r:id="rId7"/>
    <p:sldId id="272" r:id="rId8"/>
    <p:sldId id="265" r:id="rId9"/>
    <p:sldId id="273" r:id="rId10"/>
    <p:sldId id="274" r:id="rId11"/>
    <p:sldId id="260" r:id="rId12"/>
    <p:sldId id="270" r:id="rId13"/>
    <p:sldId id="266" r:id="rId14"/>
    <p:sldId id="269" r:id="rId15"/>
    <p:sldId id="261" r:id="rId16"/>
    <p:sldId id="275" r:id="rId17"/>
    <p:sldId id="267"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C88971-D041-4A4E-B236-F57A96ECF8BE}" v="119" dt="2021-01-05T20:30:37.823"/>
    <p1510:client id="{A63EBD44-A761-4A82-8753-49CEA0876F02}" v="2522" dt="2020-12-26T18:07:09.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150" d="100"/>
        <a:sy n="150" d="100"/>
      </p:scale>
      <p:origin x="0" y="5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5EC88971-D041-4A4E-B236-F57A96ECF8BE}"/>
    <pc:docChg chg="modSld">
      <pc:chgData name="" userId="" providerId="" clId="Web-{5EC88971-D041-4A4E-B236-F57A96ECF8BE}" dt="2021-01-05T20:30:37.823" v="117" actId="20577"/>
      <pc:docMkLst>
        <pc:docMk/>
      </pc:docMkLst>
      <pc:sldChg chg="modSp">
        <pc:chgData name="" userId="" providerId="" clId="Web-{5EC88971-D041-4A4E-B236-F57A96ECF8BE}" dt="2021-01-05T20:26:07.613" v="18" actId="20577"/>
        <pc:sldMkLst>
          <pc:docMk/>
          <pc:sldMk cId="3195737054" sldId="257"/>
        </pc:sldMkLst>
        <pc:spChg chg="mod">
          <ac:chgData name="" userId="" providerId="" clId="Web-{5EC88971-D041-4A4E-B236-F57A96ECF8BE}" dt="2021-01-05T20:26:07.613" v="18" actId="20577"/>
          <ac:spMkLst>
            <pc:docMk/>
            <pc:sldMk cId="3195737054" sldId="257"/>
            <ac:spMk id="2" creationId="{979F9893-213D-41CD-9BD2-908BFA98EBC6}"/>
          </ac:spMkLst>
        </pc:spChg>
      </pc:sldChg>
      <pc:sldChg chg="modSp">
        <pc:chgData name="" userId="" providerId="" clId="Web-{5EC88971-D041-4A4E-B236-F57A96ECF8BE}" dt="2021-01-05T20:27:15.380" v="52" actId="20577"/>
        <pc:sldMkLst>
          <pc:docMk/>
          <pc:sldMk cId="1167444503" sldId="260"/>
        </pc:sldMkLst>
        <pc:spChg chg="mod">
          <ac:chgData name="" userId="" providerId="" clId="Web-{5EC88971-D041-4A4E-B236-F57A96ECF8BE}" dt="2021-01-05T20:27:15.380" v="52" actId="20577"/>
          <ac:spMkLst>
            <pc:docMk/>
            <pc:sldMk cId="1167444503" sldId="260"/>
            <ac:spMk id="2" creationId="{979F9893-213D-41CD-9BD2-908BFA98EBC6}"/>
          </ac:spMkLst>
        </pc:spChg>
      </pc:sldChg>
      <pc:sldChg chg="modSp">
        <pc:chgData name="" userId="" providerId="" clId="Web-{5EC88971-D041-4A4E-B236-F57A96ECF8BE}" dt="2021-01-05T20:28:47.758" v="88" actId="20577"/>
        <pc:sldMkLst>
          <pc:docMk/>
          <pc:sldMk cId="46723494" sldId="261"/>
        </pc:sldMkLst>
        <pc:spChg chg="mod">
          <ac:chgData name="" userId="" providerId="" clId="Web-{5EC88971-D041-4A4E-B236-F57A96ECF8BE}" dt="2021-01-05T20:28:47.758" v="88" actId="20577"/>
          <ac:spMkLst>
            <pc:docMk/>
            <pc:sldMk cId="46723494" sldId="261"/>
            <ac:spMk id="2" creationId="{979F9893-213D-41CD-9BD2-908BFA98EBC6}"/>
          </ac:spMkLst>
        </pc:spChg>
      </pc:sldChg>
      <pc:sldChg chg="modSp">
        <pc:chgData name="" userId="" providerId="" clId="Web-{5EC88971-D041-4A4E-B236-F57A96ECF8BE}" dt="2021-01-05T20:25:51.035" v="14" actId="20577"/>
        <pc:sldMkLst>
          <pc:docMk/>
          <pc:sldMk cId="930293414" sldId="264"/>
        </pc:sldMkLst>
        <pc:spChg chg="mod">
          <ac:chgData name="" userId="" providerId="" clId="Web-{5EC88971-D041-4A4E-B236-F57A96ECF8BE}" dt="2021-01-05T20:25:51.035" v="14" actId="20577"/>
          <ac:spMkLst>
            <pc:docMk/>
            <pc:sldMk cId="930293414" sldId="264"/>
            <ac:spMk id="2" creationId="{979F9893-213D-41CD-9BD2-908BFA98EBC6}"/>
          </ac:spMkLst>
        </pc:spChg>
      </pc:sldChg>
      <pc:sldChg chg="modSp">
        <pc:chgData name="" userId="" providerId="" clId="Web-{5EC88971-D041-4A4E-B236-F57A96ECF8BE}" dt="2021-01-05T20:26:32.551" v="33" actId="20577"/>
        <pc:sldMkLst>
          <pc:docMk/>
          <pc:sldMk cId="1561287682" sldId="265"/>
        </pc:sldMkLst>
        <pc:spChg chg="mod">
          <ac:chgData name="" userId="" providerId="" clId="Web-{5EC88971-D041-4A4E-B236-F57A96ECF8BE}" dt="2021-01-05T20:26:32.551" v="33" actId="20577"/>
          <ac:spMkLst>
            <pc:docMk/>
            <pc:sldMk cId="1561287682" sldId="265"/>
            <ac:spMk id="2" creationId="{979F9893-213D-41CD-9BD2-908BFA98EBC6}"/>
          </ac:spMkLst>
        </pc:spChg>
      </pc:sldChg>
      <pc:sldChg chg="modSp">
        <pc:chgData name="" userId="" providerId="" clId="Web-{5EC88971-D041-4A4E-B236-F57A96ECF8BE}" dt="2021-01-05T20:27:42.334" v="63" actId="20577"/>
        <pc:sldMkLst>
          <pc:docMk/>
          <pc:sldMk cId="106178380" sldId="266"/>
        </pc:sldMkLst>
        <pc:spChg chg="mod">
          <ac:chgData name="" userId="" providerId="" clId="Web-{5EC88971-D041-4A4E-B236-F57A96ECF8BE}" dt="2021-01-05T20:27:42.334" v="63" actId="20577"/>
          <ac:spMkLst>
            <pc:docMk/>
            <pc:sldMk cId="106178380" sldId="266"/>
            <ac:spMk id="2" creationId="{979F9893-213D-41CD-9BD2-908BFA98EBC6}"/>
          </ac:spMkLst>
        </pc:spChg>
      </pc:sldChg>
      <pc:sldChg chg="modSp">
        <pc:chgData name="" userId="" providerId="" clId="Web-{5EC88971-D041-4A4E-B236-F57A96ECF8BE}" dt="2021-01-05T20:30:37.823" v="116" actId="20577"/>
        <pc:sldMkLst>
          <pc:docMk/>
          <pc:sldMk cId="2045295719" sldId="267"/>
        </pc:sldMkLst>
        <pc:spChg chg="mod">
          <ac:chgData name="" userId="" providerId="" clId="Web-{5EC88971-D041-4A4E-B236-F57A96ECF8BE}" dt="2021-01-05T20:30:37.823" v="116" actId="20577"/>
          <ac:spMkLst>
            <pc:docMk/>
            <pc:sldMk cId="2045295719" sldId="267"/>
            <ac:spMk id="2" creationId="{979F9893-213D-41CD-9BD2-908BFA98EBC6}"/>
          </ac:spMkLst>
        </pc:spChg>
      </pc:sldChg>
      <pc:sldChg chg="modSp">
        <pc:chgData name="" userId="" providerId="" clId="Web-{5EC88971-D041-4A4E-B236-F57A96ECF8BE}" dt="2021-01-05T20:28:10.366" v="67" actId="20577"/>
        <pc:sldMkLst>
          <pc:docMk/>
          <pc:sldMk cId="499428770" sldId="269"/>
        </pc:sldMkLst>
        <pc:spChg chg="mod">
          <ac:chgData name="" userId="" providerId="" clId="Web-{5EC88971-D041-4A4E-B236-F57A96ECF8BE}" dt="2021-01-05T20:28:10.366" v="67" actId="20577"/>
          <ac:spMkLst>
            <pc:docMk/>
            <pc:sldMk cId="499428770" sldId="269"/>
            <ac:spMk id="2" creationId="{979F9893-213D-41CD-9BD2-908BFA98EBC6}"/>
          </ac:spMkLst>
        </pc:spChg>
      </pc:sldChg>
      <pc:sldChg chg="modSp">
        <pc:chgData name="" userId="" providerId="" clId="Web-{5EC88971-D041-4A4E-B236-F57A96ECF8BE}" dt="2021-01-05T20:26:24.801" v="28" actId="20577"/>
        <pc:sldMkLst>
          <pc:docMk/>
          <pc:sldMk cId="3149912481" sldId="272"/>
        </pc:sldMkLst>
        <pc:spChg chg="mod">
          <ac:chgData name="" userId="" providerId="" clId="Web-{5EC88971-D041-4A4E-B236-F57A96ECF8BE}" dt="2021-01-05T20:26:24.801" v="28" actId="20577"/>
          <ac:spMkLst>
            <pc:docMk/>
            <pc:sldMk cId="3149912481" sldId="272"/>
            <ac:spMk id="2" creationId="{979F9893-213D-41CD-9BD2-908BFA98EBC6}"/>
          </ac:spMkLst>
        </pc:spChg>
      </pc:sldChg>
    </pc:docChg>
  </pc:docChgLst>
  <pc:docChgLst>
    <pc:chgData name="GLADYS NAY" userId="97eb4254fa17524f" providerId="Windows Live" clId="Web-{A63EBD44-A761-4A82-8753-49CEA0876F02}"/>
    <pc:docChg chg="addSld delSld modSld addMainMaster delMainMaster">
      <pc:chgData name="GLADYS NAY" userId="97eb4254fa17524f" providerId="Windows Live" clId="Web-{A63EBD44-A761-4A82-8753-49CEA0876F02}" dt="2020-12-26T18:07:09.356" v="2518" actId="20577"/>
      <pc:docMkLst>
        <pc:docMk/>
      </pc:docMkLst>
      <pc:sldChg chg="addSp modSp del mod setBg">
        <pc:chgData name="GLADYS NAY" userId="97eb4254fa17524f" providerId="Windows Live" clId="Web-{A63EBD44-A761-4A82-8753-49CEA0876F02}" dt="2020-12-26T15:47:47.050" v="2"/>
        <pc:sldMkLst>
          <pc:docMk/>
          <pc:sldMk cId="109857222" sldId="256"/>
        </pc:sldMkLst>
        <pc:spChg chg="mod">
          <ac:chgData name="GLADYS NAY" userId="97eb4254fa17524f" providerId="Windows Live" clId="Web-{A63EBD44-A761-4A82-8753-49CEA0876F02}" dt="2020-12-26T15:47:30.487" v="1"/>
          <ac:spMkLst>
            <pc:docMk/>
            <pc:sldMk cId="109857222" sldId="256"/>
            <ac:spMk id="2" creationId="{00000000-0000-0000-0000-000000000000}"/>
          </ac:spMkLst>
        </pc:spChg>
        <pc:spChg chg="mod">
          <ac:chgData name="GLADYS NAY" userId="97eb4254fa17524f" providerId="Windows Live" clId="Web-{A63EBD44-A761-4A82-8753-49CEA0876F02}" dt="2020-12-26T15:47:30.487" v="1"/>
          <ac:spMkLst>
            <pc:docMk/>
            <pc:sldMk cId="109857222" sldId="256"/>
            <ac:spMk id="3" creationId="{00000000-0000-0000-0000-000000000000}"/>
          </ac:spMkLst>
        </pc:spChg>
        <pc:spChg chg="add">
          <ac:chgData name="GLADYS NAY" userId="97eb4254fa17524f" providerId="Windows Live" clId="Web-{A63EBD44-A761-4A82-8753-49CEA0876F02}" dt="2020-12-26T15:47:30.487" v="1"/>
          <ac:spMkLst>
            <pc:docMk/>
            <pc:sldMk cId="109857222" sldId="256"/>
            <ac:spMk id="9" creationId="{7F7D7B8D-EF99-4CA1-AB1E-4C0C047409F5}"/>
          </ac:spMkLst>
        </pc:spChg>
        <pc:picChg chg="add mod">
          <ac:chgData name="GLADYS NAY" userId="97eb4254fa17524f" providerId="Windows Live" clId="Web-{A63EBD44-A761-4A82-8753-49CEA0876F02}" dt="2020-12-26T15:47:30.487" v="1"/>
          <ac:picMkLst>
            <pc:docMk/>
            <pc:sldMk cId="109857222" sldId="256"/>
            <ac:picMk id="4" creationId="{40B4E2CC-1807-4F98-AE2B-23112DB7F44C}"/>
          </ac:picMkLst>
        </pc:picChg>
      </pc:sldChg>
      <pc:sldChg chg="addSp delSp modSp new mod setBg modClrScheme setClrOvrMap chgLayout">
        <pc:chgData name="GLADYS NAY" userId="97eb4254fa17524f" providerId="Windows Live" clId="Web-{A63EBD44-A761-4A82-8753-49CEA0876F02}" dt="2020-12-26T15:52:59.680" v="38" actId="20577"/>
        <pc:sldMkLst>
          <pc:docMk/>
          <pc:sldMk cId="1191099608" sldId="256"/>
        </pc:sldMkLst>
        <pc:spChg chg="mod ord">
          <ac:chgData name="GLADYS NAY" userId="97eb4254fa17524f" providerId="Windows Live" clId="Web-{A63EBD44-A761-4A82-8753-49CEA0876F02}" dt="2020-12-26T15:52:59.680" v="38" actId="20577"/>
          <ac:spMkLst>
            <pc:docMk/>
            <pc:sldMk cId="1191099608" sldId="256"/>
            <ac:spMk id="2" creationId="{E5F22E82-2FBC-4F65-9B0B-1287FEB09F89}"/>
          </ac:spMkLst>
        </pc:spChg>
        <pc:spChg chg="del mod ord">
          <ac:chgData name="GLADYS NAY" userId="97eb4254fa17524f" providerId="Windows Live" clId="Web-{A63EBD44-A761-4A82-8753-49CEA0876F02}" dt="2020-12-26T15:51:00.427" v="17"/>
          <ac:spMkLst>
            <pc:docMk/>
            <pc:sldMk cId="1191099608" sldId="256"/>
            <ac:spMk id="3" creationId="{15457081-F134-4739-A0A1-E9946FD1E25C}"/>
          </ac:spMkLst>
        </pc:spChg>
        <pc:spChg chg="add">
          <ac:chgData name="GLADYS NAY" userId="97eb4254fa17524f" providerId="Windows Live" clId="Web-{A63EBD44-A761-4A82-8753-49CEA0876F02}" dt="2020-12-26T15:51:45.928" v="33"/>
          <ac:spMkLst>
            <pc:docMk/>
            <pc:sldMk cId="1191099608" sldId="256"/>
            <ac:spMk id="5" creationId="{1E644DE9-8D09-43E2-BA69-F57482CFC93A}"/>
          </ac:spMkLst>
        </pc:spChg>
        <pc:spChg chg="add">
          <ac:chgData name="GLADYS NAY" userId="97eb4254fa17524f" providerId="Windows Live" clId="Web-{A63EBD44-A761-4A82-8753-49CEA0876F02}" dt="2020-12-26T15:51:45.928" v="33"/>
          <ac:spMkLst>
            <pc:docMk/>
            <pc:sldMk cId="1191099608" sldId="256"/>
            <ac:spMk id="6" creationId="{6C23C919-B32E-40FF-B3D8-631316E84E3E}"/>
          </ac:spMkLst>
        </pc:spChg>
        <pc:spChg chg="add">
          <ac:chgData name="GLADYS NAY" userId="97eb4254fa17524f" providerId="Windows Live" clId="Web-{A63EBD44-A761-4A82-8753-49CEA0876F02}" dt="2020-12-26T15:51:45.928" v="33"/>
          <ac:spMkLst>
            <pc:docMk/>
            <pc:sldMk cId="1191099608" sldId="256"/>
            <ac:spMk id="7" creationId="{61B17B84-F8A7-4053-9C9D-91E3CA7FFEFA}"/>
          </ac:spMkLst>
        </pc:spChg>
        <pc:spChg chg="add del">
          <ac:chgData name="GLADYS NAY" userId="97eb4254fa17524f" providerId="Windows Live" clId="Web-{A63EBD44-A761-4A82-8753-49CEA0876F02}" dt="2020-12-26T15:51:45.850" v="32"/>
          <ac:spMkLst>
            <pc:docMk/>
            <pc:sldMk cId="1191099608" sldId="256"/>
            <ac:spMk id="8" creationId="{C1FA8F66-3B85-411D-A2A6-A50DF3026D9A}"/>
          </ac:spMkLst>
        </pc:spChg>
        <pc:spChg chg="add del">
          <ac:chgData name="GLADYS NAY" userId="97eb4254fa17524f" providerId="Windows Live" clId="Web-{A63EBD44-A761-4A82-8753-49CEA0876F02}" dt="2020-12-26T15:51:45.850" v="32"/>
          <ac:spMkLst>
            <pc:docMk/>
            <pc:sldMk cId="1191099608" sldId="256"/>
            <ac:spMk id="10" creationId="{4179E790-E691-4202-B7FA-62924FC8D195}"/>
          </ac:spMkLst>
        </pc:spChg>
        <pc:spChg chg="add del">
          <ac:chgData name="GLADYS NAY" userId="97eb4254fa17524f" providerId="Windows Live" clId="Web-{A63EBD44-A761-4A82-8753-49CEA0876F02}" dt="2020-12-26T15:51:45.850" v="32"/>
          <ac:spMkLst>
            <pc:docMk/>
            <pc:sldMk cId="1191099608" sldId="256"/>
            <ac:spMk id="12" creationId="{065EE0A0-4DA6-4AA2-A475-14DB03C55AFA}"/>
          </ac:spMkLst>
        </pc:spChg>
        <pc:picChg chg="add del">
          <ac:chgData name="GLADYS NAY" userId="97eb4254fa17524f" providerId="Windows Live" clId="Web-{A63EBD44-A761-4A82-8753-49CEA0876F02}" dt="2020-12-26T15:51:45.850" v="32"/>
          <ac:picMkLst>
            <pc:docMk/>
            <pc:sldMk cId="1191099608" sldId="256"/>
            <ac:picMk id="4" creationId="{FB1FA90B-8873-487A-8552-C24445B60D03}"/>
          </ac:picMkLst>
        </pc:picChg>
        <pc:picChg chg="add">
          <ac:chgData name="GLADYS NAY" userId="97eb4254fa17524f" providerId="Windows Live" clId="Web-{A63EBD44-A761-4A82-8753-49CEA0876F02}" dt="2020-12-26T15:51:45.928" v="33"/>
          <ac:picMkLst>
            <pc:docMk/>
            <pc:sldMk cId="1191099608" sldId="256"/>
            <ac:picMk id="9" creationId="{9479B364-F466-463F-8703-C4052255C51F}"/>
          </ac:picMkLst>
        </pc:picChg>
      </pc:sldChg>
      <pc:sldChg chg="delSp modSp new del mod setBg">
        <pc:chgData name="GLADYS NAY" userId="97eb4254fa17524f" providerId="Windows Live" clId="Web-{A63EBD44-A761-4A82-8753-49CEA0876F02}" dt="2020-12-26T15:49:10.856" v="10"/>
        <pc:sldMkLst>
          <pc:docMk/>
          <pc:sldMk cId="1505446787" sldId="256"/>
        </pc:sldMkLst>
        <pc:spChg chg="del">
          <ac:chgData name="GLADYS NAY" userId="97eb4254fa17524f" providerId="Windows Live" clId="Web-{A63EBD44-A761-4A82-8753-49CEA0876F02}" dt="2020-12-26T15:48:43.557" v="5"/>
          <ac:spMkLst>
            <pc:docMk/>
            <pc:sldMk cId="1505446787" sldId="256"/>
            <ac:spMk id="2" creationId="{FE36F72A-FD26-4A5E-9971-99C1205A961E}"/>
          </ac:spMkLst>
        </pc:spChg>
        <pc:spChg chg="mod">
          <ac:chgData name="GLADYS NAY" userId="97eb4254fa17524f" providerId="Windows Live" clId="Web-{A63EBD44-A761-4A82-8753-49CEA0876F02}" dt="2020-12-26T15:48:59.309" v="9" actId="14100"/>
          <ac:spMkLst>
            <pc:docMk/>
            <pc:sldMk cId="1505446787" sldId="256"/>
            <ac:spMk id="3" creationId="{DA44709B-B05E-4A7D-ADB4-7684C03056AA}"/>
          </ac:spMkLst>
        </pc:spChg>
      </pc:sldChg>
      <pc:sldChg chg="delSp modSp new del mod modClrScheme chgLayout">
        <pc:chgData name="GLADYS NAY" userId="97eb4254fa17524f" providerId="Windows Live" clId="Web-{A63EBD44-A761-4A82-8753-49CEA0876F02}" dt="2020-12-26T15:50:06.066" v="14"/>
        <pc:sldMkLst>
          <pc:docMk/>
          <pc:sldMk cId="3584337072" sldId="256"/>
        </pc:sldMkLst>
        <pc:spChg chg="mod ord">
          <ac:chgData name="GLADYS NAY" userId="97eb4254fa17524f" providerId="Windows Live" clId="Web-{A63EBD44-A761-4A82-8753-49CEA0876F02}" dt="2020-12-26T15:50:00.129" v="13"/>
          <ac:spMkLst>
            <pc:docMk/>
            <pc:sldMk cId="3584337072" sldId="256"/>
            <ac:spMk id="2" creationId="{9DE3AB36-48D9-4EF5-8608-F91CA6AAE1F7}"/>
          </ac:spMkLst>
        </pc:spChg>
        <pc:spChg chg="del">
          <ac:chgData name="GLADYS NAY" userId="97eb4254fa17524f" providerId="Windows Live" clId="Web-{A63EBD44-A761-4A82-8753-49CEA0876F02}" dt="2020-12-26T15:49:22.284" v="12"/>
          <ac:spMkLst>
            <pc:docMk/>
            <pc:sldMk cId="3584337072" sldId="256"/>
            <ac:spMk id="3" creationId="{A031551A-B9D2-4875-9616-EDA5A4004F2B}"/>
          </ac:spMkLst>
        </pc:spChg>
      </pc:sldChg>
      <pc:sldChg chg="addSp delSp new del mod setBg">
        <pc:chgData name="GLADYS NAY" userId="97eb4254fa17524f" providerId="Windows Live" clId="Web-{A63EBD44-A761-4A82-8753-49CEA0876F02}" dt="2020-12-26T15:53:34.978" v="43"/>
        <pc:sldMkLst>
          <pc:docMk/>
          <pc:sldMk cId="2999721868" sldId="257"/>
        </pc:sldMkLst>
        <pc:spChg chg="del">
          <ac:chgData name="GLADYS NAY" userId="97eb4254fa17524f" providerId="Windows Live" clId="Web-{A63EBD44-A761-4A82-8753-49CEA0876F02}" dt="2020-12-26T15:53:12.525" v="41"/>
          <ac:spMkLst>
            <pc:docMk/>
            <pc:sldMk cId="2999721868" sldId="257"/>
            <ac:spMk id="2" creationId="{130B989C-1C5B-4D71-AD7A-82213E142F21}"/>
          </ac:spMkLst>
        </pc:spChg>
        <pc:spChg chg="del">
          <ac:chgData name="GLADYS NAY" userId="97eb4254fa17524f" providerId="Windows Live" clId="Web-{A63EBD44-A761-4A82-8753-49CEA0876F02}" dt="2020-12-26T15:53:22.837" v="42"/>
          <ac:spMkLst>
            <pc:docMk/>
            <pc:sldMk cId="2999721868" sldId="257"/>
            <ac:spMk id="3" creationId="{0C2C943B-B9C3-4C96-A9C0-583EB4F84BC2}"/>
          </ac:spMkLst>
        </pc:spChg>
        <pc:spChg chg="add">
          <ac:chgData name="GLADYS NAY" userId="97eb4254fa17524f" providerId="Windows Live" clId="Web-{A63EBD44-A761-4A82-8753-49CEA0876F02}" dt="2020-12-26T15:53:22.837" v="42"/>
          <ac:spMkLst>
            <pc:docMk/>
            <pc:sldMk cId="2999721868" sldId="257"/>
            <ac:spMk id="8" creationId="{0BABF38A-8A0D-492E-BD20-6CF4D46B50BD}"/>
          </ac:spMkLst>
        </pc:spChg>
        <pc:spChg chg="add">
          <ac:chgData name="GLADYS NAY" userId="97eb4254fa17524f" providerId="Windows Live" clId="Web-{A63EBD44-A761-4A82-8753-49CEA0876F02}" dt="2020-12-26T15:53:22.837" v="42"/>
          <ac:spMkLst>
            <pc:docMk/>
            <pc:sldMk cId="2999721868" sldId="257"/>
            <ac:spMk id="12" creationId="{26B0FCFA-8A2E-4F10-87BD-34565BD7C39F}"/>
          </ac:spMkLst>
        </pc:spChg>
        <pc:spChg chg="add">
          <ac:chgData name="GLADYS NAY" userId="97eb4254fa17524f" providerId="Windows Live" clId="Web-{A63EBD44-A761-4A82-8753-49CEA0876F02}" dt="2020-12-26T15:53:22.837" v="42"/>
          <ac:spMkLst>
            <pc:docMk/>
            <pc:sldMk cId="2999721868" sldId="257"/>
            <ac:spMk id="14" creationId="{32DA72A5-2775-4FE6-9A97-1C8DEE0E06C2}"/>
          </ac:spMkLst>
        </pc:spChg>
        <pc:picChg chg="add">
          <ac:chgData name="GLADYS NAY" userId="97eb4254fa17524f" providerId="Windows Live" clId="Web-{A63EBD44-A761-4A82-8753-49CEA0876F02}" dt="2020-12-26T15:53:22.837" v="42"/>
          <ac:picMkLst>
            <pc:docMk/>
            <pc:sldMk cId="2999721868" sldId="257"/>
            <ac:picMk id="10" creationId="{1CB7E8AE-A3AC-4BB7-A5C6-F00EC697B265}"/>
          </ac:picMkLst>
        </pc:picChg>
        <pc:picChg chg="add">
          <ac:chgData name="GLADYS NAY" userId="97eb4254fa17524f" providerId="Windows Live" clId="Web-{A63EBD44-A761-4A82-8753-49CEA0876F02}" dt="2020-12-26T15:53:22.837" v="42"/>
          <ac:picMkLst>
            <pc:docMk/>
            <pc:sldMk cId="2999721868" sldId="257"/>
            <ac:picMk id="16" creationId="{28966E53-3C41-4F5A-A432-755BFE5D7567}"/>
          </ac:picMkLst>
        </pc:picChg>
        <pc:picChg chg="add">
          <ac:chgData name="GLADYS NAY" userId="97eb4254fa17524f" providerId="Windows Live" clId="Web-{A63EBD44-A761-4A82-8753-49CEA0876F02}" dt="2020-12-26T15:53:22.837" v="42"/>
          <ac:picMkLst>
            <pc:docMk/>
            <pc:sldMk cId="2999721868" sldId="257"/>
            <ac:picMk id="18" creationId="{D47F75BB-A3CB-4161-B316-A2A9C88F72D2}"/>
          </ac:picMkLst>
        </pc:picChg>
      </pc:sldChg>
      <pc:sldChg chg="addSp delSp modSp new mod setBg">
        <pc:chgData name="GLADYS NAY" userId="97eb4254fa17524f" providerId="Windows Live" clId="Web-{A63EBD44-A761-4A82-8753-49CEA0876F02}" dt="2020-12-26T16:51:23.759" v="1978" actId="20577"/>
        <pc:sldMkLst>
          <pc:docMk/>
          <pc:sldMk cId="3195737054" sldId="257"/>
        </pc:sldMkLst>
        <pc:spChg chg="mod">
          <ac:chgData name="GLADYS NAY" userId="97eb4254fa17524f" providerId="Windows Live" clId="Web-{A63EBD44-A761-4A82-8753-49CEA0876F02}" dt="2020-12-26T16:51:23.759" v="1978" actId="20577"/>
          <ac:spMkLst>
            <pc:docMk/>
            <pc:sldMk cId="3195737054" sldId="257"/>
            <ac:spMk id="2" creationId="{979F9893-213D-41CD-9BD2-908BFA98EBC6}"/>
          </ac:spMkLst>
        </pc:spChg>
        <pc:spChg chg="del">
          <ac:chgData name="GLADYS NAY" userId="97eb4254fa17524f" providerId="Windows Live" clId="Web-{A63EBD44-A761-4A82-8753-49CEA0876F02}" dt="2020-12-26T15:54:08.120" v="45"/>
          <ac:spMkLst>
            <pc:docMk/>
            <pc:sldMk cId="3195737054" sldId="257"/>
            <ac:spMk id="3" creationId="{47245E8A-3461-474C-882C-8E27004F1C12}"/>
          </ac:spMkLst>
        </pc:spChg>
        <pc:spChg chg="add">
          <ac:chgData name="GLADYS NAY" userId="97eb4254fa17524f" providerId="Windows Live" clId="Web-{A63EBD44-A761-4A82-8753-49CEA0876F02}" dt="2020-12-26T15:54:08.120" v="45"/>
          <ac:spMkLst>
            <pc:docMk/>
            <pc:sldMk cId="3195737054" sldId="257"/>
            <ac:spMk id="8" creationId="{0BABF38A-8A0D-492E-BD20-6CF4D46B50BD}"/>
          </ac:spMkLst>
        </pc:spChg>
        <pc:spChg chg="add">
          <ac:chgData name="GLADYS NAY" userId="97eb4254fa17524f" providerId="Windows Live" clId="Web-{A63EBD44-A761-4A82-8753-49CEA0876F02}" dt="2020-12-26T15:54:08.120" v="45"/>
          <ac:spMkLst>
            <pc:docMk/>
            <pc:sldMk cId="3195737054" sldId="257"/>
            <ac:spMk id="12" creationId="{2D924463-4DB7-437D-85B1-7EE5042DE522}"/>
          </ac:spMkLst>
        </pc:spChg>
        <pc:spChg chg="add">
          <ac:chgData name="GLADYS NAY" userId="97eb4254fa17524f" providerId="Windows Live" clId="Web-{A63EBD44-A761-4A82-8753-49CEA0876F02}" dt="2020-12-26T15:54:08.120" v="45"/>
          <ac:spMkLst>
            <pc:docMk/>
            <pc:sldMk cId="3195737054" sldId="257"/>
            <ac:spMk id="14" creationId="{9F108545-2EA9-4B3E-915B-295949608005}"/>
          </ac:spMkLst>
        </pc:spChg>
        <pc:spChg chg="add">
          <ac:chgData name="GLADYS NAY" userId="97eb4254fa17524f" providerId="Windows Live" clId="Web-{A63EBD44-A761-4A82-8753-49CEA0876F02}" dt="2020-12-26T15:54:08.120" v="45"/>
          <ac:spMkLst>
            <pc:docMk/>
            <pc:sldMk cId="3195737054" sldId="257"/>
            <ac:spMk id="16" creationId="{A232D1C9-8AD3-453F-948D-966B7A11B77A}"/>
          </ac:spMkLst>
        </pc:spChg>
        <pc:spChg chg="add">
          <ac:chgData name="GLADYS NAY" userId="97eb4254fa17524f" providerId="Windows Live" clId="Web-{A63EBD44-A761-4A82-8753-49CEA0876F02}" dt="2020-12-26T15:54:08.120" v="45"/>
          <ac:spMkLst>
            <pc:docMk/>
            <pc:sldMk cId="3195737054" sldId="257"/>
            <ac:spMk id="18" creationId="{F4ACD4D7-3FA3-4106-AFB4-55B58A02ED08}"/>
          </ac:spMkLst>
        </pc:spChg>
        <pc:picChg chg="add">
          <ac:chgData name="GLADYS NAY" userId="97eb4254fa17524f" providerId="Windows Live" clId="Web-{A63EBD44-A761-4A82-8753-49CEA0876F02}" dt="2020-12-26T15:54:08.120" v="45"/>
          <ac:picMkLst>
            <pc:docMk/>
            <pc:sldMk cId="3195737054" sldId="257"/>
            <ac:picMk id="10" creationId="{1CB7E8AE-A3AC-4BB7-A5C6-F00EC697B265}"/>
          </ac:picMkLst>
        </pc:picChg>
      </pc:sldChg>
      <pc:sldChg chg="modSp add replId">
        <pc:chgData name="GLADYS NAY" userId="97eb4254fa17524f" providerId="Windows Live" clId="Web-{A63EBD44-A761-4A82-8753-49CEA0876F02}" dt="2020-12-26T17:56:25.546" v="2125" actId="20577"/>
        <pc:sldMkLst>
          <pc:docMk/>
          <pc:sldMk cId="2027204814" sldId="258"/>
        </pc:sldMkLst>
        <pc:spChg chg="mod">
          <ac:chgData name="GLADYS NAY" userId="97eb4254fa17524f" providerId="Windows Live" clId="Web-{A63EBD44-A761-4A82-8753-49CEA0876F02}" dt="2020-12-26T17:56:25.546" v="2125" actId="20577"/>
          <ac:spMkLst>
            <pc:docMk/>
            <pc:sldMk cId="2027204814" sldId="258"/>
            <ac:spMk id="2" creationId="{979F9893-213D-41CD-9BD2-908BFA98EBC6}"/>
          </ac:spMkLst>
        </pc:spChg>
      </pc:sldChg>
      <pc:sldChg chg="new del">
        <pc:chgData name="GLADYS NAY" userId="97eb4254fa17524f" providerId="Windows Live" clId="Web-{A63EBD44-A761-4A82-8753-49CEA0876F02}" dt="2020-12-26T16:05:15.909" v="371"/>
        <pc:sldMkLst>
          <pc:docMk/>
          <pc:sldMk cId="3843948590" sldId="258"/>
        </pc:sldMkLst>
      </pc:sldChg>
      <pc:sldChg chg="modSp add del replId">
        <pc:chgData name="GLADYS NAY" userId="97eb4254fa17524f" providerId="Windows Live" clId="Web-{A63EBD44-A761-4A82-8753-49CEA0876F02}" dt="2020-12-26T16:53:10.915" v="1985"/>
        <pc:sldMkLst>
          <pc:docMk/>
          <pc:sldMk cId="3842192514" sldId="259"/>
        </pc:sldMkLst>
        <pc:spChg chg="mod">
          <ac:chgData name="GLADYS NAY" userId="97eb4254fa17524f" providerId="Windows Live" clId="Web-{A63EBD44-A761-4A82-8753-49CEA0876F02}" dt="2020-12-26T16:24:48.058" v="1164" actId="20577"/>
          <ac:spMkLst>
            <pc:docMk/>
            <pc:sldMk cId="3842192514" sldId="259"/>
            <ac:spMk id="2" creationId="{979F9893-213D-41CD-9BD2-908BFA98EBC6}"/>
          </ac:spMkLst>
        </pc:spChg>
      </pc:sldChg>
      <pc:sldChg chg="modSp add replId">
        <pc:chgData name="GLADYS NAY" userId="97eb4254fa17524f" providerId="Windows Live" clId="Web-{A63EBD44-A761-4A82-8753-49CEA0876F02}" dt="2020-12-26T16:53:22.025" v="1988" actId="20577"/>
        <pc:sldMkLst>
          <pc:docMk/>
          <pc:sldMk cId="1167444503" sldId="260"/>
        </pc:sldMkLst>
        <pc:spChg chg="mod">
          <ac:chgData name="GLADYS NAY" userId="97eb4254fa17524f" providerId="Windows Live" clId="Web-{A63EBD44-A761-4A82-8753-49CEA0876F02}" dt="2020-12-26T16:53:22.025" v="1988" actId="20577"/>
          <ac:spMkLst>
            <pc:docMk/>
            <pc:sldMk cId="1167444503" sldId="260"/>
            <ac:spMk id="2" creationId="{979F9893-213D-41CD-9BD2-908BFA98EBC6}"/>
          </ac:spMkLst>
        </pc:spChg>
      </pc:sldChg>
      <pc:sldChg chg="modSp add replId">
        <pc:chgData name="GLADYS NAY" userId="97eb4254fa17524f" providerId="Windows Live" clId="Web-{A63EBD44-A761-4A82-8753-49CEA0876F02}" dt="2020-12-26T16:53:27.400" v="1993" actId="20577"/>
        <pc:sldMkLst>
          <pc:docMk/>
          <pc:sldMk cId="46723494" sldId="261"/>
        </pc:sldMkLst>
        <pc:spChg chg="mod">
          <ac:chgData name="GLADYS NAY" userId="97eb4254fa17524f" providerId="Windows Live" clId="Web-{A63EBD44-A761-4A82-8753-49CEA0876F02}" dt="2020-12-26T16:53:27.400" v="1993" actId="20577"/>
          <ac:spMkLst>
            <pc:docMk/>
            <pc:sldMk cId="46723494" sldId="261"/>
            <ac:spMk id="2" creationId="{979F9893-213D-41CD-9BD2-908BFA98EBC6}"/>
          </ac:spMkLst>
        </pc:spChg>
      </pc:sldChg>
      <pc:sldChg chg="addSp delSp modSp add del replId">
        <pc:chgData name="GLADYS NAY" userId="97eb4254fa17524f" providerId="Windows Live" clId="Web-{A63EBD44-A761-4A82-8753-49CEA0876F02}" dt="2020-12-26T17:37:20.626" v="2013"/>
        <pc:sldMkLst>
          <pc:docMk/>
          <pc:sldMk cId="637844496" sldId="262"/>
        </pc:sldMkLst>
        <pc:spChg chg="mod">
          <ac:chgData name="GLADYS NAY" userId="97eb4254fa17524f" providerId="Windows Live" clId="Web-{A63EBD44-A761-4A82-8753-49CEA0876F02}" dt="2020-12-26T17:36:34.922" v="2004" actId="20577"/>
          <ac:spMkLst>
            <pc:docMk/>
            <pc:sldMk cId="637844496" sldId="262"/>
            <ac:spMk id="2" creationId="{979F9893-213D-41CD-9BD2-908BFA98EBC6}"/>
          </ac:spMkLst>
        </pc:spChg>
        <pc:picChg chg="add del mod">
          <ac:chgData name="GLADYS NAY" userId="97eb4254fa17524f" providerId="Windows Live" clId="Web-{A63EBD44-A761-4A82-8753-49CEA0876F02}" dt="2020-12-26T17:37:13.595" v="2012"/>
          <ac:picMkLst>
            <pc:docMk/>
            <pc:sldMk cId="637844496" sldId="262"/>
            <ac:picMk id="3" creationId="{EA12B284-F89E-4D8B-BF1D-5BA0B74E4FED}"/>
          </ac:picMkLst>
        </pc:picChg>
      </pc:sldChg>
      <pc:sldChg chg="addSp delSp modSp add del replId">
        <pc:chgData name="GLADYS NAY" userId="97eb4254fa17524f" providerId="Windows Live" clId="Web-{A63EBD44-A761-4A82-8753-49CEA0876F02}" dt="2020-12-26T17:55:57.780" v="2115"/>
        <pc:sldMkLst>
          <pc:docMk/>
          <pc:sldMk cId="3720852225" sldId="262"/>
        </pc:sldMkLst>
        <pc:spChg chg="mod">
          <ac:chgData name="GLADYS NAY" userId="97eb4254fa17524f" providerId="Windows Live" clId="Web-{A63EBD44-A761-4A82-8753-49CEA0876F02}" dt="2020-12-26T17:38:26.315" v="2040" actId="20577"/>
          <ac:spMkLst>
            <pc:docMk/>
            <pc:sldMk cId="3720852225" sldId="262"/>
            <ac:spMk id="2" creationId="{979F9893-213D-41CD-9BD2-908BFA98EBC6}"/>
          </ac:spMkLst>
        </pc:spChg>
        <pc:picChg chg="add del mod">
          <ac:chgData name="GLADYS NAY" userId="97eb4254fa17524f" providerId="Windows Live" clId="Web-{A63EBD44-A761-4A82-8753-49CEA0876F02}" dt="2020-12-26T17:41:09.563" v="2043"/>
          <ac:picMkLst>
            <pc:docMk/>
            <pc:sldMk cId="3720852225" sldId="262"/>
            <ac:picMk id="3" creationId="{A7110253-402D-4CC5-8401-1BF9E3164880}"/>
          </ac:picMkLst>
        </pc:picChg>
        <pc:picChg chg="add del mod">
          <ac:chgData name="GLADYS NAY" userId="97eb4254fa17524f" providerId="Windows Live" clId="Web-{A63EBD44-A761-4A82-8753-49CEA0876F02}" dt="2020-12-26T17:41:16.438" v="2045"/>
          <ac:picMkLst>
            <pc:docMk/>
            <pc:sldMk cId="3720852225" sldId="262"/>
            <ac:picMk id="4" creationId="{9EE72930-6422-40A7-A82C-2D660A9F5DB6}"/>
          </ac:picMkLst>
        </pc:picChg>
        <pc:picChg chg="add del mod">
          <ac:chgData name="GLADYS NAY" userId="97eb4254fa17524f" providerId="Windows Live" clId="Web-{A63EBD44-A761-4A82-8753-49CEA0876F02}" dt="2020-12-26T17:53:04.155" v="2114"/>
          <ac:picMkLst>
            <pc:docMk/>
            <pc:sldMk cId="3720852225" sldId="262"/>
            <ac:picMk id="5" creationId="{4848D037-284D-4983-ABCE-1491FE9BD688}"/>
          </ac:picMkLst>
        </pc:picChg>
      </pc:sldChg>
      <pc:sldChg chg="addSp delSp modSp add replId">
        <pc:chgData name="GLADYS NAY" userId="97eb4254fa17524f" providerId="Windows Live" clId="Web-{A63EBD44-A761-4A82-8753-49CEA0876F02}" dt="2020-12-26T17:56:02.546" v="2118" actId="20577"/>
        <pc:sldMkLst>
          <pc:docMk/>
          <pc:sldMk cId="3098785397" sldId="263"/>
        </pc:sldMkLst>
        <pc:spChg chg="mod">
          <ac:chgData name="GLADYS NAY" userId="97eb4254fa17524f" providerId="Windows Live" clId="Web-{A63EBD44-A761-4A82-8753-49CEA0876F02}" dt="2020-12-26T17:56:02.546" v="2118" actId="20577"/>
          <ac:spMkLst>
            <pc:docMk/>
            <pc:sldMk cId="3098785397" sldId="263"/>
            <ac:spMk id="2" creationId="{979F9893-213D-41CD-9BD2-908BFA98EBC6}"/>
          </ac:spMkLst>
        </pc:spChg>
        <pc:picChg chg="add mod">
          <ac:chgData name="GLADYS NAY" userId="97eb4254fa17524f" providerId="Windows Live" clId="Web-{A63EBD44-A761-4A82-8753-49CEA0876F02}" dt="2020-12-26T17:52:53.779" v="2113" actId="14100"/>
          <ac:picMkLst>
            <pc:docMk/>
            <pc:sldMk cId="3098785397" sldId="263"/>
            <ac:picMk id="3" creationId="{EC27FDEF-0C38-484B-B83F-6D6592C0B2CA}"/>
          </ac:picMkLst>
        </pc:picChg>
        <pc:picChg chg="del">
          <ac:chgData name="GLADYS NAY" userId="97eb4254fa17524f" providerId="Windows Live" clId="Web-{A63EBD44-A761-4A82-8753-49CEA0876F02}" dt="2020-12-26T17:42:10.736" v="2058"/>
          <ac:picMkLst>
            <pc:docMk/>
            <pc:sldMk cId="3098785397" sldId="263"/>
            <ac:picMk id="5" creationId="{4848D037-284D-4983-ABCE-1491FE9BD688}"/>
          </ac:picMkLst>
        </pc:picChg>
      </pc:sldChg>
      <pc:sldChg chg="modSp add replId">
        <pc:chgData name="GLADYS NAY" userId="97eb4254fa17524f" providerId="Windows Live" clId="Web-{A63EBD44-A761-4A82-8753-49CEA0876F02}" dt="2020-12-26T18:04:50.472" v="2516" actId="20577"/>
        <pc:sldMkLst>
          <pc:docMk/>
          <pc:sldMk cId="930293414" sldId="264"/>
        </pc:sldMkLst>
        <pc:spChg chg="mod">
          <ac:chgData name="GLADYS NAY" userId="97eb4254fa17524f" providerId="Windows Live" clId="Web-{A63EBD44-A761-4A82-8753-49CEA0876F02}" dt="2020-12-26T18:04:50.472" v="2516" actId="20577"/>
          <ac:spMkLst>
            <pc:docMk/>
            <pc:sldMk cId="930293414" sldId="264"/>
            <ac:spMk id="2" creationId="{979F9893-213D-41CD-9BD2-908BFA98EBC6}"/>
          </ac:spMkLst>
        </pc:spChg>
      </pc:sldChg>
      <pc:sldChg chg="modSp add replId">
        <pc:chgData name="GLADYS NAY" userId="97eb4254fa17524f" providerId="Windows Live" clId="Web-{A63EBD44-A761-4A82-8753-49CEA0876F02}" dt="2020-12-26T17:56:50.125" v="2135" actId="20577"/>
        <pc:sldMkLst>
          <pc:docMk/>
          <pc:sldMk cId="1561287682" sldId="265"/>
        </pc:sldMkLst>
        <pc:spChg chg="mod">
          <ac:chgData name="GLADYS NAY" userId="97eb4254fa17524f" providerId="Windows Live" clId="Web-{A63EBD44-A761-4A82-8753-49CEA0876F02}" dt="2020-12-26T17:56:50.125" v="2135" actId="20577"/>
          <ac:spMkLst>
            <pc:docMk/>
            <pc:sldMk cId="1561287682" sldId="265"/>
            <ac:spMk id="2" creationId="{979F9893-213D-41CD-9BD2-908BFA98EBC6}"/>
          </ac:spMkLst>
        </pc:spChg>
      </pc:sldChg>
      <pc:sldChg chg="modSp add replId">
        <pc:chgData name="GLADYS NAY" userId="97eb4254fa17524f" providerId="Windows Live" clId="Web-{A63EBD44-A761-4A82-8753-49CEA0876F02}" dt="2020-12-26T17:56:54.062" v="2138" actId="20577"/>
        <pc:sldMkLst>
          <pc:docMk/>
          <pc:sldMk cId="106178380" sldId="266"/>
        </pc:sldMkLst>
        <pc:spChg chg="mod">
          <ac:chgData name="GLADYS NAY" userId="97eb4254fa17524f" providerId="Windows Live" clId="Web-{A63EBD44-A761-4A82-8753-49CEA0876F02}" dt="2020-12-26T17:56:54.062" v="2138" actId="20577"/>
          <ac:spMkLst>
            <pc:docMk/>
            <pc:sldMk cId="106178380" sldId="266"/>
            <ac:spMk id="2" creationId="{979F9893-213D-41CD-9BD2-908BFA98EBC6}"/>
          </ac:spMkLst>
        </pc:spChg>
      </pc:sldChg>
      <pc:sldChg chg="modSp add replId">
        <pc:chgData name="GLADYS NAY" userId="97eb4254fa17524f" providerId="Windows Live" clId="Web-{A63EBD44-A761-4A82-8753-49CEA0876F02}" dt="2020-12-26T17:57:00.047" v="2143" actId="20577"/>
        <pc:sldMkLst>
          <pc:docMk/>
          <pc:sldMk cId="2045295719" sldId="267"/>
        </pc:sldMkLst>
        <pc:spChg chg="mod">
          <ac:chgData name="GLADYS NAY" userId="97eb4254fa17524f" providerId="Windows Live" clId="Web-{A63EBD44-A761-4A82-8753-49CEA0876F02}" dt="2020-12-26T17:57:00.047" v="2143" actId="20577"/>
          <ac:spMkLst>
            <pc:docMk/>
            <pc:sldMk cId="2045295719" sldId="267"/>
            <ac:spMk id="2" creationId="{979F9893-213D-41CD-9BD2-908BFA98EBC6}"/>
          </ac:spMkLst>
        </pc:spChg>
      </pc:sldChg>
      <pc:sldChg chg="modSp add replId">
        <pc:chgData name="GLADYS NAY" userId="97eb4254fa17524f" providerId="Windows Live" clId="Web-{A63EBD44-A761-4A82-8753-49CEA0876F02}" dt="2020-12-26T17:57:04.469" v="2148" actId="20577"/>
        <pc:sldMkLst>
          <pc:docMk/>
          <pc:sldMk cId="1420978749" sldId="268"/>
        </pc:sldMkLst>
        <pc:spChg chg="mod">
          <ac:chgData name="GLADYS NAY" userId="97eb4254fa17524f" providerId="Windows Live" clId="Web-{A63EBD44-A761-4A82-8753-49CEA0876F02}" dt="2020-12-26T17:57:04.469" v="2148" actId="20577"/>
          <ac:spMkLst>
            <pc:docMk/>
            <pc:sldMk cId="1420978749" sldId="268"/>
            <ac:spMk id="2" creationId="{979F9893-213D-41CD-9BD2-908BFA98EBC6}"/>
          </ac:spMkLst>
        </pc:spChg>
      </pc:sldChg>
      <pc:sldChg chg="modSp add replId">
        <pc:chgData name="GLADYS NAY" userId="97eb4254fa17524f" providerId="Windows Live" clId="Web-{A63EBD44-A761-4A82-8753-49CEA0876F02}" dt="2020-12-26T17:57:14.907" v="2169" actId="20577"/>
        <pc:sldMkLst>
          <pc:docMk/>
          <pc:sldMk cId="499428770" sldId="269"/>
        </pc:sldMkLst>
        <pc:spChg chg="mod">
          <ac:chgData name="GLADYS NAY" userId="97eb4254fa17524f" providerId="Windows Live" clId="Web-{A63EBD44-A761-4A82-8753-49CEA0876F02}" dt="2020-12-26T17:57:14.907" v="2169" actId="20577"/>
          <ac:spMkLst>
            <pc:docMk/>
            <pc:sldMk cId="499428770" sldId="269"/>
            <ac:spMk id="2" creationId="{979F9893-213D-41CD-9BD2-908BFA98EBC6}"/>
          </ac:spMkLst>
        </pc:spChg>
      </pc:sldChg>
      <pc:sldChg chg="modSp add replId">
        <pc:chgData name="GLADYS NAY" userId="97eb4254fa17524f" providerId="Windows Live" clId="Web-{A63EBD44-A761-4A82-8753-49CEA0876F02}" dt="2020-12-26T17:57:32.985" v="2188" actId="20577"/>
        <pc:sldMkLst>
          <pc:docMk/>
          <pc:sldMk cId="2894423719" sldId="270"/>
        </pc:sldMkLst>
        <pc:spChg chg="mod">
          <ac:chgData name="GLADYS NAY" userId="97eb4254fa17524f" providerId="Windows Live" clId="Web-{A63EBD44-A761-4A82-8753-49CEA0876F02}" dt="2020-12-26T17:57:32.985" v="2188" actId="20577"/>
          <ac:spMkLst>
            <pc:docMk/>
            <pc:sldMk cId="2894423719" sldId="270"/>
            <ac:spMk id="2" creationId="{979F9893-213D-41CD-9BD2-908BFA98EBC6}"/>
          </ac:spMkLst>
        </pc:spChg>
      </pc:sldChg>
      <pc:sldChg chg="modSp add replId">
        <pc:chgData name="GLADYS NAY" userId="97eb4254fa17524f" providerId="Windows Live" clId="Web-{A63EBD44-A761-4A82-8753-49CEA0876F02}" dt="2020-12-26T17:57:39.892" v="2193" actId="20577"/>
        <pc:sldMkLst>
          <pc:docMk/>
          <pc:sldMk cId="943020628" sldId="271"/>
        </pc:sldMkLst>
        <pc:spChg chg="mod">
          <ac:chgData name="GLADYS NAY" userId="97eb4254fa17524f" providerId="Windows Live" clId="Web-{A63EBD44-A761-4A82-8753-49CEA0876F02}" dt="2020-12-26T17:57:39.892" v="2193" actId="20577"/>
          <ac:spMkLst>
            <pc:docMk/>
            <pc:sldMk cId="943020628" sldId="271"/>
            <ac:spMk id="2" creationId="{979F9893-213D-41CD-9BD2-908BFA98EBC6}"/>
          </ac:spMkLst>
        </pc:spChg>
      </pc:sldChg>
      <pc:sldChg chg="modSp add replId">
        <pc:chgData name="GLADYS NAY" userId="97eb4254fa17524f" providerId="Windows Live" clId="Web-{A63EBD44-A761-4A82-8753-49CEA0876F02}" dt="2020-12-26T17:57:50.658" v="2199" actId="20577"/>
        <pc:sldMkLst>
          <pc:docMk/>
          <pc:sldMk cId="3149912481" sldId="272"/>
        </pc:sldMkLst>
        <pc:spChg chg="mod">
          <ac:chgData name="GLADYS NAY" userId="97eb4254fa17524f" providerId="Windows Live" clId="Web-{A63EBD44-A761-4A82-8753-49CEA0876F02}" dt="2020-12-26T17:57:50.658" v="2199" actId="20577"/>
          <ac:spMkLst>
            <pc:docMk/>
            <pc:sldMk cId="3149912481" sldId="272"/>
            <ac:spMk id="2" creationId="{979F9893-213D-41CD-9BD2-908BFA98EBC6}"/>
          </ac:spMkLst>
        </pc:spChg>
      </pc:sldChg>
      <pc:sldMasterChg chg="del delSldLayout">
        <pc:chgData name="GLADYS NAY" userId="97eb4254fa17524f" providerId="Windows Live" clId="Web-{A63EBD44-A761-4A82-8753-49CEA0876F02}" dt="2020-12-26T15:50:00.129" v="13"/>
        <pc:sldMasterMkLst>
          <pc:docMk/>
          <pc:sldMasterMk cId="2460954070" sldId="2147483660"/>
        </pc:sldMasterMkLst>
        <pc:sldLayoutChg chg="del">
          <pc:chgData name="GLADYS NAY" userId="97eb4254fa17524f" providerId="Windows Live" clId="Web-{A63EBD44-A761-4A82-8753-49CEA0876F02}" dt="2020-12-26T15:50:00.129" v="13"/>
          <pc:sldLayoutMkLst>
            <pc:docMk/>
            <pc:sldMasterMk cId="2460954070" sldId="2147483660"/>
            <pc:sldLayoutMk cId="2385387890" sldId="2147483661"/>
          </pc:sldLayoutMkLst>
        </pc:sldLayoutChg>
        <pc:sldLayoutChg chg="del">
          <pc:chgData name="GLADYS NAY" userId="97eb4254fa17524f" providerId="Windows Live" clId="Web-{A63EBD44-A761-4A82-8753-49CEA0876F02}" dt="2020-12-26T15:50:00.129" v="13"/>
          <pc:sldLayoutMkLst>
            <pc:docMk/>
            <pc:sldMasterMk cId="2460954070" sldId="2147483660"/>
            <pc:sldLayoutMk cId="949138452" sldId="2147483662"/>
          </pc:sldLayoutMkLst>
        </pc:sldLayoutChg>
        <pc:sldLayoutChg chg="del">
          <pc:chgData name="GLADYS NAY" userId="97eb4254fa17524f" providerId="Windows Live" clId="Web-{A63EBD44-A761-4A82-8753-49CEA0876F02}" dt="2020-12-26T15:50:00.129" v="13"/>
          <pc:sldLayoutMkLst>
            <pc:docMk/>
            <pc:sldMasterMk cId="2460954070" sldId="2147483660"/>
            <pc:sldLayoutMk cId="2591524520" sldId="2147483663"/>
          </pc:sldLayoutMkLst>
        </pc:sldLayoutChg>
        <pc:sldLayoutChg chg="del">
          <pc:chgData name="GLADYS NAY" userId="97eb4254fa17524f" providerId="Windows Live" clId="Web-{A63EBD44-A761-4A82-8753-49CEA0876F02}" dt="2020-12-26T15:50:00.129" v="13"/>
          <pc:sldLayoutMkLst>
            <pc:docMk/>
            <pc:sldMasterMk cId="2460954070" sldId="2147483660"/>
            <pc:sldLayoutMk cId="1203092039" sldId="2147483664"/>
          </pc:sldLayoutMkLst>
        </pc:sldLayoutChg>
        <pc:sldLayoutChg chg="del">
          <pc:chgData name="GLADYS NAY" userId="97eb4254fa17524f" providerId="Windows Live" clId="Web-{A63EBD44-A761-4A82-8753-49CEA0876F02}" dt="2020-12-26T15:50:00.129" v="13"/>
          <pc:sldLayoutMkLst>
            <pc:docMk/>
            <pc:sldMasterMk cId="2460954070" sldId="2147483660"/>
            <pc:sldLayoutMk cId="3733172339" sldId="2147483665"/>
          </pc:sldLayoutMkLst>
        </pc:sldLayoutChg>
        <pc:sldLayoutChg chg="del">
          <pc:chgData name="GLADYS NAY" userId="97eb4254fa17524f" providerId="Windows Live" clId="Web-{A63EBD44-A761-4A82-8753-49CEA0876F02}" dt="2020-12-26T15:50:00.129" v="13"/>
          <pc:sldLayoutMkLst>
            <pc:docMk/>
            <pc:sldMasterMk cId="2460954070" sldId="2147483660"/>
            <pc:sldLayoutMk cId="3210312558" sldId="2147483666"/>
          </pc:sldLayoutMkLst>
        </pc:sldLayoutChg>
        <pc:sldLayoutChg chg="del">
          <pc:chgData name="GLADYS NAY" userId="97eb4254fa17524f" providerId="Windows Live" clId="Web-{A63EBD44-A761-4A82-8753-49CEA0876F02}" dt="2020-12-26T15:50:00.129" v="13"/>
          <pc:sldLayoutMkLst>
            <pc:docMk/>
            <pc:sldMasterMk cId="2460954070" sldId="2147483660"/>
            <pc:sldLayoutMk cId="3146388984" sldId="2147483667"/>
          </pc:sldLayoutMkLst>
        </pc:sldLayoutChg>
        <pc:sldLayoutChg chg="del">
          <pc:chgData name="GLADYS NAY" userId="97eb4254fa17524f" providerId="Windows Live" clId="Web-{A63EBD44-A761-4A82-8753-49CEA0876F02}" dt="2020-12-26T15:50:00.129" v="13"/>
          <pc:sldLayoutMkLst>
            <pc:docMk/>
            <pc:sldMasterMk cId="2460954070" sldId="2147483660"/>
            <pc:sldLayoutMk cId="3171841454" sldId="2147483668"/>
          </pc:sldLayoutMkLst>
        </pc:sldLayoutChg>
        <pc:sldLayoutChg chg="del">
          <pc:chgData name="GLADYS NAY" userId="97eb4254fa17524f" providerId="Windows Live" clId="Web-{A63EBD44-A761-4A82-8753-49CEA0876F02}" dt="2020-12-26T15:50:00.129" v="13"/>
          <pc:sldLayoutMkLst>
            <pc:docMk/>
            <pc:sldMasterMk cId="2460954070" sldId="2147483660"/>
            <pc:sldLayoutMk cId="1718958274" sldId="2147483669"/>
          </pc:sldLayoutMkLst>
        </pc:sldLayoutChg>
        <pc:sldLayoutChg chg="del">
          <pc:chgData name="GLADYS NAY" userId="97eb4254fa17524f" providerId="Windows Live" clId="Web-{A63EBD44-A761-4A82-8753-49CEA0876F02}" dt="2020-12-26T15:50:00.129" v="13"/>
          <pc:sldLayoutMkLst>
            <pc:docMk/>
            <pc:sldMasterMk cId="2460954070" sldId="2147483660"/>
            <pc:sldLayoutMk cId="2202905451" sldId="2147483670"/>
          </pc:sldLayoutMkLst>
        </pc:sldLayoutChg>
        <pc:sldLayoutChg chg="del">
          <pc:chgData name="GLADYS NAY" userId="97eb4254fa17524f" providerId="Windows Live" clId="Web-{A63EBD44-A761-4A82-8753-49CEA0876F02}" dt="2020-12-26T15:50:00.129" v="13"/>
          <pc:sldLayoutMkLst>
            <pc:docMk/>
            <pc:sldMasterMk cId="2460954070" sldId="2147483660"/>
            <pc:sldLayoutMk cId="3479445657" sldId="2147483671"/>
          </pc:sldLayoutMkLst>
        </pc:sldLayoutChg>
      </pc:sldMasterChg>
      <pc:sldMasterChg chg="add del addSldLayout delSldLayout modSldLayout">
        <pc:chgData name="GLADYS NAY" userId="97eb4254fa17524f" providerId="Windows Live" clId="Web-{A63EBD44-A761-4A82-8753-49CEA0876F02}" dt="2020-12-26T15:50:24.004" v="16"/>
        <pc:sldMasterMkLst>
          <pc:docMk/>
          <pc:sldMasterMk cId="4062828476" sldId="2147483672"/>
        </pc:sldMasterMkLst>
        <pc:sldLayoutChg chg="add del mod replId">
          <pc:chgData name="GLADYS NAY" userId="97eb4254fa17524f" providerId="Windows Live" clId="Web-{A63EBD44-A761-4A82-8753-49CEA0876F02}" dt="2020-12-26T15:50:24.004" v="16"/>
          <pc:sldLayoutMkLst>
            <pc:docMk/>
            <pc:sldMasterMk cId="4062828476" sldId="2147483672"/>
            <pc:sldLayoutMk cId="4123909021" sldId="2147483673"/>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345557200" sldId="2147483674"/>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3903138304" sldId="2147483675"/>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619080328" sldId="2147483676"/>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95381790" sldId="2147483677"/>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315569343" sldId="2147483678"/>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538014262" sldId="2147483679"/>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862438064" sldId="2147483680"/>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518706772" sldId="2147483681"/>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3901550362" sldId="2147483682"/>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475776663" sldId="2147483683"/>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373106048" sldId="2147483684"/>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3778133082" sldId="2147483685"/>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204276974" sldId="2147483686"/>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3540657587" sldId="2147483687"/>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346391328" sldId="2147483688"/>
          </pc:sldLayoutMkLst>
        </pc:sldLayoutChg>
        <pc:sldLayoutChg chg="add del mod replId">
          <pc:chgData name="GLADYS NAY" userId="97eb4254fa17524f" providerId="Windows Live" clId="Web-{A63EBD44-A761-4A82-8753-49CEA0876F02}" dt="2020-12-26T15:50:24.004" v="16"/>
          <pc:sldLayoutMkLst>
            <pc:docMk/>
            <pc:sldMasterMk cId="4062828476" sldId="2147483672"/>
            <pc:sldLayoutMk cId="1585043020" sldId="2147483689"/>
          </pc:sldLayoutMkLst>
        </pc:sldLayoutChg>
      </pc:sldMasterChg>
      <pc:sldMasterChg chg="add del addSldLayout delSldLayout modSldLayout">
        <pc:chgData name="GLADYS NAY" userId="97eb4254fa17524f" providerId="Windows Live" clId="Web-{A63EBD44-A761-4A82-8753-49CEA0876F02}" dt="2020-12-26T15:51:45.928" v="33"/>
        <pc:sldMasterMkLst>
          <pc:docMk/>
          <pc:sldMasterMk cId="657267310" sldId="2147483690"/>
        </pc:sldMasterMkLst>
        <pc:sldLayoutChg chg="add del mod replId">
          <pc:chgData name="GLADYS NAY" userId="97eb4254fa17524f" providerId="Windows Live" clId="Web-{A63EBD44-A761-4A82-8753-49CEA0876F02}" dt="2020-12-26T15:51:45.928" v="33"/>
          <pc:sldLayoutMkLst>
            <pc:docMk/>
            <pc:sldMasterMk cId="657267310" sldId="2147483690"/>
            <pc:sldLayoutMk cId="439755923" sldId="2147483691"/>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970333316" sldId="2147483692"/>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06415918" sldId="2147483693"/>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174830555" sldId="2147483694"/>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155014359" sldId="2147483695"/>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358343486" sldId="2147483696"/>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3669835837" sldId="2147483697"/>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710753857" sldId="2147483698"/>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3756948679" sldId="2147483699"/>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708674908" sldId="2147483700"/>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1331739522" sldId="2147483701"/>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3385402566" sldId="2147483702"/>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1738797154" sldId="2147483703"/>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2608471890" sldId="2147483704"/>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1444193329" sldId="2147483705"/>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3874191616" sldId="2147483706"/>
          </pc:sldLayoutMkLst>
        </pc:sldLayoutChg>
        <pc:sldLayoutChg chg="add del mod replId">
          <pc:chgData name="GLADYS NAY" userId="97eb4254fa17524f" providerId="Windows Live" clId="Web-{A63EBD44-A761-4A82-8753-49CEA0876F02}" dt="2020-12-26T15:51:45.928" v="33"/>
          <pc:sldLayoutMkLst>
            <pc:docMk/>
            <pc:sldMasterMk cId="657267310" sldId="2147483690"/>
            <pc:sldLayoutMk cId="433865027" sldId="2147483707"/>
          </pc:sldLayoutMkLst>
        </pc:sldLayoutChg>
      </pc:sldMasterChg>
      <pc:sldMasterChg chg="add del addSldLayout delSldLayout">
        <pc:chgData name="GLADYS NAY" userId="97eb4254fa17524f" providerId="Windows Live" clId="Web-{A63EBD44-A761-4A82-8753-49CEA0876F02}" dt="2020-12-26T15:51:45.850" v="32"/>
        <pc:sldMasterMkLst>
          <pc:docMk/>
          <pc:sldMasterMk cId="1929737803" sldId="2147483755"/>
        </pc:sldMasterMkLst>
        <pc:sldLayoutChg chg="add del">
          <pc:chgData name="GLADYS NAY" userId="97eb4254fa17524f" providerId="Windows Live" clId="Web-{A63EBD44-A761-4A82-8753-49CEA0876F02}" dt="2020-12-26T15:51:45.850" v="32"/>
          <pc:sldLayoutMkLst>
            <pc:docMk/>
            <pc:sldMasterMk cId="1929737803" sldId="2147483755"/>
            <pc:sldLayoutMk cId="2295383231" sldId="2147483744"/>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3189705747" sldId="2147483745"/>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329618574" sldId="2147483746"/>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4049874956" sldId="2147483747"/>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3353273355" sldId="2147483748"/>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2819766915" sldId="2147483749"/>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598265666" sldId="2147483750"/>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302343180" sldId="2147483751"/>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495015097" sldId="2147483752"/>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708884211" sldId="2147483753"/>
          </pc:sldLayoutMkLst>
        </pc:sldLayoutChg>
        <pc:sldLayoutChg chg="add del">
          <pc:chgData name="GLADYS NAY" userId="97eb4254fa17524f" providerId="Windows Live" clId="Web-{A63EBD44-A761-4A82-8753-49CEA0876F02}" dt="2020-12-26T15:51:45.850" v="32"/>
          <pc:sldLayoutMkLst>
            <pc:docMk/>
            <pc:sldMasterMk cId="1929737803" sldId="2147483755"/>
            <pc:sldLayoutMk cId="1779678937" sldId="2147483754"/>
          </pc:sldLayoutMkLst>
        </pc:sldLayoutChg>
      </pc:sldMasterChg>
      <pc:sldMasterChg chg="add addSldLayout">
        <pc:chgData name="GLADYS NAY" userId="97eb4254fa17524f" providerId="Windows Live" clId="Web-{A63EBD44-A761-4A82-8753-49CEA0876F02}" dt="2020-12-26T15:51:45.928" v="33"/>
        <pc:sldMasterMkLst>
          <pc:docMk/>
          <pc:sldMasterMk cId="151370623" sldId="2147483768"/>
        </pc:sldMasterMkLst>
        <pc:sldLayoutChg chg="add">
          <pc:chgData name="GLADYS NAY" userId="97eb4254fa17524f" providerId="Windows Live" clId="Web-{A63EBD44-A761-4A82-8753-49CEA0876F02}" dt="2020-12-26T15:51:45.928" v="33"/>
          <pc:sldLayoutMkLst>
            <pc:docMk/>
            <pc:sldMasterMk cId="151370623" sldId="2147483768"/>
            <pc:sldLayoutMk cId="3352322242" sldId="2147483757"/>
          </pc:sldLayoutMkLst>
        </pc:sldLayoutChg>
        <pc:sldLayoutChg chg="add">
          <pc:chgData name="GLADYS NAY" userId="97eb4254fa17524f" providerId="Windows Live" clId="Web-{A63EBD44-A761-4A82-8753-49CEA0876F02}" dt="2020-12-26T15:51:45.928" v="33"/>
          <pc:sldLayoutMkLst>
            <pc:docMk/>
            <pc:sldMasterMk cId="151370623" sldId="2147483768"/>
            <pc:sldLayoutMk cId="2423452494" sldId="2147483758"/>
          </pc:sldLayoutMkLst>
        </pc:sldLayoutChg>
        <pc:sldLayoutChg chg="add">
          <pc:chgData name="GLADYS NAY" userId="97eb4254fa17524f" providerId="Windows Live" clId="Web-{A63EBD44-A761-4A82-8753-49CEA0876F02}" dt="2020-12-26T15:51:45.928" v="33"/>
          <pc:sldLayoutMkLst>
            <pc:docMk/>
            <pc:sldMasterMk cId="151370623" sldId="2147483768"/>
            <pc:sldLayoutMk cId="3479321986" sldId="2147483759"/>
          </pc:sldLayoutMkLst>
        </pc:sldLayoutChg>
        <pc:sldLayoutChg chg="add">
          <pc:chgData name="GLADYS NAY" userId="97eb4254fa17524f" providerId="Windows Live" clId="Web-{A63EBD44-A761-4A82-8753-49CEA0876F02}" dt="2020-12-26T15:51:45.928" v="33"/>
          <pc:sldLayoutMkLst>
            <pc:docMk/>
            <pc:sldMasterMk cId="151370623" sldId="2147483768"/>
            <pc:sldLayoutMk cId="2331956777" sldId="2147483760"/>
          </pc:sldLayoutMkLst>
        </pc:sldLayoutChg>
        <pc:sldLayoutChg chg="add">
          <pc:chgData name="GLADYS NAY" userId="97eb4254fa17524f" providerId="Windows Live" clId="Web-{A63EBD44-A761-4A82-8753-49CEA0876F02}" dt="2020-12-26T15:51:45.928" v="33"/>
          <pc:sldLayoutMkLst>
            <pc:docMk/>
            <pc:sldMasterMk cId="151370623" sldId="2147483768"/>
            <pc:sldLayoutMk cId="149269455" sldId="2147483761"/>
          </pc:sldLayoutMkLst>
        </pc:sldLayoutChg>
        <pc:sldLayoutChg chg="add">
          <pc:chgData name="GLADYS NAY" userId="97eb4254fa17524f" providerId="Windows Live" clId="Web-{A63EBD44-A761-4A82-8753-49CEA0876F02}" dt="2020-12-26T15:51:45.928" v="33"/>
          <pc:sldLayoutMkLst>
            <pc:docMk/>
            <pc:sldMasterMk cId="151370623" sldId="2147483768"/>
            <pc:sldLayoutMk cId="2263104386" sldId="2147483762"/>
          </pc:sldLayoutMkLst>
        </pc:sldLayoutChg>
        <pc:sldLayoutChg chg="add">
          <pc:chgData name="GLADYS NAY" userId="97eb4254fa17524f" providerId="Windows Live" clId="Web-{A63EBD44-A761-4A82-8753-49CEA0876F02}" dt="2020-12-26T15:51:45.928" v="33"/>
          <pc:sldLayoutMkLst>
            <pc:docMk/>
            <pc:sldMasterMk cId="151370623" sldId="2147483768"/>
            <pc:sldLayoutMk cId="3038221478" sldId="2147483763"/>
          </pc:sldLayoutMkLst>
        </pc:sldLayoutChg>
        <pc:sldLayoutChg chg="add">
          <pc:chgData name="GLADYS NAY" userId="97eb4254fa17524f" providerId="Windows Live" clId="Web-{A63EBD44-A761-4A82-8753-49CEA0876F02}" dt="2020-12-26T15:51:45.928" v="33"/>
          <pc:sldLayoutMkLst>
            <pc:docMk/>
            <pc:sldMasterMk cId="151370623" sldId="2147483768"/>
            <pc:sldLayoutMk cId="3805315455" sldId="2147483764"/>
          </pc:sldLayoutMkLst>
        </pc:sldLayoutChg>
        <pc:sldLayoutChg chg="add">
          <pc:chgData name="GLADYS NAY" userId="97eb4254fa17524f" providerId="Windows Live" clId="Web-{A63EBD44-A761-4A82-8753-49CEA0876F02}" dt="2020-12-26T15:51:45.928" v="33"/>
          <pc:sldLayoutMkLst>
            <pc:docMk/>
            <pc:sldMasterMk cId="151370623" sldId="2147483768"/>
            <pc:sldLayoutMk cId="1972568095" sldId="2147483765"/>
          </pc:sldLayoutMkLst>
        </pc:sldLayoutChg>
        <pc:sldLayoutChg chg="add">
          <pc:chgData name="GLADYS NAY" userId="97eb4254fa17524f" providerId="Windows Live" clId="Web-{A63EBD44-A761-4A82-8753-49CEA0876F02}" dt="2020-12-26T15:51:45.928" v="33"/>
          <pc:sldLayoutMkLst>
            <pc:docMk/>
            <pc:sldMasterMk cId="151370623" sldId="2147483768"/>
            <pc:sldLayoutMk cId="4087696129" sldId="2147483766"/>
          </pc:sldLayoutMkLst>
        </pc:sldLayoutChg>
        <pc:sldLayoutChg chg="add">
          <pc:chgData name="GLADYS NAY" userId="97eb4254fa17524f" providerId="Windows Live" clId="Web-{A63EBD44-A761-4A82-8753-49CEA0876F02}" dt="2020-12-26T15:51:45.928" v="33"/>
          <pc:sldLayoutMkLst>
            <pc:docMk/>
            <pc:sldMasterMk cId="151370623" sldId="2147483768"/>
            <pc:sldLayoutMk cId="2156272954" sldId="2147483767"/>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1/8/2021</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156272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1/8/2021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2322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1/8/2021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23452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1/8/2021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79321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1/8/2021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31956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1/8/2021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926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1/8/2021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63104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1/8/2021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87696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1/8/2021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3822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1/8/2021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05315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1/8/2021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972568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1/8/2021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51370623"/>
      </p:ext>
    </p:extLst>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6" r:id="rId8"/>
    <p:sldLayoutId id="2147483763" r:id="rId9"/>
    <p:sldLayoutId id="2147483764" r:id="rId10"/>
    <p:sldLayoutId id="2147483765"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3-27mEbyZ0A?feature=oembed" TargetMode="External"/><Relationship Id="rId6" Type="http://schemas.openxmlformats.org/officeDocument/2006/relationships/image" Target="../media/image5.jpeg"/><Relationship Id="rId5" Type="http://schemas.openxmlformats.org/officeDocument/2006/relationships/hyperlink" Target="https://www.youtube.com/watch?v=3-27mEbyZ0A"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UdkvhFgCoMk?feature=oembed" TargetMode="External"/><Relationship Id="rId6" Type="http://schemas.openxmlformats.org/officeDocument/2006/relationships/image" Target="../media/image7.jpeg"/><Relationship Id="rId5" Type="http://schemas.openxmlformats.org/officeDocument/2006/relationships/hyperlink" Target="https://www.youtube.com/watch?v=UdkvhFgCoMk"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a5zlfdeT1Iw?feature=oembed" TargetMode="External"/><Relationship Id="rId6" Type="http://schemas.openxmlformats.org/officeDocument/2006/relationships/image" Target="../media/image8.jpeg"/><Relationship Id="rId5" Type="http://schemas.openxmlformats.org/officeDocument/2006/relationships/hyperlink" Target="https://www.youtube.com/watch?v=a5zlfdeT1Iw"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 name="Rectangle 9">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 name="Rectangle 11">
            <a:extLst>
              <a:ext uri="{FF2B5EF4-FFF2-40B4-BE49-F238E27FC236}">
                <a16:creationId xmlns:a16="http://schemas.microsoft.com/office/drawing/2014/main" id="{61B17B84-F8A7-4053-9C9D-91E3CA7F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88951" cy="6858000"/>
          </a:xfrm>
          <a:prstGeom prst="rect">
            <a:avLst/>
          </a:prstGeom>
          <a:blipFill dpi="0" rotWithShape="1">
            <a:blip r:embed="rId2">
              <a:alphaModFix amt="30000"/>
              <a:lum bright="70000" contrast="-70000"/>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9479B364-F466-463F-8703-C4052255C51F}"/>
              </a:ext>
            </a:extLst>
          </p:cNvPr>
          <p:cNvPicPr>
            <a:picLocks noChangeAspect="1"/>
          </p:cNvPicPr>
          <p:nvPr/>
        </p:nvPicPr>
        <p:blipFill rotWithShape="1">
          <a:blip r:embed="rId3">
            <a:alphaModFix amt="70000"/>
          </a:blip>
          <a:srcRect t="37455" r="6" b="6296"/>
          <a:stretch/>
        </p:blipFill>
        <p:spPr>
          <a:xfrm>
            <a:off x="20" y="10"/>
            <a:ext cx="12188932" cy="6856614"/>
          </a:xfrm>
          <a:prstGeom prst="rect">
            <a:avLst/>
          </a:prstGeom>
        </p:spPr>
      </p:pic>
      <p:sp>
        <p:nvSpPr>
          <p:cNvPr id="2" name="Title 1">
            <a:extLst>
              <a:ext uri="{FF2B5EF4-FFF2-40B4-BE49-F238E27FC236}">
                <a16:creationId xmlns:a16="http://schemas.microsoft.com/office/drawing/2014/main" id="{E5F22E82-2FBC-4F65-9B0B-1287FEB09F89}"/>
              </a:ext>
            </a:extLst>
          </p:cNvPr>
          <p:cNvSpPr>
            <a:spLocks noGrp="1"/>
          </p:cNvSpPr>
          <p:nvPr>
            <p:ph type="ctrTitle"/>
          </p:nvPr>
        </p:nvSpPr>
        <p:spPr>
          <a:xfrm>
            <a:off x="838200" y="740211"/>
            <a:ext cx="7530685" cy="3163864"/>
          </a:xfrm>
        </p:spPr>
        <p:txBody>
          <a:bodyPr>
            <a:normAutofit/>
          </a:bodyPr>
          <a:lstStyle/>
          <a:p>
            <a:pPr algn="l"/>
            <a:r>
              <a:rPr lang="en-US" sz="5200" dirty="0">
                <a:solidFill>
                  <a:srgbClr val="FFFFFF"/>
                </a:solidFill>
              </a:rPr>
              <a:t>Tests and Trials</a:t>
            </a:r>
          </a:p>
        </p:txBody>
      </p:sp>
    </p:spTree>
    <p:extLst>
      <p:ext uri="{BB962C8B-B14F-4D97-AF65-F5344CB8AC3E}">
        <p14:creationId xmlns:p14="http://schemas.microsoft.com/office/powerpoint/2010/main" val="119109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2435280" y="1278924"/>
            <a:ext cx="7491315" cy="4300151"/>
          </a:xfrm>
        </p:spPr>
        <p:txBody>
          <a:bodyPr vert="horz" lIns="91440" tIns="45720" rIns="91440" bIns="45720" rtlCol="0" anchor="b">
            <a:normAutofit fontScale="90000"/>
          </a:bodyPr>
          <a:lstStyle/>
          <a:p>
            <a:r>
              <a:rPr lang="en-US" sz="2400" dirty="0">
                <a:solidFill>
                  <a:schemeClr val="tx2"/>
                </a:solidFill>
              </a:rPr>
              <a:t>                                                             </a:t>
            </a:r>
            <a:br>
              <a:rPr lang="en-US" sz="2400" dirty="0">
                <a:solidFill>
                  <a:schemeClr val="tx2"/>
                </a:solidFill>
              </a:rPr>
            </a:br>
            <a:br>
              <a:rPr lang="en-US" sz="2400" dirty="0">
                <a:solidFill>
                  <a:schemeClr val="tx2"/>
                </a:solidFill>
              </a:rPr>
            </a:br>
            <a:br>
              <a:rPr lang="en-US" sz="2400" dirty="0">
                <a:solidFill>
                  <a:schemeClr val="tx2"/>
                </a:solidFill>
              </a:rPr>
            </a:br>
            <a:br>
              <a:rPr lang="en-US" sz="2400" dirty="0">
                <a:solidFill>
                  <a:schemeClr val="tx2"/>
                </a:solidFill>
              </a:rPr>
            </a:br>
            <a:r>
              <a:rPr lang="en-US" sz="2400" u="sng" dirty="0">
                <a:hlinkClick r:id="rId5"/>
              </a:rPr>
              <a:t>https://www.youtube.com/watch?v=3-27mEbyZ0A</a:t>
            </a:r>
            <a:br>
              <a:rPr lang="en-US" sz="2400" dirty="0"/>
            </a:br>
            <a:r>
              <a:rPr lang="en-US" sz="2400" dirty="0"/>
              <a:t> </a:t>
            </a:r>
            <a:br>
              <a:rPr lang="en-US" sz="2400" dirty="0"/>
            </a:br>
            <a:r>
              <a:rPr lang="en-US" sz="2400" dirty="0">
                <a:solidFill>
                  <a:schemeClr val="tx1"/>
                </a:solidFill>
              </a:rPr>
              <a:t>‘Fire and Gold’ by </a:t>
            </a:r>
            <a:r>
              <a:rPr lang="en-US" sz="2400" dirty="0" err="1">
                <a:solidFill>
                  <a:schemeClr val="tx1"/>
                </a:solidFill>
              </a:rPr>
              <a:t>Shadi</a:t>
            </a:r>
            <a:r>
              <a:rPr lang="en-US" sz="2400" dirty="0">
                <a:solidFill>
                  <a:schemeClr val="tx1"/>
                </a:solidFill>
              </a:rPr>
              <a:t> </a:t>
            </a:r>
            <a:r>
              <a:rPr lang="en-US" sz="2400" dirty="0" err="1">
                <a:solidFill>
                  <a:schemeClr val="tx1"/>
                </a:solidFill>
              </a:rPr>
              <a:t>Toloui</a:t>
            </a:r>
            <a:r>
              <a:rPr lang="en-US" sz="2400" dirty="0">
                <a:solidFill>
                  <a:schemeClr val="tx1"/>
                </a:solidFill>
              </a:rPr>
              <a:t>-Wallace</a:t>
            </a:r>
            <a:br>
              <a:rPr lang="en-US" sz="2400" dirty="0">
                <a:solidFill>
                  <a:schemeClr val="tx1"/>
                </a:solidFill>
              </a:rPr>
            </a:br>
            <a:br>
              <a:rPr lang="en-US" sz="2400" dirty="0">
                <a:solidFill>
                  <a:schemeClr val="tx1"/>
                </a:solidFill>
              </a:rPr>
            </a:br>
            <a:br>
              <a:rPr lang="en-US" sz="2400" dirty="0">
                <a:solidFill>
                  <a:schemeClr val="tx1"/>
                </a:solidFill>
              </a:rPr>
            </a:br>
            <a:br>
              <a:rPr lang="en-US" sz="2400" dirty="0"/>
            </a:br>
            <a:br>
              <a:rPr lang="en-US" sz="2400" dirty="0"/>
            </a:br>
            <a:br>
              <a:rPr lang="en-US" sz="2400" dirty="0"/>
            </a:br>
            <a:br>
              <a:rPr lang="en-US" sz="2400" dirty="0"/>
            </a:br>
            <a:br>
              <a:rPr lang="en-US" sz="2400" dirty="0"/>
            </a:br>
            <a:endParaRPr lang="en-US" sz="2400" dirty="0">
              <a:solidFill>
                <a:schemeClr val="tx2"/>
              </a:solidFill>
            </a:endParaRPr>
          </a:p>
        </p:txBody>
      </p:sp>
      <p:pic>
        <p:nvPicPr>
          <p:cNvPr id="3" name="Online Media 2" title="'Fire and Gold' by Shadi Toloui-Wallace">
            <a:hlinkClick r:id="" action="ppaction://media"/>
            <a:extLst>
              <a:ext uri="{FF2B5EF4-FFF2-40B4-BE49-F238E27FC236}">
                <a16:creationId xmlns:a16="http://schemas.microsoft.com/office/drawing/2014/main" id="{A152DC69-89A7-4933-AD64-744B7B8DCF54}"/>
              </a:ext>
            </a:extLst>
          </p:cNvPr>
          <p:cNvPicPr>
            <a:picLocks noRot="1" noChangeAspect="1"/>
          </p:cNvPicPr>
          <p:nvPr>
            <a:videoFile r:link="rId1"/>
          </p:nvPr>
        </p:nvPicPr>
        <p:blipFill>
          <a:blip r:embed="rId6"/>
          <a:stretch>
            <a:fillRect/>
          </a:stretch>
        </p:blipFill>
        <p:spPr>
          <a:xfrm>
            <a:off x="2265405" y="1280545"/>
            <a:ext cx="7608018" cy="4298530"/>
          </a:xfrm>
          <a:prstGeom prst="rect">
            <a:avLst/>
          </a:prstGeom>
        </p:spPr>
      </p:pic>
    </p:spTree>
    <p:extLst>
      <p:ext uri="{BB962C8B-B14F-4D97-AF65-F5344CB8AC3E}">
        <p14:creationId xmlns:p14="http://schemas.microsoft.com/office/powerpoint/2010/main" val="94302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600201" y="1219200"/>
            <a:ext cx="9067799" cy="4781512"/>
          </a:xfrm>
        </p:spPr>
        <p:txBody>
          <a:bodyPr vert="horz" lIns="91440" tIns="45720" rIns="91440" bIns="45720" rtlCol="0" anchor="b">
            <a:normAutofit fontScale="90000"/>
          </a:bodyPr>
          <a:lstStyle/>
          <a:p>
            <a:r>
              <a:rPr lang="en-US" sz="2400" dirty="0">
                <a:solidFill>
                  <a:schemeClr val="tx2"/>
                </a:solidFill>
              </a:rPr>
              <a:t>                                                        1</a:t>
            </a:r>
            <a:br>
              <a:rPr lang="en-US" sz="2400" dirty="0">
                <a:solidFill>
                  <a:schemeClr val="tx2"/>
                </a:solidFill>
              </a:rPr>
            </a:br>
            <a:r>
              <a:rPr lang="en-US" sz="2400" dirty="0">
                <a:solidFill>
                  <a:schemeClr val="tx2"/>
                </a:solidFill>
              </a:rPr>
              <a:t> </a:t>
            </a:r>
            <a:br>
              <a:rPr lang="en-US" sz="2400" dirty="0"/>
            </a:br>
            <a:r>
              <a:rPr lang="en-US" sz="2400" dirty="0">
                <a:solidFill>
                  <a:schemeClr val="tx2"/>
                </a:solidFill>
              </a:rPr>
              <a:t>  O God! Refresh and gladden my spirit. Purify my heart. Illumine my powers. I lay all my affairs in Thy hand. Thou art my Guide and my Refuge. I will no longer be sorrowful and grieved; I will be a happy and joyful being. O God! I will no longer be full of anxiety, nor will I let trouble harass me. I will not dwell on the unpleasant things of life. </a:t>
            </a:r>
            <a:br>
              <a:rPr lang="en-US" sz="2400" dirty="0">
                <a:solidFill>
                  <a:schemeClr val="tx2"/>
                </a:solidFill>
              </a:rPr>
            </a:br>
            <a:r>
              <a:rPr lang="en-US" sz="2400" dirty="0">
                <a:solidFill>
                  <a:schemeClr val="tx2"/>
                </a:solidFill>
              </a:rPr>
              <a:t> </a:t>
            </a:r>
            <a:br>
              <a:rPr lang="en-US" sz="2400" dirty="0">
                <a:solidFill>
                  <a:schemeClr val="tx2"/>
                </a:solidFill>
              </a:rPr>
            </a:br>
            <a:r>
              <a:rPr lang="en-US" sz="2400" dirty="0">
                <a:solidFill>
                  <a:schemeClr val="tx2"/>
                </a:solidFill>
              </a:rPr>
              <a:t>  O God! Thou art more friend to me than I am to myself. I dedicate myself to Thee, O Lord.</a:t>
            </a:r>
            <a:br>
              <a:rPr lang="en-US" sz="2400" dirty="0"/>
            </a:br>
            <a:br>
              <a:rPr lang="en-US" sz="2400" dirty="0"/>
            </a:br>
            <a:r>
              <a:rPr lang="en-US" sz="2400" dirty="0">
                <a:solidFill>
                  <a:schemeClr val="tx2"/>
                </a:solidFill>
              </a:rPr>
              <a:t>- 'Abdu'l-Bah</a:t>
            </a:r>
            <a:r>
              <a:rPr lang="en-US" sz="2400" dirty="0">
                <a:solidFill>
                  <a:schemeClr val="tx1"/>
                </a:solidFill>
              </a:rPr>
              <a:t>á</a:t>
            </a:r>
            <a:br>
              <a:rPr lang="en-US" sz="2400" dirty="0">
                <a:solidFill>
                  <a:schemeClr val="tx1"/>
                </a:solidFill>
              </a:rPr>
            </a:br>
            <a:endParaRPr lang="en-US" sz="2400" dirty="0">
              <a:solidFill>
                <a:schemeClr val="tx2"/>
              </a:solidFill>
            </a:endParaRPr>
          </a:p>
        </p:txBody>
      </p:sp>
    </p:spTree>
    <p:extLst>
      <p:ext uri="{BB962C8B-B14F-4D97-AF65-F5344CB8AC3E}">
        <p14:creationId xmlns:p14="http://schemas.microsoft.com/office/powerpoint/2010/main" val="319573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r>
              <a:rPr lang="en-US" sz="2400" dirty="0">
                <a:solidFill>
                  <a:schemeClr val="tx2"/>
                </a:solidFill>
              </a:rPr>
              <a:t>                                                               2</a:t>
            </a:r>
            <a:br>
              <a:rPr lang="en-US" sz="2400" dirty="0">
                <a:solidFill>
                  <a:schemeClr val="tx2"/>
                </a:solidFill>
              </a:rPr>
            </a:br>
            <a:br>
              <a:rPr lang="en-US" sz="2400" dirty="0">
                <a:solidFill>
                  <a:schemeClr val="tx2"/>
                </a:solidFill>
              </a:rPr>
            </a:br>
            <a:r>
              <a:rPr lang="en-US" sz="2400" dirty="0">
                <a:solidFill>
                  <a:schemeClr val="tx2"/>
                </a:solidFill>
              </a:rPr>
              <a:t>...The Almighty hath tried, and will continue to try, His servants, so that light may be distinguished from darkness, truth from falsehood, right from wrong, guidance from error, happiness from misery, and roses from thorns. Even as He hath revealed: "Do men think when they say 'We believe' they shall be let alone and not be put to proof?"</a:t>
            </a:r>
            <a:br>
              <a:rPr lang="en-US" sz="2400" dirty="0">
                <a:solidFill>
                  <a:schemeClr val="tx2"/>
                </a:solidFill>
              </a:rPr>
            </a:br>
            <a:br>
              <a:rPr lang="en-US" sz="2400" dirty="0"/>
            </a:br>
            <a:r>
              <a:rPr lang="en-US" sz="2400" dirty="0">
                <a:solidFill>
                  <a:schemeClr val="tx2"/>
                </a:solidFill>
              </a:rPr>
              <a:t>- </a:t>
            </a:r>
            <a:r>
              <a:rPr lang="en-US" sz="2400" dirty="0">
                <a:solidFill>
                  <a:schemeClr val="tx1"/>
                </a:solidFill>
              </a:rPr>
              <a:t>Bahá'u'lláh</a:t>
            </a:r>
            <a:br>
              <a:rPr lang="en-US" sz="2400" dirty="0">
                <a:solidFill>
                  <a:schemeClr val="tx1"/>
                </a:solidFill>
              </a:rPr>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202720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r>
              <a:rPr lang="en-US" sz="2400" dirty="0">
                <a:solidFill>
                  <a:schemeClr val="tx2"/>
                </a:solidFill>
              </a:rPr>
              <a:t>                                                             3       </a:t>
            </a:r>
            <a:br>
              <a:rPr lang="en-US" sz="2400" dirty="0">
                <a:solidFill>
                  <a:schemeClr val="tx2"/>
                </a:solidFill>
              </a:rPr>
            </a:br>
            <a:br>
              <a:rPr lang="en-US" sz="2400" dirty="0">
                <a:solidFill>
                  <a:schemeClr val="tx2"/>
                </a:solidFill>
              </a:rPr>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solidFill>
                <a:schemeClr val="tx2"/>
              </a:solidFill>
            </a:endParaRPr>
          </a:p>
        </p:txBody>
      </p:sp>
      <p:pic>
        <p:nvPicPr>
          <p:cNvPr id="3" name="Picture 3" descr="Graphical user interface, text, application&#10;&#10;Description automatically generated">
            <a:extLst>
              <a:ext uri="{FF2B5EF4-FFF2-40B4-BE49-F238E27FC236}">
                <a16:creationId xmlns:a16="http://schemas.microsoft.com/office/drawing/2014/main" id="{EC27FDEF-0C38-484B-B83F-6D6592C0B2CA}"/>
              </a:ext>
            </a:extLst>
          </p:cNvPr>
          <p:cNvPicPr>
            <a:picLocks noChangeAspect="1"/>
          </p:cNvPicPr>
          <p:nvPr/>
        </p:nvPicPr>
        <p:blipFill>
          <a:blip r:embed="rId4"/>
          <a:stretch>
            <a:fillRect/>
          </a:stretch>
        </p:blipFill>
        <p:spPr>
          <a:xfrm>
            <a:off x="3306885" y="2151185"/>
            <a:ext cx="4874845" cy="2975707"/>
          </a:xfrm>
          <a:prstGeom prst="rect">
            <a:avLst/>
          </a:prstGeom>
        </p:spPr>
      </p:pic>
    </p:spTree>
    <p:extLst>
      <p:ext uri="{BB962C8B-B14F-4D97-AF65-F5344CB8AC3E}">
        <p14:creationId xmlns:p14="http://schemas.microsoft.com/office/powerpoint/2010/main" val="309878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fontAlgn="base"/>
            <a:r>
              <a:rPr lang="en-US" sz="2400" dirty="0">
                <a:solidFill>
                  <a:schemeClr val="tx2"/>
                </a:solidFill>
              </a:rPr>
              <a:t>                                         </a:t>
            </a:r>
            <a:br>
              <a:rPr lang="en-US" sz="2400" dirty="0">
                <a:solidFill>
                  <a:schemeClr val="tx2"/>
                </a:solidFill>
              </a:rPr>
            </a:br>
            <a:br>
              <a:rPr lang="en-US" sz="2400" dirty="0">
                <a:solidFill>
                  <a:schemeClr val="tx2"/>
                </a:solidFill>
              </a:rPr>
            </a:br>
            <a:br>
              <a:rPr lang="en-US" sz="2400" dirty="0"/>
            </a:br>
            <a:r>
              <a:rPr lang="en-US" sz="2400" dirty="0">
                <a:solidFill>
                  <a:schemeClr val="tx2"/>
                </a:solidFill>
              </a:rPr>
              <a:t>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solidFill>
                  <a:schemeClr val="tx1"/>
                </a:solidFill>
              </a:rPr>
              <a:t>                                                                         4</a:t>
            </a:r>
            <a:br>
              <a:rPr lang="en-US" sz="2400" dirty="0"/>
            </a:br>
            <a:r>
              <a:rPr lang="en-US" sz="2800" dirty="0">
                <a:solidFill>
                  <a:schemeClr val="tx1"/>
                </a:solidFill>
              </a:rPr>
              <a:t> </a:t>
            </a:r>
            <a:r>
              <a:rPr lang="en-US" sz="2400" cap="all" dirty="0">
                <a:solidFill>
                  <a:schemeClr val="tx1"/>
                </a:solidFill>
              </a:rPr>
              <a:t>IN</a:t>
            </a:r>
            <a:r>
              <a:rPr lang="en-US" sz="2400" dirty="0">
                <a:solidFill>
                  <a:schemeClr val="tx1"/>
                </a:solidFill>
              </a:rPr>
              <a:t> this world we are influenced by two sentiments, </a:t>
            </a:r>
            <a:r>
              <a:rPr lang="en-US" sz="2400" i="1" dirty="0">
                <a:solidFill>
                  <a:schemeClr val="tx1"/>
                </a:solidFill>
              </a:rPr>
              <a:t>Joy</a:t>
            </a:r>
            <a:r>
              <a:rPr lang="en-US" sz="2400" dirty="0">
                <a:solidFill>
                  <a:schemeClr val="tx1"/>
                </a:solidFill>
              </a:rPr>
              <a:t> and </a:t>
            </a:r>
            <a:r>
              <a:rPr lang="en-US" sz="2400" i="1" dirty="0">
                <a:solidFill>
                  <a:schemeClr val="tx1"/>
                </a:solidFill>
              </a:rPr>
              <a:t>Pain.</a:t>
            </a:r>
            <a:br>
              <a:rPr lang="en-US" sz="2400" dirty="0">
                <a:solidFill>
                  <a:schemeClr val="tx1"/>
                </a:solidFill>
              </a:rPr>
            </a:br>
            <a:r>
              <a:rPr lang="en-US" sz="2400" dirty="0">
                <a:solidFill>
                  <a:schemeClr val="tx1"/>
                </a:solidFill>
              </a:rPr>
              <a:t>Joy gives us wings! In times of joy our strength is more vital, our intellect keener, and our understanding less clouded. We seem better able to cope with the world and to find our sphere of usefulness. But when sadness visits us we become weak, our strength leaves us, our comprehension is dim and our intelligence veiled. The actualities of life seem to elude our grasp, the eyes of our spirits fail to discover the sacred mysteries, and we become even as dead beings.</a:t>
            </a:r>
            <a:br>
              <a:rPr lang="en-US" sz="2400" dirty="0">
                <a:solidFill>
                  <a:schemeClr val="tx1"/>
                </a:solidFill>
              </a:rPr>
            </a:br>
            <a:r>
              <a:rPr lang="en-US" sz="2800" dirty="0">
                <a:solidFill>
                  <a:schemeClr val="tx2"/>
                </a:solidFill>
              </a:rPr>
              <a:t>                                                      </a:t>
            </a:r>
            <a:br>
              <a:rPr lang="en-US" sz="2800" dirty="0">
                <a:solidFill>
                  <a:schemeClr val="tx2"/>
                </a:solidFill>
              </a:rPr>
            </a:br>
            <a:r>
              <a:rPr lang="en-US" sz="2400" dirty="0">
                <a:solidFill>
                  <a:srgbClr val="000000"/>
                </a:solidFill>
              </a:rPr>
              <a:t>Paris Talks</a:t>
            </a:r>
            <a:r>
              <a:rPr lang="en-US" sz="2800" dirty="0">
                <a:solidFill>
                  <a:schemeClr val="tx2"/>
                </a:solidFill>
              </a:rPr>
              <a:t> - </a:t>
            </a:r>
            <a:r>
              <a:rPr lang="en-US" sz="2200" dirty="0">
                <a:solidFill>
                  <a:schemeClr val="tx2"/>
                </a:solidFill>
              </a:rPr>
              <a:t>'</a:t>
            </a:r>
            <a:r>
              <a:rPr lang="en-US" sz="2200" dirty="0" err="1">
                <a:solidFill>
                  <a:schemeClr val="tx2"/>
                </a:solidFill>
              </a:rPr>
              <a:t>Abdu'l-Bah</a:t>
            </a:r>
            <a:r>
              <a:rPr lang="en-US" sz="2200" dirty="0" err="1">
                <a:solidFill>
                  <a:schemeClr val="tx1"/>
                </a:solidFill>
              </a:rPr>
              <a:t>á</a:t>
            </a:r>
            <a:br>
              <a:rPr lang="en-US" sz="2200" dirty="0">
                <a:solidFill>
                  <a:schemeClr val="tx1"/>
                </a:solidFill>
              </a:rPr>
            </a:br>
            <a:r>
              <a:rPr lang="en-US" sz="2800" dirty="0">
                <a:solidFill>
                  <a:schemeClr val="tx2"/>
                </a:solidFill>
              </a:rPr>
              <a:t>                                                                  </a:t>
            </a:r>
            <a:endParaRPr lang="en-US" sz="2400" dirty="0">
              <a:solidFill>
                <a:schemeClr val="tx2"/>
              </a:solidFill>
            </a:endParaRPr>
          </a:p>
        </p:txBody>
      </p:sp>
    </p:spTree>
    <p:extLst>
      <p:ext uri="{BB962C8B-B14F-4D97-AF65-F5344CB8AC3E}">
        <p14:creationId xmlns:p14="http://schemas.microsoft.com/office/powerpoint/2010/main" val="930293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5                             </a:t>
            </a:r>
            <a:br>
              <a:rPr lang="en-US" sz="2400" dirty="0">
                <a:solidFill>
                  <a:schemeClr val="tx2"/>
                </a:solidFill>
              </a:rPr>
            </a:br>
            <a:br>
              <a:rPr lang="en-US" sz="2400" dirty="0">
                <a:solidFill>
                  <a:schemeClr val="tx2"/>
                </a:solidFill>
              </a:rPr>
            </a:br>
            <a:r>
              <a:rPr lang="en-US" sz="2400" dirty="0">
                <a:solidFill>
                  <a:schemeClr val="tx2"/>
                </a:solidFill>
              </a:rPr>
              <a:t>Don’t be disappointed if people refuse to help you.</a:t>
            </a:r>
            <a:br>
              <a:rPr lang="en-US" sz="2400" dirty="0">
                <a:solidFill>
                  <a:schemeClr val="tx2"/>
                </a:solidFill>
              </a:rPr>
            </a:br>
            <a:br>
              <a:rPr lang="en-US" sz="2400" dirty="0">
                <a:solidFill>
                  <a:schemeClr val="tx2"/>
                </a:solidFill>
              </a:rPr>
            </a:br>
            <a:r>
              <a:rPr lang="en-US" sz="2400" dirty="0">
                <a:solidFill>
                  <a:schemeClr val="tx2"/>
                </a:solidFill>
              </a:rPr>
              <a:t>Remember the words of Einstein:</a:t>
            </a:r>
            <a:br>
              <a:rPr lang="en-US" sz="2400" dirty="0">
                <a:solidFill>
                  <a:schemeClr val="tx2"/>
                </a:solidFill>
              </a:rPr>
            </a:br>
            <a:br>
              <a:rPr lang="en-US" sz="2400" dirty="0">
                <a:solidFill>
                  <a:schemeClr val="tx2"/>
                </a:solidFill>
              </a:rPr>
            </a:br>
            <a:r>
              <a:rPr lang="en-US" sz="2400" dirty="0">
                <a:solidFill>
                  <a:schemeClr val="tx2"/>
                </a:solidFill>
              </a:rPr>
              <a:t>I’m thankful to all those who said “NO” because of them I did it </a:t>
            </a:r>
            <a:br>
              <a:rPr lang="en-US" sz="2400" dirty="0">
                <a:solidFill>
                  <a:schemeClr val="tx2"/>
                </a:solidFill>
              </a:rPr>
            </a:br>
            <a:r>
              <a:rPr lang="en-US" sz="2400" dirty="0">
                <a:solidFill>
                  <a:schemeClr val="tx2"/>
                </a:solidFill>
              </a:rPr>
              <a:t>myself.</a:t>
            </a:r>
            <a:br>
              <a:rPr lang="en-US" sz="2400" dirty="0"/>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314991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r>
              <a:rPr lang="en-US" sz="2400" dirty="0">
                <a:solidFill>
                  <a:schemeClr val="tx2"/>
                </a:solidFill>
              </a:rPr>
              <a:t>                                                                       6  </a:t>
            </a:r>
            <a:br>
              <a:rPr lang="en-US" sz="2400" dirty="0">
                <a:solidFill>
                  <a:schemeClr val="tx2"/>
                </a:solidFill>
              </a:rPr>
            </a:br>
            <a:br>
              <a:rPr lang="en-US" sz="2400" dirty="0">
                <a:solidFill>
                  <a:schemeClr val="tx2"/>
                </a:solidFill>
              </a:rPr>
            </a:br>
            <a:br>
              <a:rPr lang="en-US" sz="2400" dirty="0"/>
            </a:br>
            <a:r>
              <a:rPr lang="en-US" sz="2200" dirty="0">
                <a:solidFill>
                  <a:schemeClr val="tx1"/>
                </a:solidFill>
              </a:rPr>
              <a:t>The Holy Manifestations of God possess two stations: one is the physical station, and one the spiritual. In other words, one station is that of a human being, and one, of the Divine Reality. If the Manifestations are subjected to tests, it is in Their human station only, not in the splendor of Their Divine Reality.</a:t>
            </a:r>
            <a:br>
              <a:rPr lang="en-US" sz="2200" dirty="0">
                <a:solidFill>
                  <a:schemeClr val="tx1"/>
                </a:solidFill>
              </a:rPr>
            </a:br>
            <a:r>
              <a:rPr lang="en-US" sz="2200" dirty="0">
                <a:solidFill>
                  <a:schemeClr val="tx1"/>
                </a:solidFill>
              </a:rPr>
              <a:t> </a:t>
            </a:r>
            <a:br>
              <a:rPr lang="en-US" sz="2200" dirty="0">
                <a:solidFill>
                  <a:schemeClr val="tx1"/>
                </a:solidFill>
              </a:rPr>
            </a:br>
            <a:r>
              <a:rPr lang="en-US" sz="2200" dirty="0">
                <a:solidFill>
                  <a:schemeClr val="tx1"/>
                </a:solidFill>
              </a:rPr>
              <a:t>Selections from the Writings of ‘</a:t>
            </a:r>
            <a:r>
              <a:rPr lang="en-US" sz="2200" dirty="0" err="1">
                <a:solidFill>
                  <a:schemeClr val="tx1"/>
                </a:solidFill>
              </a:rPr>
              <a:t>Abdu’l‑Bahá</a:t>
            </a:r>
            <a:br>
              <a:rPr lang="en-US" sz="2200" dirty="0">
                <a:solidFill>
                  <a:schemeClr val="tx1"/>
                </a:solidFill>
              </a:rPr>
            </a:br>
            <a:r>
              <a:rPr lang="en-US" sz="2200" dirty="0">
                <a:solidFill>
                  <a:schemeClr val="tx1"/>
                </a:solidFill>
              </a:rPr>
              <a:t> </a:t>
            </a:r>
            <a:br>
              <a:rPr lang="en-US" sz="2200" dirty="0">
                <a:solidFill>
                  <a:schemeClr val="tx1"/>
                </a:solidFill>
              </a:rPr>
            </a:br>
            <a:br>
              <a:rPr lang="en-US" sz="2200" dirty="0"/>
            </a:br>
            <a:br>
              <a:rPr lang="en-US" sz="22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156128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a:t>
            </a:r>
            <a:br>
              <a:rPr lang="en-US" sz="2400" dirty="0">
                <a:solidFill>
                  <a:schemeClr val="tx2"/>
                </a:solidFill>
              </a:rPr>
            </a:br>
            <a:r>
              <a:rPr lang="en-US" sz="2400" dirty="0">
                <a:solidFill>
                  <a:schemeClr val="tx2"/>
                </a:solidFill>
              </a:rPr>
              <a:t>7</a:t>
            </a:r>
            <a:br>
              <a:rPr lang="en-US" sz="2400" dirty="0">
                <a:solidFill>
                  <a:schemeClr val="tx2"/>
                </a:solidFill>
              </a:rPr>
            </a:br>
            <a:br>
              <a:rPr lang="en-US" sz="2400" dirty="0"/>
            </a:br>
            <a:r>
              <a:rPr lang="en-US" sz="2400" dirty="0">
                <a:solidFill>
                  <a:schemeClr val="tx1"/>
                </a:solidFill>
              </a:rPr>
              <a:t>I was once afraid of people saying “Who does she think she is?”</a:t>
            </a:r>
            <a:br>
              <a:rPr lang="en-US" sz="2400" dirty="0">
                <a:solidFill>
                  <a:schemeClr val="tx1"/>
                </a:solidFill>
              </a:rPr>
            </a:br>
            <a:r>
              <a:rPr lang="en-US" sz="2400" dirty="0">
                <a:solidFill>
                  <a:schemeClr val="tx1"/>
                </a:solidFill>
              </a:rPr>
              <a:t>Now I have the courage to stand and say, “This is who I am.”</a:t>
            </a:r>
            <a:br>
              <a:rPr lang="en-US" sz="2400" dirty="0">
                <a:solidFill>
                  <a:schemeClr val="tx1"/>
                </a:solidFill>
              </a:rPr>
            </a:br>
            <a:br>
              <a:rPr lang="en-US" sz="2400" dirty="0">
                <a:solidFill>
                  <a:schemeClr val="tx1"/>
                </a:solidFill>
              </a:rPr>
            </a:br>
            <a:r>
              <a:rPr lang="en-US" sz="2400" dirty="0">
                <a:solidFill>
                  <a:schemeClr val="tx1"/>
                </a:solidFill>
              </a:rPr>
              <a:t>Oprah Winfrey</a:t>
            </a:r>
            <a:br>
              <a:rPr lang="en-US" sz="2400" dirty="0"/>
            </a:br>
            <a:br>
              <a:rPr lang="en-US" sz="2400" dirty="0"/>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1945037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2427041" y="1186249"/>
            <a:ext cx="7623121" cy="4209535"/>
          </a:xfrm>
        </p:spPr>
        <p:txBody>
          <a:bodyPr vert="horz" lIns="91440" tIns="45720" rIns="91440" bIns="45720" rtlCol="0" anchor="b">
            <a:normAutofit fontScale="90000"/>
          </a:bodyPr>
          <a:lstStyle/>
          <a:p>
            <a:r>
              <a:rPr lang="en-US" sz="2400" dirty="0">
                <a:solidFill>
                  <a:schemeClr val="tx2"/>
                </a:solidFill>
              </a:rPr>
              <a:t>                                                             </a:t>
            </a:r>
            <a:br>
              <a:rPr lang="en-US" sz="2400" dirty="0">
                <a:solidFill>
                  <a:schemeClr val="tx2"/>
                </a:solidFill>
              </a:rPr>
            </a:br>
            <a:br>
              <a:rPr lang="en-US" sz="2400" dirty="0">
                <a:solidFill>
                  <a:schemeClr val="tx2"/>
                </a:solidFill>
              </a:rPr>
            </a:br>
            <a:br>
              <a:rPr lang="en-US" sz="2400" dirty="0"/>
            </a:br>
            <a:br>
              <a:rPr lang="en-US" sz="2400" dirty="0"/>
            </a:br>
            <a:br>
              <a:rPr lang="en-US" sz="2400" dirty="0"/>
            </a:br>
            <a:r>
              <a:rPr lang="en-US" sz="2400" u="sng" dirty="0">
                <a:hlinkClick r:id="rId5"/>
              </a:rPr>
              <a:t>https://www.youtube.com/watch?v=UdkvhFgCoMk</a:t>
            </a:r>
            <a:br>
              <a:rPr lang="en-US" sz="2400" dirty="0"/>
            </a:br>
            <a:r>
              <a:rPr lang="en-US" sz="2400" dirty="0"/>
              <a:t> </a:t>
            </a:r>
            <a:br>
              <a:rPr lang="en-US" sz="2400" dirty="0"/>
            </a:br>
            <a:r>
              <a:rPr lang="en-US" sz="2200" dirty="0">
                <a:solidFill>
                  <a:schemeClr val="tx1"/>
                </a:solidFill>
              </a:rPr>
              <a:t>When sorrow comes, by </a:t>
            </a:r>
            <a:r>
              <a:rPr lang="en-US" sz="2200" dirty="0" err="1">
                <a:solidFill>
                  <a:schemeClr val="tx1"/>
                </a:solidFill>
              </a:rPr>
              <a:t>Shadi</a:t>
            </a:r>
            <a:r>
              <a:rPr lang="en-US" sz="2200" dirty="0">
                <a:solidFill>
                  <a:schemeClr val="tx1"/>
                </a:solidFill>
              </a:rPr>
              <a:t> </a:t>
            </a:r>
            <a:r>
              <a:rPr lang="en-US" sz="2200" dirty="0" err="1">
                <a:solidFill>
                  <a:schemeClr val="tx1"/>
                </a:solidFill>
              </a:rPr>
              <a:t>Toloui</a:t>
            </a:r>
            <a:r>
              <a:rPr lang="en-US" sz="2200" dirty="0">
                <a:solidFill>
                  <a:schemeClr val="tx1"/>
                </a:solidFill>
              </a:rPr>
              <a:t>-Wallace and </a:t>
            </a:r>
            <a:r>
              <a:rPr lang="en-US" sz="2200" dirty="0" err="1">
                <a:solidFill>
                  <a:schemeClr val="tx1"/>
                </a:solidFill>
              </a:rPr>
              <a:t>Shidan</a:t>
            </a:r>
            <a:r>
              <a:rPr lang="en-US" sz="2200" dirty="0">
                <a:solidFill>
                  <a:schemeClr val="tx1"/>
                </a:solidFill>
              </a:rPr>
              <a:t> </a:t>
            </a:r>
            <a:r>
              <a:rPr lang="en-US" sz="2200" dirty="0" err="1">
                <a:solidFill>
                  <a:schemeClr val="tx1"/>
                </a:solidFill>
              </a:rPr>
              <a:t>Toloui</a:t>
            </a:r>
            <a:r>
              <a:rPr lang="en-US" sz="2200" dirty="0">
                <a:solidFill>
                  <a:schemeClr val="tx1"/>
                </a:solidFill>
              </a:rPr>
              <a:t>-Wallace</a:t>
            </a:r>
            <a:br>
              <a:rPr lang="en-US" sz="2200" dirty="0">
                <a:solidFill>
                  <a:schemeClr val="tx1"/>
                </a:solidFill>
              </a:rPr>
            </a:br>
            <a:br>
              <a:rPr lang="en-US" sz="2200" dirty="0">
                <a:solidFill>
                  <a:schemeClr val="tx1"/>
                </a:solidFill>
              </a:rPr>
            </a:br>
            <a:br>
              <a:rPr lang="en-US" sz="2200" dirty="0">
                <a:solidFill>
                  <a:schemeClr val="tx1"/>
                </a:solidFill>
              </a:rPr>
            </a:br>
            <a:br>
              <a:rPr lang="en-US" sz="2200" dirty="0">
                <a:solidFill>
                  <a:schemeClr val="tx1"/>
                </a:solidFill>
              </a:rPr>
            </a:br>
            <a:br>
              <a:rPr lang="en-US" sz="2400" dirty="0"/>
            </a:br>
            <a:br>
              <a:rPr lang="en-US" sz="2400" dirty="0"/>
            </a:br>
            <a:br>
              <a:rPr lang="en-US" sz="2400" dirty="0"/>
            </a:br>
            <a:endParaRPr lang="en-US" sz="2400" dirty="0">
              <a:solidFill>
                <a:schemeClr val="tx2"/>
              </a:solidFill>
            </a:endParaRPr>
          </a:p>
        </p:txBody>
      </p:sp>
      <p:pic>
        <p:nvPicPr>
          <p:cNvPr id="3" name="Online Media 2" title="'When Sorrow Comes' by Shadi Toloui-Wallace and Shidan Toloui-Wallace">
            <a:hlinkClick r:id="" action="ppaction://media"/>
            <a:extLst>
              <a:ext uri="{FF2B5EF4-FFF2-40B4-BE49-F238E27FC236}">
                <a16:creationId xmlns:a16="http://schemas.microsoft.com/office/drawing/2014/main" id="{480871A8-E5A3-4194-8559-7BC30967E0E9}"/>
              </a:ext>
            </a:extLst>
          </p:cNvPr>
          <p:cNvPicPr>
            <a:picLocks noRot="1" noChangeAspect="1"/>
          </p:cNvPicPr>
          <p:nvPr>
            <a:videoFile r:link="rId1"/>
          </p:nvPr>
        </p:nvPicPr>
        <p:blipFill>
          <a:blip r:embed="rId6"/>
          <a:stretch>
            <a:fillRect/>
          </a:stretch>
        </p:blipFill>
        <p:spPr>
          <a:xfrm>
            <a:off x="1890583" y="1052940"/>
            <a:ext cx="8410833" cy="4752120"/>
          </a:xfrm>
          <a:prstGeom prst="rect">
            <a:avLst/>
          </a:prstGeom>
        </p:spPr>
      </p:pic>
    </p:spTree>
    <p:extLst>
      <p:ext uri="{BB962C8B-B14F-4D97-AF65-F5344CB8AC3E}">
        <p14:creationId xmlns:p14="http://schemas.microsoft.com/office/powerpoint/2010/main" val="268488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8               </a:t>
            </a:r>
            <a:br>
              <a:rPr lang="en-US" sz="2400" dirty="0">
                <a:solidFill>
                  <a:schemeClr val="tx2"/>
                </a:solidFill>
              </a:rPr>
            </a:br>
            <a:r>
              <a:rPr lang="en-US" sz="2400" dirty="0">
                <a:solidFill>
                  <a:schemeClr val="tx2"/>
                </a:solidFill>
              </a:rPr>
              <a:t>                              </a:t>
            </a:r>
            <a:br>
              <a:rPr lang="en-US" sz="2400" dirty="0"/>
            </a:br>
            <a:r>
              <a:rPr lang="en-US" sz="2400" dirty="0">
                <a:solidFill>
                  <a:schemeClr val="tx2"/>
                </a:solidFill>
              </a:rPr>
              <a:t>...such things as throw consternation into the hearts of all men come to pass only that each soul may be tested by the touchstone of God, that the true may be known and distinguished from the false.</a:t>
            </a:r>
            <a:br>
              <a:rPr lang="en-US" sz="2400" dirty="0">
                <a:solidFill>
                  <a:schemeClr val="tx2"/>
                </a:solidFill>
              </a:rPr>
            </a:br>
            <a:br>
              <a:rPr lang="en-US" sz="2400" dirty="0"/>
            </a:br>
            <a:r>
              <a:rPr lang="en-US" sz="2400" dirty="0">
                <a:solidFill>
                  <a:schemeClr val="tx2"/>
                </a:solidFill>
              </a:rPr>
              <a:t>- </a:t>
            </a:r>
            <a:r>
              <a:rPr lang="en-US" sz="2400" dirty="0">
                <a:solidFill>
                  <a:schemeClr val="tx1"/>
                </a:solidFill>
              </a:rPr>
              <a:t>Bahá'u'lláh</a:t>
            </a:r>
            <a:br>
              <a:rPr lang="en-US" sz="2400" dirty="0">
                <a:solidFill>
                  <a:schemeClr val="tx1"/>
                </a:solidFill>
              </a:rPr>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116744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a:t>
            </a:r>
            <a:br>
              <a:rPr lang="en-US" sz="2400" dirty="0">
                <a:solidFill>
                  <a:schemeClr val="tx2"/>
                </a:solidFill>
              </a:rPr>
            </a:br>
            <a:r>
              <a:rPr lang="en-US" sz="2400" dirty="0">
                <a:solidFill>
                  <a:schemeClr val="tx2"/>
                </a:solidFill>
              </a:rPr>
              <a:t>9</a:t>
            </a:r>
            <a:br>
              <a:rPr lang="en-US" sz="2400" dirty="0">
                <a:solidFill>
                  <a:schemeClr val="tx2"/>
                </a:solidFill>
              </a:rPr>
            </a:br>
            <a:br>
              <a:rPr lang="en-US" sz="2400" dirty="0"/>
            </a:br>
            <a:r>
              <a:rPr lang="mr-IN" sz="2400" dirty="0">
                <a:solidFill>
                  <a:schemeClr val="tx1"/>
                </a:solidFill>
              </a:rPr>
              <a:t>…</a:t>
            </a:r>
            <a:r>
              <a:rPr lang="en-US" sz="2400" dirty="0">
                <a:solidFill>
                  <a:schemeClr val="tx1"/>
                </a:solidFill>
              </a:rPr>
              <a:t>But they who wait for the Lord shall renew their strength;</a:t>
            </a:r>
            <a:br>
              <a:rPr lang="en-US" sz="2400" dirty="0">
                <a:solidFill>
                  <a:schemeClr val="tx1"/>
                </a:solidFill>
              </a:rPr>
            </a:br>
            <a:r>
              <a:rPr lang="en-US" sz="2400" dirty="0">
                <a:solidFill>
                  <a:schemeClr val="tx1"/>
                </a:solidFill>
              </a:rPr>
              <a:t>they shall mount up with wings like eagles; </a:t>
            </a:r>
            <a:br>
              <a:rPr lang="en-US" sz="2400" dirty="0">
                <a:solidFill>
                  <a:schemeClr val="tx1"/>
                </a:solidFill>
              </a:rPr>
            </a:br>
            <a:r>
              <a:rPr lang="en-US" sz="2400" dirty="0">
                <a:solidFill>
                  <a:schemeClr val="tx1"/>
                </a:solidFill>
              </a:rPr>
              <a:t>they shall run and not be weary;</a:t>
            </a:r>
            <a:br>
              <a:rPr lang="en-US" sz="2400" dirty="0">
                <a:solidFill>
                  <a:schemeClr val="tx1"/>
                </a:solidFill>
              </a:rPr>
            </a:br>
            <a:r>
              <a:rPr lang="en-US" sz="2400" dirty="0">
                <a:solidFill>
                  <a:schemeClr val="tx1"/>
                </a:solidFill>
              </a:rPr>
              <a:t>they shall walk and not faint.</a:t>
            </a:r>
            <a:br>
              <a:rPr lang="en-US" sz="2400" dirty="0">
                <a:solidFill>
                  <a:schemeClr val="tx1"/>
                </a:solidFill>
              </a:rPr>
            </a:br>
            <a:br>
              <a:rPr lang="en-US" sz="2400" dirty="0">
                <a:solidFill>
                  <a:schemeClr val="tx1"/>
                </a:solidFill>
              </a:rPr>
            </a:br>
            <a:r>
              <a:rPr lang="en-US" sz="2400" dirty="0">
                <a:solidFill>
                  <a:schemeClr val="tx1"/>
                </a:solidFill>
              </a:rPr>
              <a:t>Isaiah 40:31 </a:t>
            </a:r>
            <a:br>
              <a:rPr lang="en-US" sz="2400" dirty="0">
                <a:solidFill>
                  <a:schemeClr val="tx1"/>
                </a:solidFill>
              </a:rPr>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289442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fontAlgn="base"/>
            <a:r>
              <a:rPr lang="en-US" sz="2400" dirty="0">
                <a:solidFill>
                  <a:schemeClr val="tx2"/>
                </a:solidFill>
              </a:rPr>
              <a:t>                                                                    </a:t>
            </a:r>
            <a:br>
              <a:rPr lang="en-US" sz="2400" dirty="0">
                <a:solidFill>
                  <a:schemeClr val="tx2"/>
                </a:solidFill>
              </a:rPr>
            </a:br>
            <a:br>
              <a:rPr lang="en-US" sz="2400" dirty="0">
                <a:solidFill>
                  <a:schemeClr val="tx2"/>
                </a:solidFill>
              </a:rPr>
            </a:br>
            <a:br>
              <a:rPr lang="en-US" sz="2400" dirty="0"/>
            </a:br>
            <a:br>
              <a:rPr lang="en-US" sz="2400" dirty="0"/>
            </a:br>
            <a:br>
              <a:rPr lang="en-US" sz="2400" dirty="0"/>
            </a:br>
            <a:r>
              <a:rPr lang="en-US" sz="2400" dirty="0">
                <a:solidFill>
                  <a:schemeClr val="tx1"/>
                </a:solidFill>
              </a:rPr>
              <a:t>                                                                       10</a:t>
            </a:r>
            <a:br>
              <a:rPr lang="en-US" sz="2400" dirty="0">
                <a:solidFill>
                  <a:schemeClr val="tx1"/>
                </a:solidFill>
              </a:rPr>
            </a:br>
            <a:br>
              <a:rPr lang="en-US" sz="2400" dirty="0">
                <a:solidFill>
                  <a:schemeClr val="tx1"/>
                </a:solidFill>
              </a:rPr>
            </a:br>
            <a:r>
              <a:rPr lang="en-US" sz="2700" dirty="0">
                <a:solidFill>
                  <a:schemeClr val="tx1"/>
                </a:solidFill>
              </a:rPr>
              <a:t>The trials of man are of two kinds. (a) The consequences of his own actions. (b) Other sufferings there are, which come upon the Faithful of God. Those who suffer most, attain to the greatest perfection. While a man is happy he may forget his God; but when grief comes and sorrows overwhelm him, then will he remember his Father who is in Heaven, and who is able to deliver him from his humiliations.</a:t>
            </a:r>
            <a:br>
              <a:rPr lang="en-US" sz="2700" dirty="0">
                <a:solidFill>
                  <a:schemeClr val="tx1"/>
                </a:solidFill>
              </a:rPr>
            </a:br>
            <a:r>
              <a:rPr lang="en-US" sz="2700" dirty="0">
                <a:solidFill>
                  <a:schemeClr val="tx1"/>
                </a:solidFill>
              </a:rPr>
              <a:t>Men who suffer not, attain no perfection. </a:t>
            </a:r>
            <a:br>
              <a:rPr lang="en-US" sz="2700" dirty="0">
                <a:solidFill>
                  <a:schemeClr val="tx1"/>
                </a:solidFill>
              </a:rPr>
            </a:br>
            <a:r>
              <a:rPr lang="en-US" sz="2800" dirty="0">
                <a:solidFill>
                  <a:srgbClr val="000000"/>
                </a:solidFill>
              </a:rPr>
              <a:t>Paris Talks</a:t>
            </a:r>
            <a:r>
              <a:rPr lang="en-US" sz="3200" dirty="0">
                <a:solidFill>
                  <a:schemeClr val="tx2"/>
                </a:solidFill>
              </a:rPr>
              <a:t> - </a:t>
            </a:r>
            <a:r>
              <a:rPr lang="en-US" sz="2400" dirty="0">
                <a:solidFill>
                  <a:schemeClr val="tx2"/>
                </a:solidFill>
              </a:rPr>
              <a:t>'</a:t>
            </a:r>
            <a:r>
              <a:rPr lang="en-US" sz="2400" dirty="0" err="1">
                <a:solidFill>
                  <a:schemeClr val="tx2"/>
                </a:solidFill>
              </a:rPr>
              <a:t>Abdu'l-Bah</a:t>
            </a:r>
            <a:r>
              <a:rPr lang="en-US" sz="2400" dirty="0" err="1">
                <a:solidFill>
                  <a:schemeClr val="tx1"/>
                </a:solidFill>
              </a:rPr>
              <a:t>á</a:t>
            </a:r>
            <a:br>
              <a:rPr lang="en-US" sz="2400" dirty="0">
                <a:solidFill>
                  <a:schemeClr val="tx1"/>
                </a:solidFill>
              </a:rPr>
            </a:br>
            <a:br>
              <a:rPr lang="en-US" sz="2400" dirty="0"/>
            </a:br>
            <a:endParaRPr lang="en-US" sz="2400" dirty="0">
              <a:solidFill>
                <a:schemeClr val="tx2"/>
              </a:solidFill>
            </a:endParaRPr>
          </a:p>
        </p:txBody>
      </p:sp>
    </p:spTree>
    <p:extLst>
      <p:ext uri="{BB962C8B-B14F-4D97-AF65-F5344CB8AC3E}">
        <p14:creationId xmlns:p14="http://schemas.microsoft.com/office/powerpoint/2010/main" val="106178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a:t>
            </a:r>
            <a:br>
              <a:rPr lang="en-US" sz="2400" dirty="0">
                <a:solidFill>
                  <a:schemeClr val="tx2"/>
                </a:solidFill>
              </a:rPr>
            </a:br>
            <a:r>
              <a:rPr lang="en-US" sz="2400" dirty="0">
                <a:solidFill>
                  <a:schemeClr val="tx2"/>
                </a:solidFill>
              </a:rPr>
              <a:t>11			</a:t>
            </a:r>
            <a:br>
              <a:rPr lang="en-US" sz="2400" dirty="0">
                <a:solidFill>
                  <a:schemeClr val="tx2"/>
                </a:solidFill>
              </a:rPr>
            </a:br>
            <a:br>
              <a:rPr lang="en-US" sz="2400" dirty="0">
                <a:solidFill>
                  <a:schemeClr val="tx2"/>
                </a:solidFill>
              </a:rPr>
            </a:br>
            <a:r>
              <a:rPr lang="en-US" sz="2400" dirty="0">
                <a:solidFill>
                  <a:schemeClr val="tx2"/>
                </a:solidFill>
              </a:rPr>
              <a:t> Prophet Muhammed said:</a:t>
            </a:r>
            <a:br>
              <a:rPr lang="en-US" sz="2400" dirty="0"/>
            </a:br>
            <a:br>
              <a:rPr lang="en-US" sz="2400" dirty="0"/>
            </a:br>
            <a:br>
              <a:rPr lang="en-US" sz="2400" dirty="0"/>
            </a:br>
            <a:r>
              <a:rPr lang="en-US" sz="2400" dirty="0">
                <a:solidFill>
                  <a:schemeClr val="tx2"/>
                </a:solidFill>
              </a:rPr>
              <a:t>“If Allah wants to do good to somebody, He afflicts him with trials”                                                      </a:t>
            </a:r>
            <a:br>
              <a:rPr lang="en-US" sz="2400" dirty="0"/>
            </a:br>
            <a:br>
              <a:rPr lang="en-US" sz="2400" dirty="0"/>
            </a:br>
            <a:br>
              <a:rPr lang="en-US" sz="2400" dirty="0"/>
            </a:br>
            <a:br>
              <a:rPr lang="en-US" sz="2400" dirty="0"/>
            </a:br>
            <a:r>
              <a:rPr lang="en-US" sz="2400" dirty="0">
                <a:solidFill>
                  <a:schemeClr val="tx1"/>
                </a:solidFill>
              </a:rPr>
              <a:t>Sahih Bukhari: Volume 7, Book 70, Number 548</a:t>
            </a: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499428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a:bodyPr>
          <a:lstStyle/>
          <a:p>
            <a:r>
              <a:rPr lang="en-US" sz="2400" dirty="0">
                <a:solidFill>
                  <a:schemeClr val="tx2"/>
                </a:solidFill>
              </a:rPr>
              <a:t>                                                            12  </a:t>
            </a:r>
            <a:br>
              <a:rPr lang="en-US" sz="2400" dirty="0">
                <a:solidFill>
                  <a:schemeClr val="tx2"/>
                </a:solidFill>
              </a:rPr>
            </a:br>
            <a:r>
              <a:rPr lang="en-US" sz="2400" dirty="0">
                <a:solidFill>
                  <a:schemeClr val="tx2"/>
                </a:solidFill>
              </a:rPr>
              <a:t>                         </a:t>
            </a:r>
            <a:br>
              <a:rPr lang="en-US" sz="2400" dirty="0">
                <a:solidFill>
                  <a:schemeClr val="tx2"/>
                </a:solidFill>
              </a:rPr>
            </a:br>
            <a:r>
              <a:rPr lang="en-US" sz="2400" dirty="0">
                <a:solidFill>
                  <a:schemeClr val="tx2"/>
                </a:solidFill>
              </a:rPr>
              <a:t>O thou servant of God! Do not grieve at the afflictions and calamities that have befallen thee. All calamities and afflictions have been created for man so that he may spurn this mortal world - a world to which he is much attached. When he experienceth severe trials and hardships, then his nature will recoil and he will desire the eternal realm- a realm which is sanctified from all afflictions and calamities. </a:t>
            </a:r>
            <a:r>
              <a:rPr lang="mr-IN" sz="2400" dirty="0">
                <a:solidFill>
                  <a:schemeClr val="tx2"/>
                </a:solidFill>
              </a:rPr>
              <a:t>–</a:t>
            </a:r>
            <a:br>
              <a:rPr lang="en-US" sz="2400" dirty="0">
                <a:solidFill>
                  <a:schemeClr val="tx2"/>
                </a:solidFill>
              </a:rPr>
            </a:br>
            <a:r>
              <a:rPr lang="en-US" sz="2400" dirty="0">
                <a:solidFill>
                  <a:schemeClr val="tx2"/>
                </a:solidFill>
              </a:rPr>
              <a:t> '</a:t>
            </a:r>
            <a:r>
              <a:rPr lang="en-US" sz="2400" dirty="0" err="1">
                <a:solidFill>
                  <a:schemeClr val="tx2"/>
                </a:solidFill>
              </a:rPr>
              <a:t>Abdu'l-Bah</a:t>
            </a:r>
            <a:r>
              <a:rPr lang="en-US" sz="2400" dirty="0" err="1">
                <a:solidFill>
                  <a:schemeClr val="tx1"/>
                </a:solidFill>
              </a:rPr>
              <a:t>á</a:t>
            </a: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46723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pPr algn="ctr"/>
            <a:r>
              <a:rPr lang="en-US" sz="2400" dirty="0">
                <a:solidFill>
                  <a:schemeClr val="tx2"/>
                </a:solidFill>
              </a:rPr>
              <a:t>                                                             </a:t>
            </a:r>
            <a:br>
              <a:rPr lang="en-US" sz="2400" dirty="0">
                <a:solidFill>
                  <a:schemeClr val="tx2"/>
                </a:solidFill>
              </a:rPr>
            </a:br>
            <a:br>
              <a:rPr lang="en-US" sz="2400" dirty="0">
                <a:solidFill>
                  <a:schemeClr val="tx2"/>
                </a:solidFill>
              </a:rPr>
            </a:br>
            <a:r>
              <a:rPr lang="en-US" sz="2400" dirty="0">
                <a:solidFill>
                  <a:schemeClr val="tx2"/>
                </a:solidFill>
              </a:rPr>
              <a:t>13</a:t>
            </a:r>
            <a:br>
              <a:rPr lang="en-US" sz="2400" dirty="0"/>
            </a:br>
            <a:br>
              <a:rPr lang="en-US" sz="2400" dirty="0"/>
            </a:br>
            <a:br>
              <a:rPr lang="en-US" sz="2400" dirty="0"/>
            </a:br>
            <a:r>
              <a:rPr lang="en-US" sz="2400" dirty="0">
                <a:solidFill>
                  <a:schemeClr val="tx1"/>
                </a:solidFill>
              </a:rPr>
              <a:t>“Blessed is the man who remains steadfast under</a:t>
            </a:r>
            <a:br>
              <a:rPr lang="en-US" sz="2400" dirty="0">
                <a:solidFill>
                  <a:schemeClr val="tx1"/>
                </a:solidFill>
              </a:rPr>
            </a:br>
            <a:r>
              <a:rPr lang="en-US" sz="2400" dirty="0">
                <a:solidFill>
                  <a:schemeClr val="tx1"/>
                </a:solidFill>
              </a:rPr>
              <a:t>trial, for when he has stood the test he will receive the </a:t>
            </a:r>
            <a:br>
              <a:rPr lang="en-US" sz="2400" dirty="0">
                <a:solidFill>
                  <a:schemeClr val="tx1"/>
                </a:solidFill>
              </a:rPr>
            </a:br>
            <a:r>
              <a:rPr lang="en-US" sz="2400" dirty="0">
                <a:solidFill>
                  <a:schemeClr val="tx1"/>
                </a:solidFill>
              </a:rPr>
              <a:t>crown of life, which God has promised to those who love him.”</a:t>
            </a:r>
            <a:br>
              <a:rPr lang="en-US" sz="2400" dirty="0">
                <a:solidFill>
                  <a:schemeClr val="tx1"/>
                </a:solidFill>
              </a:rPr>
            </a:br>
            <a:r>
              <a:rPr lang="en-US" sz="2400" dirty="0">
                <a:solidFill>
                  <a:schemeClr val="tx1"/>
                </a:solidFill>
              </a:rPr>
              <a:t> </a:t>
            </a:r>
            <a:br>
              <a:rPr lang="en-US" sz="2400" dirty="0">
                <a:solidFill>
                  <a:schemeClr val="tx1"/>
                </a:solidFill>
              </a:rPr>
            </a:br>
            <a:r>
              <a:rPr lang="en-US" sz="2400" dirty="0">
                <a:solidFill>
                  <a:schemeClr val="tx1"/>
                </a:solidFill>
              </a:rPr>
              <a:t>James 1:12                                                        </a:t>
            </a:r>
            <a:br>
              <a:rPr lang="en-US" sz="2400" dirty="0"/>
            </a:br>
            <a:br>
              <a:rPr lang="en-US" sz="2400" dirty="0"/>
            </a:br>
            <a:br>
              <a:rPr lang="en-US" sz="2400" dirty="0"/>
            </a:br>
            <a:br>
              <a:rPr lang="en-US" sz="2400" dirty="0"/>
            </a:br>
            <a:br>
              <a:rPr lang="en-US" sz="2400" dirty="0"/>
            </a:br>
            <a:endParaRPr lang="en-US" sz="2400" dirty="0">
              <a:solidFill>
                <a:schemeClr val="tx2"/>
              </a:solidFill>
            </a:endParaRPr>
          </a:p>
        </p:txBody>
      </p:sp>
    </p:spTree>
    <p:extLst>
      <p:ext uri="{BB962C8B-B14F-4D97-AF65-F5344CB8AC3E}">
        <p14:creationId xmlns:p14="http://schemas.microsoft.com/office/powerpoint/2010/main" val="2487195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1034847" y="1219200"/>
            <a:ext cx="10075604" cy="4781512"/>
          </a:xfrm>
        </p:spPr>
        <p:txBody>
          <a:bodyPr vert="horz" lIns="91440" tIns="45720" rIns="91440" bIns="45720" rtlCol="0" anchor="b">
            <a:normAutofit fontScale="90000"/>
          </a:bodyPr>
          <a:lstStyle/>
          <a:p>
            <a:r>
              <a:rPr lang="en-US" sz="2400" dirty="0">
                <a:solidFill>
                  <a:schemeClr val="tx2"/>
                </a:solidFill>
              </a:rPr>
              <a:t>                                                                       14                                                             </a:t>
            </a:r>
            <a:br>
              <a:rPr lang="en-US" sz="2400" dirty="0">
                <a:solidFill>
                  <a:schemeClr val="tx2"/>
                </a:solidFill>
              </a:rPr>
            </a:br>
            <a:br>
              <a:rPr lang="en-US" sz="2400" dirty="0">
                <a:solidFill>
                  <a:schemeClr val="tx2"/>
                </a:solidFill>
              </a:rPr>
            </a:br>
            <a:br>
              <a:rPr lang="en-US" sz="2400" dirty="0"/>
            </a:br>
            <a:r>
              <a:rPr lang="en-US" sz="2200" dirty="0">
                <a:solidFill>
                  <a:schemeClr val="tx1"/>
                </a:solidFill>
              </a:rPr>
              <a:t>All the Divine Manifestations sent by God into the world would have gone through their terrible hardships and sufferings for the single hope of spreading Truth, unity and concord among men. Christ endured a life of sorrow, pain and grief, to bring a perfect example of love into the world—and in spite of this we continue to act in a contrary spirit one towards the other!</a:t>
            </a:r>
            <a:br>
              <a:rPr lang="en-US" sz="2200" dirty="0">
                <a:solidFill>
                  <a:schemeClr val="tx1"/>
                </a:solidFill>
              </a:rPr>
            </a:br>
            <a:br>
              <a:rPr lang="en-US" sz="2200" dirty="0">
                <a:solidFill>
                  <a:schemeClr val="tx1"/>
                </a:solidFill>
              </a:rPr>
            </a:br>
            <a:br>
              <a:rPr lang="en-US" sz="2400" dirty="0"/>
            </a:br>
            <a:r>
              <a:rPr lang="en-US" sz="2200" dirty="0">
                <a:solidFill>
                  <a:srgbClr val="000000"/>
                </a:solidFill>
              </a:rPr>
              <a:t>Paris Talks</a:t>
            </a:r>
            <a:r>
              <a:rPr lang="en-US" sz="2200" dirty="0">
                <a:solidFill>
                  <a:schemeClr val="tx2"/>
                </a:solidFill>
              </a:rPr>
              <a:t> - '</a:t>
            </a:r>
            <a:r>
              <a:rPr lang="en-US" sz="2200" dirty="0" err="1">
                <a:solidFill>
                  <a:schemeClr val="tx2"/>
                </a:solidFill>
              </a:rPr>
              <a:t>Abdu'l-Bah</a:t>
            </a:r>
            <a:r>
              <a:rPr lang="en-US" sz="2200" dirty="0" err="1">
                <a:solidFill>
                  <a:schemeClr val="tx1"/>
                </a:solidFill>
              </a:rPr>
              <a:t>á</a:t>
            </a:r>
            <a:br>
              <a:rPr lang="en-US" sz="2200" dirty="0">
                <a:solidFill>
                  <a:schemeClr val="tx1"/>
                </a:solidFill>
              </a:rPr>
            </a:br>
            <a:br>
              <a:rPr lang="en-US" sz="2400" dirty="0"/>
            </a:br>
            <a:endParaRPr lang="en-US" sz="2400" dirty="0">
              <a:solidFill>
                <a:schemeClr val="tx2"/>
              </a:solidFill>
            </a:endParaRPr>
          </a:p>
        </p:txBody>
      </p:sp>
    </p:spTree>
    <p:extLst>
      <p:ext uri="{BB962C8B-B14F-4D97-AF65-F5344CB8AC3E}">
        <p14:creationId xmlns:p14="http://schemas.microsoft.com/office/powerpoint/2010/main" val="2045295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D924463-4DB7-437D-85B1-7EE5042DE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9F108545-2EA9-4B3E-915B-295949608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A232D1C9-8AD3-453F-948D-966B7A11B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4ACD4D7-3FA3-4106-AFB4-55B58A02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F9893-213D-41CD-9BD2-908BFA98EBC6}"/>
              </a:ext>
            </a:extLst>
          </p:cNvPr>
          <p:cNvSpPr>
            <a:spLocks noGrp="1"/>
          </p:cNvSpPr>
          <p:nvPr>
            <p:ph type="title"/>
          </p:nvPr>
        </p:nvSpPr>
        <p:spPr>
          <a:xfrm>
            <a:off x="2006911" y="1803797"/>
            <a:ext cx="7540743" cy="3611949"/>
          </a:xfrm>
        </p:spPr>
        <p:txBody>
          <a:bodyPr vert="horz" lIns="91440" tIns="45720" rIns="91440" bIns="45720" rtlCol="0" anchor="b">
            <a:normAutofit/>
          </a:bodyPr>
          <a:lstStyle/>
          <a:p>
            <a:r>
              <a:rPr lang="en-US" sz="2400" u="sng" dirty="0">
                <a:hlinkClick r:id="rId5"/>
              </a:rPr>
              <a:t>https://www.youtube.com/watch?v=a5zlfdeT1Iw</a:t>
            </a:r>
            <a:br>
              <a:rPr lang="en-US" sz="2400" dirty="0"/>
            </a:br>
            <a:r>
              <a:rPr lang="en-US" sz="2400" dirty="0"/>
              <a:t> </a:t>
            </a:r>
            <a:br>
              <a:rPr lang="en-US" sz="2400" dirty="0"/>
            </a:br>
            <a:r>
              <a:rPr lang="en-US" sz="2000" dirty="0">
                <a:solidFill>
                  <a:schemeClr val="tx1"/>
                </a:solidFill>
              </a:rPr>
              <a:t>Remover of difficulties, around the world</a:t>
            </a:r>
            <a:br>
              <a:rPr lang="en-US" sz="2000" dirty="0">
                <a:solidFill>
                  <a:schemeClr val="tx1"/>
                </a:solidFill>
              </a:rPr>
            </a:br>
            <a:br>
              <a:rPr lang="en-US" sz="2000" dirty="0">
                <a:solidFill>
                  <a:schemeClr val="tx1"/>
                </a:solidFill>
              </a:rPr>
            </a:br>
            <a:br>
              <a:rPr lang="en-US" sz="2400" dirty="0"/>
            </a:br>
            <a:br>
              <a:rPr lang="en-US" sz="2400" dirty="0"/>
            </a:br>
            <a:br>
              <a:rPr lang="en-US" sz="2400" dirty="0"/>
            </a:br>
            <a:endParaRPr lang="en-US" sz="2400" dirty="0">
              <a:solidFill>
                <a:schemeClr val="tx2"/>
              </a:solidFill>
            </a:endParaRPr>
          </a:p>
        </p:txBody>
      </p:sp>
      <p:pic>
        <p:nvPicPr>
          <p:cNvPr id="3" name="Online Media 2" title="Remover of difficulties 解除困难">
            <a:hlinkClick r:id="" action="ppaction://media"/>
            <a:extLst>
              <a:ext uri="{FF2B5EF4-FFF2-40B4-BE49-F238E27FC236}">
                <a16:creationId xmlns:a16="http://schemas.microsoft.com/office/drawing/2014/main" id="{C6ACCD45-7BE5-4659-83EF-3207A4788A2D}"/>
              </a:ext>
            </a:extLst>
          </p:cNvPr>
          <p:cNvPicPr>
            <a:picLocks noRot="1" noChangeAspect="1"/>
          </p:cNvPicPr>
          <p:nvPr>
            <a:videoFile r:link="rId1"/>
          </p:nvPr>
        </p:nvPicPr>
        <p:blipFill>
          <a:blip r:embed="rId6"/>
          <a:stretch>
            <a:fillRect/>
          </a:stretch>
        </p:blipFill>
        <p:spPr>
          <a:xfrm>
            <a:off x="2029940" y="1131676"/>
            <a:ext cx="8132119" cy="4594647"/>
          </a:xfrm>
          <a:prstGeom prst="rect">
            <a:avLst/>
          </a:prstGeom>
        </p:spPr>
      </p:pic>
    </p:spTree>
    <p:extLst>
      <p:ext uri="{BB962C8B-B14F-4D97-AF65-F5344CB8AC3E}">
        <p14:creationId xmlns:p14="http://schemas.microsoft.com/office/powerpoint/2010/main" val="142097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BlockprintVTI">
  <a:themeElements>
    <a:clrScheme name="AnalogousFromDarkSeedLeftStep">
      <a:dk1>
        <a:srgbClr val="000000"/>
      </a:dk1>
      <a:lt1>
        <a:srgbClr val="FFFFFF"/>
      </a:lt1>
      <a:dk2>
        <a:srgbClr val="341D2A"/>
      </a:dk2>
      <a:lt2>
        <a:srgbClr val="E3E2E8"/>
      </a:lt2>
      <a:accent1>
        <a:srgbClr val="97A942"/>
      </a:accent1>
      <a:accent2>
        <a:srgbClr val="B1943B"/>
      </a:accent2>
      <a:accent3>
        <a:srgbClr val="C3754D"/>
      </a:accent3>
      <a:accent4>
        <a:srgbClr val="B13B44"/>
      </a:accent4>
      <a:accent5>
        <a:srgbClr val="C34D87"/>
      </a:accent5>
      <a:accent6>
        <a:srgbClr val="B13BA7"/>
      </a:accent6>
      <a:hlink>
        <a:srgbClr val="BF3F69"/>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docProps/app.xml><?xml version="1.0" encoding="utf-8"?>
<Properties xmlns="http://schemas.openxmlformats.org/officeDocument/2006/extended-properties" xmlns:vt="http://schemas.openxmlformats.org/officeDocument/2006/docPropsVTypes">
  <Template>office theme</Template>
  <TotalTime>1881</TotalTime>
  <Words>2304</Words>
  <Application>Microsoft Office PowerPoint</Application>
  <PresentationFormat>Widescreen</PresentationFormat>
  <Paragraphs>18</Paragraphs>
  <Slides>18</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Next LT Pro</vt:lpstr>
      <vt:lpstr>AvenirNext LT Pro Medium</vt:lpstr>
      <vt:lpstr>BlockprintVTI</vt:lpstr>
      <vt:lpstr>Tests and Trials</vt:lpstr>
      <vt:lpstr>                                                                 https://www.youtube.com/watch?v=3-27mEbyZ0A   ‘Fire and Gold’ by Shadi Toloui-Wallace        </vt:lpstr>
      <vt:lpstr>                                                        1     O God! Refresh and gladden my spirit. Purify my heart. Illumine my powers. I lay all my affairs in Thy hand. Thou art my Guide and my Refuge. I will no longer be sorrowful and grieved; I will be a happy and joyful being. O God! I will no longer be full of anxiety, nor will I let trouble harass me. I will not dwell on the unpleasant things of life.      O God! Thou art more friend to me than I am to myself. I dedicate myself to Thee, O Lord.  - 'Abdu'l-Bahá </vt:lpstr>
      <vt:lpstr>                                                               2  ...The Almighty hath tried, and will continue to try, His servants, so that light may be distinguished from darkness, truth from falsehood, right from wrong, guidance from error, happiness from misery, and roses from thorns. Even as He hath revealed: "Do men think when they say 'We believe' they shall be let alone and not be put to proof?"  - Bahá'u'lláh     </vt:lpstr>
      <vt:lpstr>                                                             3                   </vt:lpstr>
      <vt:lpstr>                                                                                                                                            4  IN this world we are influenced by two sentiments, Joy and Pain. Joy gives us wings! In times of joy our strength is more vital, our intellect keener, and our understanding less clouded. We seem better able to cope with the world and to find our sphere of usefulness. But when sadness visits us we become weak, our strength leaves us, our comprehension is dim and our intelligence veiled. The actualities of life seem to elude our grasp, the eyes of our spirits fail to discover the sacred mysteries, and we become even as dead beings.                                                        Paris Talks - 'Abdu'l-Bahá                                                                   </vt:lpstr>
      <vt:lpstr>                      5                               Don’t be disappointed if people refuse to help you.  Remember the words of Einstein:  I’m thankful to all those who said “NO” because of them I did it  myself.     </vt:lpstr>
      <vt:lpstr>                                                                       6     The Holy Manifestations of God possess two stations: one is the physical station, and one the spiritual. In other words, one station is that of a human being, and one, of the Divine Reality. If the Manifestations are subjected to tests, it is in Their human station only, not in the splendor of Their Divine Reality.   Selections from the Writings of ‘Abdu’l‑Bahá       </vt:lpstr>
      <vt:lpstr>                                                              7  I was once afraid of people saying “Who does she think she is?” Now I have the courage to stand and say, “This is who I am.”  Oprah Winfrey      </vt:lpstr>
      <vt:lpstr>                                                                  https://www.youtube.com/watch?v=UdkvhFgCoMk   When sorrow comes, by Shadi Toloui-Wallace and Shidan Toloui-Wallace       </vt:lpstr>
      <vt:lpstr>           8                                               ...such things as throw consternation into the hearts of all men come to pass only that each soul may be tested by the touchstone of God, that the true may be known and distinguished from the false.  - Bahá'u'lláh     </vt:lpstr>
      <vt:lpstr>                                                             9  …But they who wait for the Lord shall renew their strength; they shall mount up with wings like eagles;  they shall run and not be weary; they shall walk and not faint.  Isaiah 40:31      </vt:lpstr>
      <vt:lpstr>                                                                                                                                                10  The trials of man are of two kinds. (a) The consequences of his own actions. (b) Other sufferings there are, which come upon the Faithful of God. Those who suffer most, attain to the greatest perfection. While a man is happy he may forget his God; but when grief comes and sorrows overwhelm him, then will he remember his Father who is in Heaven, and who is able to deliver him from his humiliations. Men who suffer not, attain no perfection.  Paris Talks - 'Abdu'l-Bahá  </vt:lpstr>
      <vt:lpstr>          11      Prophet Muhammed said:   “If Allah wants to do good to somebody, He afflicts him with trials”                                                          Sahih Bukhari: Volume 7, Book 70, Number 548   </vt:lpstr>
      <vt:lpstr>                                                            12                             O thou servant of God! Do not grieve at the afflictions and calamities that have befallen thee. All calamities and afflictions have been created for man so that he may spurn this mortal world - a world to which he is much attached. When he experienceth severe trials and hardships, then his nature will recoil and he will desire the eternal realm- a realm which is sanctified from all afflictions and calamities. –  'Abdu'l-Bahá  </vt:lpstr>
      <vt:lpstr>                                                               13   “Blessed is the man who remains steadfast under trial, for when he has stood the test he will receive the  crown of life, which God has promised to those who love him.”   James 1:12                                                             </vt:lpstr>
      <vt:lpstr>                                                                       14                                                                All the Divine Manifestations sent by God into the world would have gone through their terrible hardships and sufferings for the single hope of spreading Truth, unity and concord among men. Christ endured a life of sorrow, pain and grief, to bring a perfect example of love into the world—and in spite of this we continue to act in a contrary spirit one towards the other!   Paris Talks - 'Abdu'l-Bahá  </vt:lpstr>
      <vt:lpstr>https://www.youtube.com/watch?v=a5zlfdeT1Iw   Remover of difficulties, around the world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375</cp:revision>
  <dcterms:created xsi:type="dcterms:W3CDTF">2020-12-26T15:45:40Z</dcterms:created>
  <dcterms:modified xsi:type="dcterms:W3CDTF">2021-01-08T23:59:36Z</dcterms:modified>
</cp:coreProperties>
</file>