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7" r:id="rId1"/>
  </p:sldMasterIdLst>
  <p:sldIdLst>
    <p:sldId id="256" r:id="rId2"/>
    <p:sldId id="270" r:id="rId3"/>
    <p:sldId id="257" r:id="rId4"/>
    <p:sldId id="272" r:id="rId5"/>
    <p:sldId id="258" r:id="rId6"/>
    <p:sldId id="259" r:id="rId7"/>
    <p:sldId id="267" r:id="rId8"/>
    <p:sldId id="260" r:id="rId9"/>
    <p:sldId id="262" r:id="rId10"/>
    <p:sldId id="273" r:id="rId11"/>
    <p:sldId id="261" r:id="rId12"/>
    <p:sldId id="268" r:id="rId13"/>
    <p:sldId id="263" r:id="rId14"/>
    <p:sldId id="265" r:id="rId15"/>
    <p:sldId id="269" r:id="rId16"/>
    <p:sldId id="264" r:id="rId17"/>
    <p:sldId id="266" r:id="rId18"/>
    <p:sldId id="271"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FE210DA-A0B0-4223-8279-B08442D22DDF}" v="2405" dt="2021-01-13T19:47:48.29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72" autoAdjust="0"/>
    <p:restoredTop sz="94660"/>
  </p:normalViewPr>
  <p:slideViewPr>
    <p:cSldViewPr snapToGrid="0">
      <p:cViewPr varScale="1">
        <p:scale>
          <a:sx n="98" d="100"/>
          <a:sy n="98" d="100"/>
        </p:scale>
        <p:origin x="96" y="798"/>
      </p:cViewPr>
      <p:guideLst>
        <p:guide orient="horz" pos="2160"/>
        <p:guide pos="3840"/>
      </p:guideLst>
    </p:cSldViewPr>
  </p:slid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LADYS NAY" userId="97eb4254fa17524f" providerId="Windows Live" clId="Web-{0FE210DA-A0B0-4223-8279-B08442D22DDF}"/>
    <pc:docChg chg="addSld modSld addMainMaster delMainMaster">
      <pc:chgData name="GLADYS NAY" userId="97eb4254fa17524f" providerId="Windows Live" clId="Web-{0FE210DA-A0B0-4223-8279-B08442D22DDF}" dt="2021-01-13T19:45:32.765" v="1184" actId="20577"/>
      <pc:docMkLst>
        <pc:docMk/>
      </pc:docMkLst>
      <pc:sldChg chg="addSp delSp modSp mod setBg modClrScheme chgLayout">
        <pc:chgData name="GLADYS NAY" userId="97eb4254fa17524f" providerId="Windows Live" clId="Web-{0FE210DA-A0B0-4223-8279-B08442D22DDF}" dt="2021-01-13T17:48:21.163" v="4" actId="20577"/>
        <pc:sldMkLst>
          <pc:docMk/>
          <pc:sldMk cId="109857222" sldId="256"/>
        </pc:sldMkLst>
        <pc:spChg chg="mod">
          <ac:chgData name="GLADYS NAY" userId="97eb4254fa17524f" providerId="Windows Live" clId="Web-{0FE210DA-A0B0-4223-8279-B08442D22DDF}" dt="2021-01-13T17:48:21.163" v="4" actId="20577"/>
          <ac:spMkLst>
            <pc:docMk/>
            <pc:sldMk cId="109857222" sldId="256"/>
            <ac:spMk id="2" creationId="{00000000-0000-0000-0000-000000000000}"/>
          </ac:spMkLst>
        </pc:spChg>
        <pc:spChg chg="del mod">
          <ac:chgData name="GLADYS NAY" userId="97eb4254fa17524f" providerId="Windows Live" clId="Web-{0FE210DA-A0B0-4223-8279-B08442D22DDF}" dt="2021-01-13T17:48:04.819" v="1"/>
          <ac:spMkLst>
            <pc:docMk/>
            <pc:sldMk cId="109857222" sldId="256"/>
            <ac:spMk id="3" creationId="{00000000-0000-0000-0000-000000000000}"/>
          </ac:spMkLst>
        </pc:spChg>
        <pc:spChg chg="add">
          <ac:chgData name="GLADYS NAY" userId="97eb4254fa17524f" providerId="Windows Live" clId="Web-{0FE210DA-A0B0-4223-8279-B08442D22DDF}" dt="2021-01-13T17:47:57.882" v="0"/>
          <ac:spMkLst>
            <pc:docMk/>
            <pc:sldMk cId="109857222" sldId="256"/>
            <ac:spMk id="9" creationId="{A8384FB5-9ADC-4DDC-881B-597D56F5B15D}"/>
          </ac:spMkLst>
        </pc:spChg>
        <pc:spChg chg="add">
          <ac:chgData name="GLADYS NAY" userId="97eb4254fa17524f" providerId="Windows Live" clId="Web-{0FE210DA-A0B0-4223-8279-B08442D22DDF}" dt="2021-01-13T17:47:57.882" v="0"/>
          <ac:spMkLst>
            <pc:docMk/>
            <pc:sldMk cId="109857222" sldId="256"/>
            <ac:spMk id="11" creationId="{0AF57B88-1D4C-41FA-A761-EC1DD10C35CB}"/>
          </ac:spMkLst>
        </pc:spChg>
        <pc:spChg chg="add">
          <ac:chgData name="GLADYS NAY" userId="97eb4254fa17524f" providerId="Windows Live" clId="Web-{0FE210DA-A0B0-4223-8279-B08442D22DDF}" dt="2021-01-13T17:47:57.882" v="0"/>
          <ac:spMkLst>
            <pc:docMk/>
            <pc:sldMk cId="109857222" sldId="256"/>
            <ac:spMk id="13" creationId="{D2548F45-5164-4ABB-8212-7F293FDED8D4}"/>
          </ac:spMkLst>
        </pc:spChg>
        <pc:spChg chg="add">
          <ac:chgData name="GLADYS NAY" userId="97eb4254fa17524f" providerId="Windows Live" clId="Web-{0FE210DA-A0B0-4223-8279-B08442D22DDF}" dt="2021-01-13T17:47:57.882" v="0"/>
          <ac:spMkLst>
            <pc:docMk/>
            <pc:sldMk cId="109857222" sldId="256"/>
            <ac:spMk id="15" creationId="{5E81CCFB-7BEF-4186-86FB-D09450B4D02D}"/>
          </ac:spMkLst>
        </pc:spChg>
        <pc:picChg chg="add">
          <ac:chgData name="GLADYS NAY" userId="97eb4254fa17524f" providerId="Windows Live" clId="Web-{0FE210DA-A0B0-4223-8279-B08442D22DDF}" dt="2021-01-13T17:47:57.882" v="0"/>
          <ac:picMkLst>
            <pc:docMk/>
            <pc:sldMk cId="109857222" sldId="256"/>
            <ac:picMk id="4" creationId="{0AFA2256-0D6F-4C12-A475-AC6BB7B47D5E}"/>
          </ac:picMkLst>
        </pc:picChg>
      </pc:sldChg>
      <pc:sldChg chg="delSp modSp new">
        <pc:chgData name="GLADYS NAY" userId="97eb4254fa17524f" providerId="Windows Live" clId="Web-{0FE210DA-A0B0-4223-8279-B08442D22DDF}" dt="2021-01-13T17:55:05.234" v="306" actId="14100"/>
        <pc:sldMkLst>
          <pc:docMk/>
          <pc:sldMk cId="1984486793" sldId="257"/>
        </pc:sldMkLst>
        <pc:spChg chg="del">
          <ac:chgData name="GLADYS NAY" userId="97eb4254fa17524f" providerId="Windows Live" clId="Web-{0FE210DA-A0B0-4223-8279-B08442D22DDF}" dt="2021-01-13T17:48:49.508" v="6"/>
          <ac:spMkLst>
            <pc:docMk/>
            <pc:sldMk cId="1984486793" sldId="257"/>
            <ac:spMk id="2" creationId="{52BBDED7-BCCC-45A2-B602-E114A11E6A17}"/>
          </ac:spMkLst>
        </pc:spChg>
        <pc:spChg chg="mod">
          <ac:chgData name="GLADYS NAY" userId="97eb4254fa17524f" providerId="Windows Live" clId="Web-{0FE210DA-A0B0-4223-8279-B08442D22DDF}" dt="2021-01-13T17:55:05.234" v="306" actId="14100"/>
          <ac:spMkLst>
            <pc:docMk/>
            <pc:sldMk cId="1984486793" sldId="257"/>
            <ac:spMk id="3" creationId="{A9ADE0A9-BF8F-418D-BD15-74A21DD3B248}"/>
          </ac:spMkLst>
        </pc:spChg>
      </pc:sldChg>
      <pc:sldChg chg="modSp add replId">
        <pc:chgData name="GLADYS NAY" userId="97eb4254fa17524f" providerId="Windows Live" clId="Web-{0FE210DA-A0B0-4223-8279-B08442D22DDF}" dt="2021-01-13T18:00:53.396" v="448" actId="20577"/>
        <pc:sldMkLst>
          <pc:docMk/>
          <pc:sldMk cId="2454196302" sldId="258"/>
        </pc:sldMkLst>
        <pc:spChg chg="mod">
          <ac:chgData name="GLADYS NAY" userId="97eb4254fa17524f" providerId="Windows Live" clId="Web-{0FE210DA-A0B0-4223-8279-B08442D22DDF}" dt="2021-01-13T18:00:53.396" v="448" actId="20577"/>
          <ac:spMkLst>
            <pc:docMk/>
            <pc:sldMk cId="2454196302" sldId="258"/>
            <ac:spMk id="3" creationId="{A9ADE0A9-BF8F-418D-BD15-74A21DD3B248}"/>
          </ac:spMkLst>
        </pc:spChg>
      </pc:sldChg>
      <pc:sldChg chg="modSp add replId">
        <pc:chgData name="GLADYS NAY" userId="97eb4254fa17524f" providerId="Windows Live" clId="Web-{0FE210DA-A0B0-4223-8279-B08442D22DDF}" dt="2021-01-13T19:23:51.879" v="728" actId="20577"/>
        <pc:sldMkLst>
          <pc:docMk/>
          <pc:sldMk cId="3599248001" sldId="259"/>
        </pc:sldMkLst>
        <pc:spChg chg="mod">
          <ac:chgData name="GLADYS NAY" userId="97eb4254fa17524f" providerId="Windows Live" clId="Web-{0FE210DA-A0B0-4223-8279-B08442D22DDF}" dt="2021-01-13T19:23:51.879" v="728" actId="20577"/>
          <ac:spMkLst>
            <pc:docMk/>
            <pc:sldMk cId="3599248001" sldId="259"/>
            <ac:spMk id="3" creationId="{A9ADE0A9-BF8F-418D-BD15-74A21DD3B248}"/>
          </ac:spMkLst>
        </pc:spChg>
      </pc:sldChg>
      <pc:sldChg chg="modSp add replId">
        <pc:chgData name="GLADYS NAY" userId="97eb4254fa17524f" providerId="Windows Live" clId="Web-{0FE210DA-A0B0-4223-8279-B08442D22DDF}" dt="2021-01-13T19:29:57.715" v="909" actId="20577"/>
        <pc:sldMkLst>
          <pc:docMk/>
          <pc:sldMk cId="256221018" sldId="260"/>
        </pc:sldMkLst>
        <pc:spChg chg="mod">
          <ac:chgData name="GLADYS NAY" userId="97eb4254fa17524f" providerId="Windows Live" clId="Web-{0FE210DA-A0B0-4223-8279-B08442D22DDF}" dt="2021-01-13T19:29:57.715" v="909" actId="20577"/>
          <ac:spMkLst>
            <pc:docMk/>
            <pc:sldMk cId="256221018" sldId="260"/>
            <ac:spMk id="3" creationId="{A9ADE0A9-BF8F-418D-BD15-74A21DD3B248}"/>
          </ac:spMkLst>
        </pc:spChg>
      </pc:sldChg>
      <pc:sldChg chg="modSp add replId">
        <pc:chgData name="GLADYS NAY" userId="97eb4254fa17524f" providerId="Windows Live" clId="Web-{0FE210DA-A0B0-4223-8279-B08442D22DDF}" dt="2021-01-13T19:37:08.442" v="1121" actId="20577"/>
        <pc:sldMkLst>
          <pc:docMk/>
          <pc:sldMk cId="2805700927" sldId="261"/>
        </pc:sldMkLst>
        <pc:spChg chg="mod">
          <ac:chgData name="GLADYS NAY" userId="97eb4254fa17524f" providerId="Windows Live" clId="Web-{0FE210DA-A0B0-4223-8279-B08442D22DDF}" dt="2021-01-13T19:37:08.442" v="1121" actId="20577"/>
          <ac:spMkLst>
            <pc:docMk/>
            <pc:sldMk cId="2805700927" sldId="261"/>
            <ac:spMk id="3" creationId="{A9ADE0A9-BF8F-418D-BD15-74A21DD3B248}"/>
          </ac:spMkLst>
        </pc:spChg>
      </pc:sldChg>
      <pc:sldChg chg="addSp delSp modSp add replId">
        <pc:chgData name="GLADYS NAY" userId="97eb4254fa17524f" providerId="Windows Live" clId="Web-{0FE210DA-A0B0-4223-8279-B08442D22DDF}" dt="2021-01-13T19:41:22.838" v="1149" actId="14100"/>
        <pc:sldMkLst>
          <pc:docMk/>
          <pc:sldMk cId="3180012525" sldId="262"/>
        </pc:sldMkLst>
        <pc:spChg chg="mod">
          <ac:chgData name="GLADYS NAY" userId="97eb4254fa17524f" providerId="Windows Live" clId="Web-{0FE210DA-A0B0-4223-8279-B08442D22DDF}" dt="2021-01-13T19:39:55.008" v="1141" actId="20577"/>
          <ac:spMkLst>
            <pc:docMk/>
            <pc:sldMk cId="3180012525" sldId="262"/>
            <ac:spMk id="3" creationId="{A9ADE0A9-BF8F-418D-BD15-74A21DD3B248}"/>
          </ac:spMkLst>
        </pc:spChg>
        <pc:picChg chg="add del mod">
          <ac:chgData name="GLADYS NAY" userId="97eb4254fa17524f" providerId="Windows Live" clId="Web-{0FE210DA-A0B0-4223-8279-B08442D22DDF}" dt="2021-01-13T19:40:47.275" v="1142"/>
          <ac:picMkLst>
            <pc:docMk/>
            <pc:sldMk cId="3180012525" sldId="262"/>
            <ac:picMk id="2" creationId="{E0E67808-25FD-48B7-BBD4-8E8E75C48EC2}"/>
          </ac:picMkLst>
        </pc:picChg>
        <pc:picChg chg="add del mod">
          <ac:chgData name="GLADYS NAY" userId="97eb4254fa17524f" providerId="Windows Live" clId="Web-{0FE210DA-A0B0-4223-8279-B08442D22DDF}" dt="2021-01-13T19:40:54.228" v="1144"/>
          <ac:picMkLst>
            <pc:docMk/>
            <pc:sldMk cId="3180012525" sldId="262"/>
            <ac:picMk id="4" creationId="{860E0B11-B9D3-4794-AE03-977124BD4B43}"/>
          </ac:picMkLst>
        </pc:picChg>
        <pc:picChg chg="add mod">
          <ac:chgData name="GLADYS NAY" userId="97eb4254fa17524f" providerId="Windows Live" clId="Web-{0FE210DA-A0B0-4223-8279-B08442D22DDF}" dt="2021-01-13T19:41:22.838" v="1149" actId="14100"/>
          <ac:picMkLst>
            <pc:docMk/>
            <pc:sldMk cId="3180012525" sldId="262"/>
            <ac:picMk id="5" creationId="{79CBA966-B86B-4824-95DB-E60F62FC5065}"/>
          </ac:picMkLst>
        </pc:picChg>
      </pc:sldChg>
      <pc:sldChg chg="delSp modSp add replId">
        <pc:chgData name="GLADYS NAY" userId="97eb4254fa17524f" providerId="Windows Live" clId="Web-{0FE210DA-A0B0-4223-8279-B08442D22DDF}" dt="2021-01-13T19:42:26.214" v="1160" actId="20577"/>
        <pc:sldMkLst>
          <pc:docMk/>
          <pc:sldMk cId="1616755621" sldId="263"/>
        </pc:sldMkLst>
        <pc:spChg chg="mod">
          <ac:chgData name="GLADYS NAY" userId="97eb4254fa17524f" providerId="Windows Live" clId="Web-{0FE210DA-A0B0-4223-8279-B08442D22DDF}" dt="2021-01-13T19:42:26.214" v="1160" actId="20577"/>
          <ac:spMkLst>
            <pc:docMk/>
            <pc:sldMk cId="1616755621" sldId="263"/>
            <ac:spMk id="3" creationId="{A9ADE0A9-BF8F-418D-BD15-74A21DD3B248}"/>
          </ac:spMkLst>
        </pc:spChg>
        <pc:picChg chg="del">
          <ac:chgData name="GLADYS NAY" userId="97eb4254fa17524f" providerId="Windows Live" clId="Web-{0FE210DA-A0B0-4223-8279-B08442D22DDF}" dt="2021-01-13T19:39:46.648" v="1137"/>
          <ac:picMkLst>
            <pc:docMk/>
            <pc:sldMk cId="1616755621" sldId="263"/>
            <ac:picMk id="2" creationId="{E0E67808-25FD-48B7-BBD4-8E8E75C48EC2}"/>
          </ac:picMkLst>
        </pc:picChg>
      </pc:sldChg>
      <pc:sldChg chg="modSp add replId">
        <pc:chgData name="GLADYS NAY" userId="97eb4254fa17524f" providerId="Windows Live" clId="Web-{0FE210DA-A0B0-4223-8279-B08442D22DDF}" dt="2021-01-13T19:42:30.527" v="1162" actId="20577"/>
        <pc:sldMkLst>
          <pc:docMk/>
          <pc:sldMk cId="3397965526" sldId="264"/>
        </pc:sldMkLst>
        <pc:spChg chg="mod">
          <ac:chgData name="GLADYS NAY" userId="97eb4254fa17524f" providerId="Windows Live" clId="Web-{0FE210DA-A0B0-4223-8279-B08442D22DDF}" dt="2021-01-13T19:42:30.527" v="1162" actId="20577"/>
          <ac:spMkLst>
            <pc:docMk/>
            <pc:sldMk cId="3397965526" sldId="264"/>
            <ac:spMk id="3" creationId="{A9ADE0A9-BF8F-418D-BD15-74A21DD3B248}"/>
          </ac:spMkLst>
        </pc:spChg>
      </pc:sldChg>
      <pc:sldChg chg="modSp add replId">
        <pc:chgData name="GLADYS NAY" userId="97eb4254fa17524f" providerId="Windows Live" clId="Web-{0FE210DA-A0B0-4223-8279-B08442D22DDF}" dt="2021-01-13T19:42:37.620" v="1164" actId="20577"/>
        <pc:sldMkLst>
          <pc:docMk/>
          <pc:sldMk cId="2864405440" sldId="265"/>
        </pc:sldMkLst>
        <pc:spChg chg="mod">
          <ac:chgData name="GLADYS NAY" userId="97eb4254fa17524f" providerId="Windows Live" clId="Web-{0FE210DA-A0B0-4223-8279-B08442D22DDF}" dt="2021-01-13T19:42:37.620" v="1164" actId="20577"/>
          <ac:spMkLst>
            <pc:docMk/>
            <pc:sldMk cId="2864405440" sldId="265"/>
            <ac:spMk id="3" creationId="{A9ADE0A9-BF8F-418D-BD15-74A21DD3B248}"/>
          </ac:spMkLst>
        </pc:spChg>
      </pc:sldChg>
      <pc:sldChg chg="modSp add replId">
        <pc:chgData name="GLADYS NAY" userId="97eb4254fa17524f" providerId="Windows Live" clId="Web-{0FE210DA-A0B0-4223-8279-B08442D22DDF}" dt="2021-01-13T19:42:46.386" v="1168" actId="20577"/>
        <pc:sldMkLst>
          <pc:docMk/>
          <pc:sldMk cId="2116503061" sldId="266"/>
        </pc:sldMkLst>
        <pc:spChg chg="mod">
          <ac:chgData name="GLADYS NAY" userId="97eb4254fa17524f" providerId="Windows Live" clId="Web-{0FE210DA-A0B0-4223-8279-B08442D22DDF}" dt="2021-01-13T19:42:46.386" v="1168" actId="20577"/>
          <ac:spMkLst>
            <pc:docMk/>
            <pc:sldMk cId="2116503061" sldId="266"/>
            <ac:spMk id="3" creationId="{A9ADE0A9-BF8F-418D-BD15-74A21DD3B248}"/>
          </ac:spMkLst>
        </pc:spChg>
      </pc:sldChg>
      <pc:sldChg chg="modSp add replId">
        <pc:chgData name="GLADYS NAY" userId="97eb4254fa17524f" providerId="Windows Live" clId="Web-{0FE210DA-A0B0-4223-8279-B08442D22DDF}" dt="2021-01-13T19:42:54.761" v="1171" actId="20577"/>
        <pc:sldMkLst>
          <pc:docMk/>
          <pc:sldMk cId="1808402844" sldId="267"/>
        </pc:sldMkLst>
        <pc:spChg chg="mod">
          <ac:chgData name="GLADYS NAY" userId="97eb4254fa17524f" providerId="Windows Live" clId="Web-{0FE210DA-A0B0-4223-8279-B08442D22DDF}" dt="2021-01-13T19:42:54.761" v="1171" actId="20577"/>
          <ac:spMkLst>
            <pc:docMk/>
            <pc:sldMk cId="1808402844" sldId="267"/>
            <ac:spMk id="3" creationId="{A9ADE0A9-BF8F-418D-BD15-74A21DD3B248}"/>
          </ac:spMkLst>
        </pc:spChg>
      </pc:sldChg>
      <pc:sldChg chg="modSp add replId">
        <pc:chgData name="GLADYS NAY" userId="97eb4254fa17524f" providerId="Windows Live" clId="Web-{0FE210DA-A0B0-4223-8279-B08442D22DDF}" dt="2021-01-13T19:43:02.027" v="1174" actId="20577"/>
        <pc:sldMkLst>
          <pc:docMk/>
          <pc:sldMk cId="185289551" sldId="268"/>
        </pc:sldMkLst>
        <pc:spChg chg="mod">
          <ac:chgData name="GLADYS NAY" userId="97eb4254fa17524f" providerId="Windows Live" clId="Web-{0FE210DA-A0B0-4223-8279-B08442D22DDF}" dt="2021-01-13T19:43:02.027" v="1174" actId="20577"/>
          <ac:spMkLst>
            <pc:docMk/>
            <pc:sldMk cId="185289551" sldId="268"/>
            <ac:spMk id="3" creationId="{A9ADE0A9-BF8F-418D-BD15-74A21DD3B248}"/>
          </ac:spMkLst>
        </pc:spChg>
      </pc:sldChg>
      <pc:sldChg chg="modSp add replId">
        <pc:chgData name="GLADYS NAY" userId="97eb4254fa17524f" providerId="Windows Live" clId="Web-{0FE210DA-A0B0-4223-8279-B08442D22DDF}" dt="2021-01-13T19:43:11.590" v="1177" actId="20577"/>
        <pc:sldMkLst>
          <pc:docMk/>
          <pc:sldMk cId="573483642" sldId="269"/>
        </pc:sldMkLst>
        <pc:spChg chg="mod">
          <ac:chgData name="GLADYS NAY" userId="97eb4254fa17524f" providerId="Windows Live" clId="Web-{0FE210DA-A0B0-4223-8279-B08442D22DDF}" dt="2021-01-13T19:43:11.590" v="1177" actId="20577"/>
          <ac:spMkLst>
            <pc:docMk/>
            <pc:sldMk cId="573483642" sldId="269"/>
            <ac:spMk id="3" creationId="{A9ADE0A9-BF8F-418D-BD15-74A21DD3B248}"/>
          </ac:spMkLst>
        </pc:spChg>
      </pc:sldChg>
      <pc:sldChg chg="modSp add replId">
        <pc:chgData name="GLADYS NAY" userId="97eb4254fa17524f" providerId="Windows Live" clId="Web-{0FE210DA-A0B0-4223-8279-B08442D22DDF}" dt="2021-01-13T19:43:16.840" v="1180" actId="20577"/>
        <pc:sldMkLst>
          <pc:docMk/>
          <pc:sldMk cId="1612769002" sldId="270"/>
        </pc:sldMkLst>
        <pc:spChg chg="mod">
          <ac:chgData name="GLADYS NAY" userId="97eb4254fa17524f" providerId="Windows Live" clId="Web-{0FE210DA-A0B0-4223-8279-B08442D22DDF}" dt="2021-01-13T19:43:16.840" v="1180" actId="20577"/>
          <ac:spMkLst>
            <pc:docMk/>
            <pc:sldMk cId="1612769002" sldId="270"/>
            <ac:spMk id="3" creationId="{A9ADE0A9-BF8F-418D-BD15-74A21DD3B248}"/>
          </ac:spMkLst>
        </pc:spChg>
      </pc:sldChg>
      <pc:sldChg chg="modSp add replId">
        <pc:chgData name="GLADYS NAY" userId="97eb4254fa17524f" providerId="Windows Live" clId="Web-{0FE210DA-A0B0-4223-8279-B08442D22DDF}" dt="2021-01-13T19:45:32.765" v="1184" actId="20577"/>
        <pc:sldMkLst>
          <pc:docMk/>
          <pc:sldMk cId="4289254530" sldId="271"/>
        </pc:sldMkLst>
        <pc:spChg chg="mod">
          <ac:chgData name="GLADYS NAY" userId="97eb4254fa17524f" providerId="Windows Live" clId="Web-{0FE210DA-A0B0-4223-8279-B08442D22DDF}" dt="2021-01-13T19:45:32.765" v="1184" actId="20577"/>
          <ac:spMkLst>
            <pc:docMk/>
            <pc:sldMk cId="4289254530" sldId="271"/>
            <ac:spMk id="3" creationId="{A9ADE0A9-BF8F-418D-BD15-74A21DD3B248}"/>
          </ac:spMkLst>
        </pc:spChg>
      </pc:sldChg>
      <pc:sldMasterChg chg="del delSldLayout">
        <pc:chgData name="GLADYS NAY" userId="97eb4254fa17524f" providerId="Windows Live" clId="Web-{0FE210DA-A0B0-4223-8279-B08442D22DDF}" dt="2021-01-13T17:47:57.882" v="0"/>
        <pc:sldMasterMkLst>
          <pc:docMk/>
          <pc:sldMasterMk cId="2460954070" sldId="2147483660"/>
        </pc:sldMasterMkLst>
        <pc:sldLayoutChg chg="del">
          <pc:chgData name="GLADYS NAY" userId="97eb4254fa17524f" providerId="Windows Live" clId="Web-{0FE210DA-A0B0-4223-8279-B08442D22DDF}" dt="2021-01-13T17:47:57.882" v="0"/>
          <pc:sldLayoutMkLst>
            <pc:docMk/>
            <pc:sldMasterMk cId="2460954070" sldId="2147483660"/>
            <pc:sldLayoutMk cId="2385387890" sldId="2147483661"/>
          </pc:sldLayoutMkLst>
        </pc:sldLayoutChg>
        <pc:sldLayoutChg chg="del">
          <pc:chgData name="GLADYS NAY" userId="97eb4254fa17524f" providerId="Windows Live" clId="Web-{0FE210DA-A0B0-4223-8279-B08442D22DDF}" dt="2021-01-13T17:47:57.882" v="0"/>
          <pc:sldLayoutMkLst>
            <pc:docMk/>
            <pc:sldMasterMk cId="2460954070" sldId="2147483660"/>
            <pc:sldLayoutMk cId="949138452" sldId="2147483662"/>
          </pc:sldLayoutMkLst>
        </pc:sldLayoutChg>
        <pc:sldLayoutChg chg="del">
          <pc:chgData name="GLADYS NAY" userId="97eb4254fa17524f" providerId="Windows Live" clId="Web-{0FE210DA-A0B0-4223-8279-B08442D22DDF}" dt="2021-01-13T17:47:57.882" v="0"/>
          <pc:sldLayoutMkLst>
            <pc:docMk/>
            <pc:sldMasterMk cId="2460954070" sldId="2147483660"/>
            <pc:sldLayoutMk cId="2591524520" sldId="2147483663"/>
          </pc:sldLayoutMkLst>
        </pc:sldLayoutChg>
        <pc:sldLayoutChg chg="del">
          <pc:chgData name="GLADYS NAY" userId="97eb4254fa17524f" providerId="Windows Live" clId="Web-{0FE210DA-A0B0-4223-8279-B08442D22DDF}" dt="2021-01-13T17:47:57.882" v="0"/>
          <pc:sldLayoutMkLst>
            <pc:docMk/>
            <pc:sldMasterMk cId="2460954070" sldId="2147483660"/>
            <pc:sldLayoutMk cId="1203092039" sldId="2147483664"/>
          </pc:sldLayoutMkLst>
        </pc:sldLayoutChg>
        <pc:sldLayoutChg chg="del">
          <pc:chgData name="GLADYS NAY" userId="97eb4254fa17524f" providerId="Windows Live" clId="Web-{0FE210DA-A0B0-4223-8279-B08442D22DDF}" dt="2021-01-13T17:47:57.882" v="0"/>
          <pc:sldLayoutMkLst>
            <pc:docMk/>
            <pc:sldMasterMk cId="2460954070" sldId="2147483660"/>
            <pc:sldLayoutMk cId="3733172339" sldId="2147483665"/>
          </pc:sldLayoutMkLst>
        </pc:sldLayoutChg>
        <pc:sldLayoutChg chg="del">
          <pc:chgData name="GLADYS NAY" userId="97eb4254fa17524f" providerId="Windows Live" clId="Web-{0FE210DA-A0B0-4223-8279-B08442D22DDF}" dt="2021-01-13T17:47:57.882" v="0"/>
          <pc:sldLayoutMkLst>
            <pc:docMk/>
            <pc:sldMasterMk cId="2460954070" sldId="2147483660"/>
            <pc:sldLayoutMk cId="3210312558" sldId="2147483666"/>
          </pc:sldLayoutMkLst>
        </pc:sldLayoutChg>
        <pc:sldLayoutChg chg="del">
          <pc:chgData name="GLADYS NAY" userId="97eb4254fa17524f" providerId="Windows Live" clId="Web-{0FE210DA-A0B0-4223-8279-B08442D22DDF}" dt="2021-01-13T17:47:57.882" v="0"/>
          <pc:sldLayoutMkLst>
            <pc:docMk/>
            <pc:sldMasterMk cId="2460954070" sldId="2147483660"/>
            <pc:sldLayoutMk cId="3146388984" sldId="2147483667"/>
          </pc:sldLayoutMkLst>
        </pc:sldLayoutChg>
        <pc:sldLayoutChg chg="del">
          <pc:chgData name="GLADYS NAY" userId="97eb4254fa17524f" providerId="Windows Live" clId="Web-{0FE210DA-A0B0-4223-8279-B08442D22DDF}" dt="2021-01-13T17:47:57.882" v="0"/>
          <pc:sldLayoutMkLst>
            <pc:docMk/>
            <pc:sldMasterMk cId="2460954070" sldId="2147483660"/>
            <pc:sldLayoutMk cId="3171841454" sldId="2147483668"/>
          </pc:sldLayoutMkLst>
        </pc:sldLayoutChg>
        <pc:sldLayoutChg chg="del">
          <pc:chgData name="GLADYS NAY" userId="97eb4254fa17524f" providerId="Windows Live" clId="Web-{0FE210DA-A0B0-4223-8279-B08442D22DDF}" dt="2021-01-13T17:47:57.882" v="0"/>
          <pc:sldLayoutMkLst>
            <pc:docMk/>
            <pc:sldMasterMk cId="2460954070" sldId="2147483660"/>
            <pc:sldLayoutMk cId="1718958274" sldId="2147483669"/>
          </pc:sldLayoutMkLst>
        </pc:sldLayoutChg>
        <pc:sldLayoutChg chg="del">
          <pc:chgData name="GLADYS NAY" userId="97eb4254fa17524f" providerId="Windows Live" clId="Web-{0FE210DA-A0B0-4223-8279-B08442D22DDF}" dt="2021-01-13T17:47:57.882" v="0"/>
          <pc:sldLayoutMkLst>
            <pc:docMk/>
            <pc:sldMasterMk cId="2460954070" sldId="2147483660"/>
            <pc:sldLayoutMk cId="2202905451" sldId="2147483670"/>
          </pc:sldLayoutMkLst>
        </pc:sldLayoutChg>
        <pc:sldLayoutChg chg="del">
          <pc:chgData name="GLADYS NAY" userId="97eb4254fa17524f" providerId="Windows Live" clId="Web-{0FE210DA-A0B0-4223-8279-B08442D22DDF}" dt="2021-01-13T17:47:57.882" v="0"/>
          <pc:sldLayoutMkLst>
            <pc:docMk/>
            <pc:sldMasterMk cId="2460954070" sldId="2147483660"/>
            <pc:sldLayoutMk cId="3479445657" sldId="2147483671"/>
          </pc:sldLayoutMkLst>
        </pc:sldLayoutChg>
      </pc:sldMasterChg>
      <pc:sldMasterChg chg="add addSldLayout">
        <pc:chgData name="GLADYS NAY" userId="97eb4254fa17524f" providerId="Windows Live" clId="Web-{0FE210DA-A0B0-4223-8279-B08442D22DDF}" dt="2021-01-13T17:47:57.882" v="0"/>
        <pc:sldMasterMkLst>
          <pc:docMk/>
          <pc:sldMasterMk cId="1211237251" sldId="2147483737"/>
        </pc:sldMasterMkLst>
        <pc:sldLayoutChg chg="add">
          <pc:chgData name="GLADYS NAY" userId="97eb4254fa17524f" providerId="Windows Live" clId="Web-{0FE210DA-A0B0-4223-8279-B08442D22DDF}" dt="2021-01-13T17:47:57.882" v="0"/>
          <pc:sldLayoutMkLst>
            <pc:docMk/>
            <pc:sldMasterMk cId="1211237251" sldId="2147483737"/>
            <pc:sldLayoutMk cId="1177712218" sldId="2147483726"/>
          </pc:sldLayoutMkLst>
        </pc:sldLayoutChg>
        <pc:sldLayoutChg chg="add">
          <pc:chgData name="GLADYS NAY" userId="97eb4254fa17524f" providerId="Windows Live" clId="Web-{0FE210DA-A0B0-4223-8279-B08442D22DDF}" dt="2021-01-13T17:47:57.882" v="0"/>
          <pc:sldLayoutMkLst>
            <pc:docMk/>
            <pc:sldMasterMk cId="1211237251" sldId="2147483737"/>
            <pc:sldLayoutMk cId="374974046" sldId="2147483727"/>
          </pc:sldLayoutMkLst>
        </pc:sldLayoutChg>
        <pc:sldLayoutChg chg="add">
          <pc:chgData name="GLADYS NAY" userId="97eb4254fa17524f" providerId="Windows Live" clId="Web-{0FE210DA-A0B0-4223-8279-B08442D22DDF}" dt="2021-01-13T17:47:57.882" v="0"/>
          <pc:sldLayoutMkLst>
            <pc:docMk/>
            <pc:sldMasterMk cId="1211237251" sldId="2147483737"/>
            <pc:sldLayoutMk cId="587803410" sldId="2147483728"/>
          </pc:sldLayoutMkLst>
        </pc:sldLayoutChg>
        <pc:sldLayoutChg chg="add">
          <pc:chgData name="GLADYS NAY" userId="97eb4254fa17524f" providerId="Windows Live" clId="Web-{0FE210DA-A0B0-4223-8279-B08442D22DDF}" dt="2021-01-13T17:47:57.882" v="0"/>
          <pc:sldLayoutMkLst>
            <pc:docMk/>
            <pc:sldMasterMk cId="1211237251" sldId="2147483737"/>
            <pc:sldLayoutMk cId="1152269617" sldId="2147483729"/>
          </pc:sldLayoutMkLst>
        </pc:sldLayoutChg>
        <pc:sldLayoutChg chg="add">
          <pc:chgData name="GLADYS NAY" userId="97eb4254fa17524f" providerId="Windows Live" clId="Web-{0FE210DA-A0B0-4223-8279-B08442D22DDF}" dt="2021-01-13T17:47:57.882" v="0"/>
          <pc:sldLayoutMkLst>
            <pc:docMk/>
            <pc:sldMasterMk cId="1211237251" sldId="2147483737"/>
            <pc:sldLayoutMk cId="3772406714" sldId="2147483730"/>
          </pc:sldLayoutMkLst>
        </pc:sldLayoutChg>
        <pc:sldLayoutChg chg="add">
          <pc:chgData name="GLADYS NAY" userId="97eb4254fa17524f" providerId="Windows Live" clId="Web-{0FE210DA-A0B0-4223-8279-B08442D22DDF}" dt="2021-01-13T17:47:57.882" v="0"/>
          <pc:sldLayoutMkLst>
            <pc:docMk/>
            <pc:sldMasterMk cId="1211237251" sldId="2147483737"/>
            <pc:sldLayoutMk cId="2721711651" sldId="2147483731"/>
          </pc:sldLayoutMkLst>
        </pc:sldLayoutChg>
        <pc:sldLayoutChg chg="add">
          <pc:chgData name="GLADYS NAY" userId="97eb4254fa17524f" providerId="Windows Live" clId="Web-{0FE210DA-A0B0-4223-8279-B08442D22DDF}" dt="2021-01-13T17:47:57.882" v="0"/>
          <pc:sldLayoutMkLst>
            <pc:docMk/>
            <pc:sldMasterMk cId="1211237251" sldId="2147483737"/>
            <pc:sldLayoutMk cId="2859154487" sldId="2147483732"/>
          </pc:sldLayoutMkLst>
        </pc:sldLayoutChg>
        <pc:sldLayoutChg chg="add">
          <pc:chgData name="GLADYS NAY" userId="97eb4254fa17524f" providerId="Windows Live" clId="Web-{0FE210DA-A0B0-4223-8279-B08442D22DDF}" dt="2021-01-13T17:47:57.882" v="0"/>
          <pc:sldLayoutMkLst>
            <pc:docMk/>
            <pc:sldMasterMk cId="1211237251" sldId="2147483737"/>
            <pc:sldLayoutMk cId="2102889965" sldId="2147483733"/>
          </pc:sldLayoutMkLst>
        </pc:sldLayoutChg>
        <pc:sldLayoutChg chg="add">
          <pc:chgData name="GLADYS NAY" userId="97eb4254fa17524f" providerId="Windows Live" clId="Web-{0FE210DA-A0B0-4223-8279-B08442D22DDF}" dt="2021-01-13T17:47:57.882" v="0"/>
          <pc:sldLayoutMkLst>
            <pc:docMk/>
            <pc:sldMasterMk cId="1211237251" sldId="2147483737"/>
            <pc:sldLayoutMk cId="1196090176" sldId="2147483734"/>
          </pc:sldLayoutMkLst>
        </pc:sldLayoutChg>
        <pc:sldLayoutChg chg="add">
          <pc:chgData name="GLADYS NAY" userId="97eb4254fa17524f" providerId="Windows Live" clId="Web-{0FE210DA-A0B0-4223-8279-B08442D22DDF}" dt="2021-01-13T17:47:57.882" v="0"/>
          <pc:sldLayoutMkLst>
            <pc:docMk/>
            <pc:sldMasterMk cId="1211237251" sldId="2147483737"/>
            <pc:sldLayoutMk cId="1429649307" sldId="2147483735"/>
          </pc:sldLayoutMkLst>
        </pc:sldLayoutChg>
        <pc:sldLayoutChg chg="add">
          <pc:chgData name="GLADYS NAY" userId="97eb4254fa17524f" providerId="Windows Live" clId="Web-{0FE210DA-A0B0-4223-8279-B08442D22DDF}" dt="2021-01-13T17:47:57.882" v="0"/>
          <pc:sldLayoutMkLst>
            <pc:docMk/>
            <pc:sldMasterMk cId="1211237251" sldId="2147483737"/>
            <pc:sldLayoutMk cId="963600488" sldId="2147483736"/>
          </pc:sldLayoutMkLst>
        </pc:sldLayoutChg>
      </pc:sldMaster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674CB-3709-4ACF-BB61-29ADEA3D41BE}"/>
              </a:ext>
            </a:extLst>
          </p:cNvPr>
          <p:cNvSpPr>
            <a:spLocks noGrp="1"/>
          </p:cNvSpPr>
          <p:nvPr>
            <p:ph type="ctrTitle"/>
          </p:nvPr>
        </p:nvSpPr>
        <p:spPr>
          <a:xfrm>
            <a:off x="1524000" y="1033272"/>
            <a:ext cx="9144000" cy="2478024"/>
          </a:xfrm>
        </p:spPr>
        <p:txBody>
          <a:bodyPr lIns="0" tIns="0" rIns="0" bIns="0" anchor="b">
            <a:noAutofit/>
          </a:bodyPr>
          <a:lstStyle>
            <a:lvl1pPr algn="ctr">
              <a:defRPr sz="4000" spc="750" baseline="0"/>
            </a:lvl1pPr>
          </a:lstStyle>
          <a:p>
            <a:r>
              <a:rPr lang="en-US" dirty="0"/>
              <a:t>Click to edit Master title style</a:t>
            </a:r>
          </a:p>
        </p:txBody>
      </p:sp>
      <p:sp>
        <p:nvSpPr>
          <p:cNvPr id="3" name="Subtitle 2">
            <a:extLst>
              <a:ext uri="{FF2B5EF4-FFF2-40B4-BE49-F238E27FC236}">
                <a16:creationId xmlns:a16="http://schemas.microsoft.com/office/drawing/2014/main" id="{E06DA6BE-9B64-48FC-92D1-EF0D426A3974}"/>
              </a:ext>
            </a:extLst>
          </p:cNvPr>
          <p:cNvSpPr>
            <a:spLocks noGrp="1"/>
          </p:cNvSpPr>
          <p:nvPr>
            <p:ph type="subTitle" idx="1"/>
          </p:nvPr>
        </p:nvSpPr>
        <p:spPr>
          <a:xfrm>
            <a:off x="1524000" y="3822192"/>
            <a:ext cx="9144000" cy="1435608"/>
          </a:xfrm>
        </p:spPr>
        <p:txBody>
          <a:bodyPr lIns="0" tIns="0" rIns="0" bIns="0">
            <a:normAutofit/>
          </a:bodyPr>
          <a:lstStyle>
            <a:lvl1pPr marL="0" indent="0" algn="ctr">
              <a:lnSpc>
                <a:spcPct val="150000"/>
              </a:lnSpc>
              <a:buNone/>
              <a:defRPr sz="1600" cap="all" spc="60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B083AE59-8E21-449F-86DA-5BE297010864}"/>
              </a:ext>
            </a:extLst>
          </p:cNvPr>
          <p:cNvSpPr>
            <a:spLocks noGrp="1"/>
          </p:cNvSpPr>
          <p:nvPr>
            <p:ph type="dt" sz="half" idx="10"/>
          </p:nvPr>
        </p:nvSpPr>
        <p:spPr/>
        <p:txBody>
          <a:bodyPr/>
          <a:lstStyle/>
          <a:p>
            <a:fld id="{655A5808-3B61-48CC-92EF-85AC2E0DFA56}" type="datetime2">
              <a:rPr lang="en-US" smtClean="0"/>
              <a:t>Friday, January 22, 2021</a:t>
            </a:fld>
            <a:endParaRPr lang="en-US"/>
          </a:p>
        </p:txBody>
      </p:sp>
      <p:sp>
        <p:nvSpPr>
          <p:cNvPr id="5" name="Footer Placeholder 4">
            <a:extLst>
              <a:ext uri="{FF2B5EF4-FFF2-40B4-BE49-F238E27FC236}">
                <a16:creationId xmlns:a16="http://schemas.microsoft.com/office/drawing/2014/main" id="{4E8CCD60-9970-49FD-8254-21154BAA1E8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CC0A488-07A7-42F9-B1DF-68545B75417D}"/>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11960901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FE0F35-0AE7-48AB-9005-F1DB4BD0B473}"/>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4DDD4022-C31F-4C4C-B5BF-5F9730C08A0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9A45EE9-11D3-436C-9D73-1AA6CCDB165F}"/>
              </a:ext>
            </a:extLst>
          </p:cNvPr>
          <p:cNvSpPr>
            <a:spLocks noGrp="1"/>
          </p:cNvSpPr>
          <p:nvPr>
            <p:ph type="dt" sz="half" idx="10"/>
          </p:nvPr>
        </p:nvSpPr>
        <p:spPr/>
        <p:txBody>
          <a:bodyPr/>
          <a:lstStyle/>
          <a:p>
            <a:fld id="{2F3AF3C6-0FD4-4939-991C-00DDE5C56815}" type="datetime2">
              <a:rPr lang="en-US" smtClean="0"/>
              <a:t>Friday, January 22, 2021</a:t>
            </a:fld>
            <a:endParaRPr lang="en-US"/>
          </a:p>
        </p:txBody>
      </p:sp>
      <p:sp>
        <p:nvSpPr>
          <p:cNvPr id="5" name="Footer Placeholder 4">
            <a:extLst>
              <a:ext uri="{FF2B5EF4-FFF2-40B4-BE49-F238E27FC236}">
                <a16:creationId xmlns:a16="http://schemas.microsoft.com/office/drawing/2014/main" id="{92817DCF-881F-4956-81AE-A6D27A88F4B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A265F17-AD75-4B7E-970D-5D4DBD5D170C}"/>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14296493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8C12CB-05D8-4D62-BDC5-812DB6DD04CD}"/>
              </a:ext>
            </a:extLst>
          </p:cNvPr>
          <p:cNvSpPr>
            <a:spLocks noGrp="1"/>
          </p:cNvSpPr>
          <p:nvPr>
            <p:ph type="title"/>
          </p:nvPr>
        </p:nvSpPr>
        <p:spPr>
          <a:xfrm>
            <a:off x="1371600" y="1709738"/>
            <a:ext cx="9966960" cy="2852737"/>
          </a:xfrm>
        </p:spPr>
        <p:txBody>
          <a:bodyPr anchor="b">
            <a:normAutofit/>
          </a:bodyPr>
          <a:lstStyle>
            <a:lvl1pPr>
              <a:lnSpc>
                <a:spcPct val="100000"/>
              </a:lnSpc>
              <a:defRPr sz="4400" spc="750" baseline="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C52F020-8516-4B9E-B455-5731ED6C9E9E}"/>
              </a:ext>
            </a:extLst>
          </p:cNvPr>
          <p:cNvSpPr>
            <a:spLocks noGrp="1"/>
          </p:cNvSpPr>
          <p:nvPr>
            <p:ph type="body" idx="1"/>
          </p:nvPr>
        </p:nvSpPr>
        <p:spPr>
          <a:xfrm>
            <a:off x="1371600" y="4974336"/>
            <a:ext cx="9966961" cy="1115568"/>
          </a:xfrm>
        </p:spPr>
        <p:txBody>
          <a:bodyPr>
            <a:normAutofit/>
          </a:bodyPr>
          <a:lstStyle>
            <a:lvl1pPr marL="0" indent="0">
              <a:buNone/>
              <a:defRPr sz="1600" cap="all" spc="600" baseline="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C822993-6E28-44BB-B983-095B476B801A}"/>
              </a:ext>
            </a:extLst>
          </p:cNvPr>
          <p:cNvSpPr>
            <a:spLocks noGrp="1"/>
          </p:cNvSpPr>
          <p:nvPr>
            <p:ph type="dt" sz="half" idx="10"/>
          </p:nvPr>
        </p:nvSpPr>
        <p:spPr/>
        <p:txBody>
          <a:bodyPr/>
          <a:lstStyle/>
          <a:p>
            <a:fld id="{86807482-8128-47C6-A8DD-6452B0291CFF}" type="datetime2">
              <a:rPr lang="en-US" smtClean="0"/>
              <a:t>Friday, January 22, 2021</a:t>
            </a:fld>
            <a:endParaRPr lang="en-US"/>
          </a:p>
        </p:txBody>
      </p:sp>
      <p:sp>
        <p:nvSpPr>
          <p:cNvPr id="5" name="Footer Placeholder 4">
            <a:extLst>
              <a:ext uri="{FF2B5EF4-FFF2-40B4-BE49-F238E27FC236}">
                <a16:creationId xmlns:a16="http://schemas.microsoft.com/office/drawing/2014/main" id="{FC909971-06C9-462B-81D9-BEF24C708A1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F9A076D-47C1-49CD-9A8B-956DB3FC31F7}"/>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9636004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28DFBD-F5ED-455C-8AD0-97476A55E3D5}"/>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C30E58C-F463-4D52-9225-9410133113A4}"/>
              </a:ext>
            </a:extLst>
          </p:cNvPr>
          <p:cNvSpPr>
            <a:spLocks noGrp="1"/>
          </p:cNvSpPr>
          <p:nvPr>
            <p:ph sz="half" idx="1"/>
          </p:nvPr>
        </p:nvSpPr>
        <p:spPr>
          <a:xfrm>
            <a:off x="1371600" y="2112264"/>
            <a:ext cx="4846320" cy="39593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6AF7BDB4-97FA-485D-A557-6F96692BAC9E}"/>
              </a:ext>
            </a:extLst>
          </p:cNvPr>
          <p:cNvSpPr>
            <a:spLocks noGrp="1"/>
          </p:cNvSpPr>
          <p:nvPr>
            <p:ph sz="half" idx="2"/>
          </p:nvPr>
        </p:nvSpPr>
        <p:spPr>
          <a:xfrm>
            <a:off x="6766560" y="2112265"/>
            <a:ext cx="4846320" cy="395935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68C50007-C799-4117-8ACD-5EE980E63F17}"/>
              </a:ext>
            </a:extLst>
          </p:cNvPr>
          <p:cNvSpPr>
            <a:spLocks noGrp="1"/>
          </p:cNvSpPr>
          <p:nvPr>
            <p:ph type="dt" sz="half" idx="10"/>
          </p:nvPr>
        </p:nvSpPr>
        <p:spPr/>
        <p:txBody>
          <a:bodyPr/>
          <a:lstStyle/>
          <a:p>
            <a:fld id="{37903F25-275E-41DE-BE3B-EBF0DB49F9B1}" type="datetime2">
              <a:rPr lang="en-US" smtClean="0"/>
              <a:t>Friday, January 22, 2021</a:t>
            </a:fld>
            <a:endParaRPr lang="en-US"/>
          </a:p>
        </p:txBody>
      </p:sp>
      <p:sp>
        <p:nvSpPr>
          <p:cNvPr id="6" name="Footer Placeholder 5">
            <a:extLst>
              <a:ext uri="{FF2B5EF4-FFF2-40B4-BE49-F238E27FC236}">
                <a16:creationId xmlns:a16="http://schemas.microsoft.com/office/drawing/2014/main" id="{F24E8968-6BAD-4D5A-BF1D-911C7A39C1C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99D8C08-BF20-4D5E-9004-0C075C36D8A4}"/>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11777122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2036E0D-26A5-455A-A8BD-70DA8BC03EB2}"/>
              </a:ext>
            </a:extLst>
          </p:cNvPr>
          <p:cNvSpPr>
            <a:spLocks noGrp="1"/>
          </p:cNvSpPr>
          <p:nvPr>
            <p:ph type="body" idx="1"/>
          </p:nvPr>
        </p:nvSpPr>
        <p:spPr>
          <a:xfrm>
            <a:off x="1371600" y="2112264"/>
            <a:ext cx="484107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7FD4EA0-094D-4056-9032-BFB44B40896B}"/>
              </a:ext>
            </a:extLst>
          </p:cNvPr>
          <p:cNvSpPr>
            <a:spLocks noGrp="1"/>
          </p:cNvSpPr>
          <p:nvPr>
            <p:ph sz="half" idx="2"/>
          </p:nvPr>
        </p:nvSpPr>
        <p:spPr>
          <a:xfrm>
            <a:off x="1371600" y="3018472"/>
            <a:ext cx="4841076" cy="31048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5FC0CCE8-718F-4620-8B4A-C60EEA7B884D}"/>
              </a:ext>
            </a:extLst>
          </p:cNvPr>
          <p:cNvSpPr>
            <a:spLocks noGrp="1"/>
          </p:cNvSpPr>
          <p:nvPr>
            <p:ph type="body" sz="quarter" idx="3"/>
          </p:nvPr>
        </p:nvSpPr>
        <p:spPr>
          <a:xfrm>
            <a:off x="6766560" y="2112264"/>
            <a:ext cx="484632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6CE86DF-0069-4D31-BDD3-A9A2F9B7B468}"/>
              </a:ext>
            </a:extLst>
          </p:cNvPr>
          <p:cNvSpPr>
            <a:spLocks noGrp="1"/>
          </p:cNvSpPr>
          <p:nvPr>
            <p:ph sz="quarter" idx="4"/>
          </p:nvPr>
        </p:nvSpPr>
        <p:spPr>
          <a:xfrm>
            <a:off x="6766560" y="3018471"/>
            <a:ext cx="4841076" cy="31048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21A5ED06-FE54-4B86-A8D4-07D0EB08C3AB}"/>
              </a:ext>
            </a:extLst>
          </p:cNvPr>
          <p:cNvSpPr>
            <a:spLocks noGrp="1"/>
          </p:cNvSpPr>
          <p:nvPr>
            <p:ph type="dt" sz="half" idx="10"/>
          </p:nvPr>
        </p:nvSpPr>
        <p:spPr/>
        <p:txBody>
          <a:bodyPr/>
          <a:lstStyle/>
          <a:p>
            <a:fld id="{EE475572-4A44-4171-84AA-64D42C8050A6}" type="datetime2">
              <a:rPr lang="en-US" smtClean="0"/>
              <a:t>Friday, January 22, 2021</a:t>
            </a:fld>
            <a:endParaRPr lang="en-US"/>
          </a:p>
        </p:txBody>
      </p:sp>
      <p:sp>
        <p:nvSpPr>
          <p:cNvPr id="8" name="Footer Placeholder 7">
            <a:extLst>
              <a:ext uri="{FF2B5EF4-FFF2-40B4-BE49-F238E27FC236}">
                <a16:creationId xmlns:a16="http://schemas.microsoft.com/office/drawing/2014/main" id="{CE9EC6C3-0950-4AFE-936A-9AB5D227844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784B1D1-BE0C-48F4-BC74-90675A0F07CF}"/>
              </a:ext>
            </a:extLst>
          </p:cNvPr>
          <p:cNvSpPr>
            <a:spLocks noGrp="1"/>
          </p:cNvSpPr>
          <p:nvPr>
            <p:ph type="sldNum" sz="quarter" idx="12"/>
          </p:nvPr>
        </p:nvSpPr>
        <p:spPr/>
        <p:txBody>
          <a:bodyPr/>
          <a:lstStyle/>
          <a:p>
            <a:fld id="{C01389E6-C847-4AD0-B56D-D205B2EAB1EE}" type="slidenum">
              <a:rPr lang="en-US" smtClean="0"/>
              <a:t>‹#›</a:t>
            </a:fld>
            <a:endParaRPr lang="en-US"/>
          </a:p>
        </p:txBody>
      </p:sp>
      <p:sp>
        <p:nvSpPr>
          <p:cNvPr id="10" name="Title 9">
            <a:extLst>
              <a:ext uri="{FF2B5EF4-FFF2-40B4-BE49-F238E27FC236}">
                <a16:creationId xmlns:a16="http://schemas.microsoft.com/office/drawing/2014/main" id="{2D453288-3D76-40C1-BE00-223AB28F13DF}"/>
              </a:ext>
            </a:extLst>
          </p:cNvPr>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3749740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B1716-24B0-42CD-95B6-843092597B2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9E3617E-4B11-481F-AC6E-00031790294A}"/>
              </a:ext>
            </a:extLst>
          </p:cNvPr>
          <p:cNvSpPr>
            <a:spLocks noGrp="1"/>
          </p:cNvSpPr>
          <p:nvPr>
            <p:ph type="dt" sz="half" idx="10"/>
          </p:nvPr>
        </p:nvSpPr>
        <p:spPr/>
        <p:txBody>
          <a:bodyPr/>
          <a:lstStyle/>
          <a:p>
            <a:fld id="{C4C1612E-528E-4FD5-9E9E-E15F1108F171}" type="datetime2">
              <a:rPr lang="en-US" smtClean="0"/>
              <a:t>Friday, January 22, 2021</a:t>
            </a:fld>
            <a:endParaRPr lang="en-US"/>
          </a:p>
        </p:txBody>
      </p:sp>
      <p:sp>
        <p:nvSpPr>
          <p:cNvPr id="4" name="Footer Placeholder 3">
            <a:extLst>
              <a:ext uri="{FF2B5EF4-FFF2-40B4-BE49-F238E27FC236}">
                <a16:creationId xmlns:a16="http://schemas.microsoft.com/office/drawing/2014/main" id="{F6BF19CC-06D3-40E9-81B5-63B457B220C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AEFC312-3AA5-46F7-B701-3D9327A68DB7}"/>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28591544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8C9E28E-1389-47AF-B3EB-22571417ACBE}"/>
              </a:ext>
            </a:extLst>
          </p:cNvPr>
          <p:cNvSpPr>
            <a:spLocks noGrp="1"/>
          </p:cNvSpPr>
          <p:nvPr>
            <p:ph type="dt" sz="half" idx="10"/>
          </p:nvPr>
        </p:nvSpPr>
        <p:spPr/>
        <p:txBody>
          <a:bodyPr/>
          <a:lstStyle/>
          <a:p>
            <a:fld id="{D4F6D862-A06D-436F-A92E-EBAAD50B6E50}" type="datetime2">
              <a:rPr lang="en-US" smtClean="0"/>
              <a:t>Friday, January 22, 2021</a:t>
            </a:fld>
            <a:endParaRPr lang="en-US"/>
          </a:p>
        </p:txBody>
      </p:sp>
      <p:sp>
        <p:nvSpPr>
          <p:cNvPr id="3" name="Footer Placeholder 2">
            <a:extLst>
              <a:ext uri="{FF2B5EF4-FFF2-40B4-BE49-F238E27FC236}">
                <a16:creationId xmlns:a16="http://schemas.microsoft.com/office/drawing/2014/main" id="{BFCF6B08-1984-4F7C-9F6E-A4F47BDBA21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771B3C5-CEC7-427F-931C-1318C421BEF9}"/>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5878034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4EB55F-536E-4547-A5D2-0483FC3684CD}"/>
              </a:ext>
            </a:extLst>
          </p:cNvPr>
          <p:cNvSpPr>
            <a:spLocks noGrp="1"/>
          </p:cNvSpPr>
          <p:nvPr>
            <p:ph type="title"/>
          </p:nvPr>
        </p:nvSpPr>
        <p:spPr>
          <a:xfrm>
            <a:off x="1371600" y="987425"/>
            <a:ext cx="3932237" cy="1894511"/>
          </a:xfrm>
        </p:spPr>
        <p:txBody>
          <a:bodyPr anchor="b"/>
          <a:lstStyle>
            <a:lvl1pPr>
              <a:lnSpc>
                <a:spcPct val="100000"/>
              </a:lnSpc>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3D717D3C-533B-4EA9-886B-FAE59956C74C}"/>
              </a:ext>
            </a:extLst>
          </p:cNvPr>
          <p:cNvSpPr>
            <a:spLocks noGrp="1"/>
          </p:cNvSpPr>
          <p:nvPr>
            <p:ph idx="1"/>
          </p:nvPr>
        </p:nvSpPr>
        <p:spPr>
          <a:xfrm>
            <a:off x="5650992" y="987425"/>
            <a:ext cx="5687568" cy="4873625"/>
          </a:xfrm>
        </p:spPr>
        <p:txBody>
          <a:bodyPr>
            <a:normAutofit/>
          </a:bodyPr>
          <a:lstStyle>
            <a:lvl1pPr>
              <a:defRPr sz="20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2419D2E1-4B17-4608-961E-2C4719855E89}"/>
              </a:ext>
            </a:extLst>
          </p:cNvPr>
          <p:cNvSpPr>
            <a:spLocks noGrp="1"/>
          </p:cNvSpPr>
          <p:nvPr>
            <p:ph type="body" sz="half" idx="2"/>
          </p:nvPr>
        </p:nvSpPr>
        <p:spPr>
          <a:xfrm>
            <a:off x="1371600" y="3058510"/>
            <a:ext cx="3932237" cy="280254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75A3535-184C-438C-AE91-9C42B7C5AFB6}"/>
              </a:ext>
            </a:extLst>
          </p:cNvPr>
          <p:cNvSpPr>
            <a:spLocks noGrp="1"/>
          </p:cNvSpPr>
          <p:nvPr>
            <p:ph type="dt" sz="half" idx="10"/>
          </p:nvPr>
        </p:nvSpPr>
        <p:spPr/>
        <p:txBody>
          <a:bodyPr/>
          <a:lstStyle/>
          <a:p>
            <a:fld id="{B73E0B7D-2260-4809-8F0A-9E5F3E24F169}" type="datetime2">
              <a:rPr lang="en-US" smtClean="0"/>
              <a:t>Friday, January 22, 2021</a:t>
            </a:fld>
            <a:endParaRPr lang="en-US"/>
          </a:p>
        </p:txBody>
      </p:sp>
      <p:sp>
        <p:nvSpPr>
          <p:cNvPr id="6" name="Footer Placeholder 5">
            <a:extLst>
              <a:ext uri="{FF2B5EF4-FFF2-40B4-BE49-F238E27FC236}">
                <a16:creationId xmlns:a16="http://schemas.microsoft.com/office/drawing/2014/main" id="{0DF6DBC3-4A58-42BA-9B55-A9A7251037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D4E6563-0AB6-4038-A12B-A259552DB66C}"/>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11522696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9702C5-1E3B-4C62-A538-59BB572864A0}"/>
              </a:ext>
            </a:extLst>
          </p:cNvPr>
          <p:cNvSpPr>
            <a:spLocks noGrp="1"/>
          </p:cNvSpPr>
          <p:nvPr>
            <p:ph type="title"/>
          </p:nvPr>
        </p:nvSpPr>
        <p:spPr>
          <a:xfrm>
            <a:off x="1371600" y="987552"/>
            <a:ext cx="3932237" cy="1892808"/>
          </a:xfrm>
        </p:spPr>
        <p:txBody>
          <a:bodyPr anchor="b"/>
          <a:lstStyle>
            <a:lvl1pPr>
              <a:defRPr sz="3200" baseline="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6E2CF574-95CE-4E60-B2CF-3B5B4F33A767}"/>
              </a:ext>
            </a:extLst>
          </p:cNvPr>
          <p:cNvSpPr>
            <a:spLocks noGrp="1"/>
          </p:cNvSpPr>
          <p:nvPr>
            <p:ph type="pic" idx="1"/>
          </p:nvPr>
        </p:nvSpPr>
        <p:spPr>
          <a:xfrm>
            <a:off x="5505319" y="987425"/>
            <a:ext cx="5833242"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6D039F7C-C735-4356-8B04-89E19047950C}"/>
              </a:ext>
            </a:extLst>
          </p:cNvPr>
          <p:cNvSpPr>
            <a:spLocks noGrp="1"/>
          </p:cNvSpPr>
          <p:nvPr>
            <p:ph type="body" sz="half" idx="2"/>
          </p:nvPr>
        </p:nvSpPr>
        <p:spPr>
          <a:xfrm>
            <a:off x="1371600" y="3033286"/>
            <a:ext cx="3932237" cy="283570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5E706DF-52A3-4F34-9BF5-E1ACD5D54283}"/>
              </a:ext>
            </a:extLst>
          </p:cNvPr>
          <p:cNvSpPr>
            <a:spLocks noGrp="1"/>
          </p:cNvSpPr>
          <p:nvPr>
            <p:ph type="dt" sz="half" idx="10"/>
          </p:nvPr>
        </p:nvSpPr>
        <p:spPr/>
        <p:txBody>
          <a:bodyPr/>
          <a:lstStyle/>
          <a:p>
            <a:fld id="{3C8E4735-C637-46A3-94EB-AB3AC4188D2F}" type="datetime2">
              <a:rPr lang="en-US" smtClean="0"/>
              <a:t>Friday, January 22, 2021</a:t>
            </a:fld>
            <a:endParaRPr lang="en-US"/>
          </a:p>
        </p:txBody>
      </p:sp>
      <p:sp>
        <p:nvSpPr>
          <p:cNvPr id="6" name="Footer Placeholder 5">
            <a:extLst>
              <a:ext uri="{FF2B5EF4-FFF2-40B4-BE49-F238E27FC236}">
                <a16:creationId xmlns:a16="http://schemas.microsoft.com/office/drawing/2014/main" id="{BFB25E53-E72E-4110-BB6B-3477F56C308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3686F8F-3D62-4CEC-AD9A-B70848E6A81C}"/>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37724067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9DC3B6-2D75-4EC4-9120-88DCE0EA61A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74B06CB-A0FE-4499-B674-90C8C281A55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E7FD700-765A-4DE6-A8EC-9D9D92FCBB42}"/>
              </a:ext>
            </a:extLst>
          </p:cNvPr>
          <p:cNvSpPr>
            <a:spLocks noGrp="1"/>
          </p:cNvSpPr>
          <p:nvPr>
            <p:ph type="dt" sz="half" idx="10"/>
          </p:nvPr>
        </p:nvSpPr>
        <p:spPr/>
        <p:txBody>
          <a:bodyPr/>
          <a:lstStyle/>
          <a:p>
            <a:fld id="{735E98AF-4574-4509-BF7A-519ACD5BF826}" type="datetime2">
              <a:rPr lang="en-US" smtClean="0"/>
              <a:t>Friday, January 22, 2021</a:t>
            </a:fld>
            <a:endParaRPr lang="en-US"/>
          </a:p>
        </p:txBody>
      </p:sp>
      <p:sp>
        <p:nvSpPr>
          <p:cNvPr id="5" name="Footer Placeholder 4">
            <a:extLst>
              <a:ext uri="{FF2B5EF4-FFF2-40B4-BE49-F238E27FC236}">
                <a16:creationId xmlns:a16="http://schemas.microsoft.com/office/drawing/2014/main" id="{0C4664EC-C4B1-4D14-9ED3-14C6CCBFFC8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FDF5526-E518-4133-9F44-D812576C1092}"/>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27217116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5F62998-15B1-4CA8-8C60-7801001F8060}"/>
              </a:ext>
            </a:extLst>
          </p:cNvPr>
          <p:cNvSpPr>
            <a:spLocks noGrp="1"/>
          </p:cNvSpPr>
          <p:nvPr>
            <p:ph type="title" orient="vert"/>
          </p:nvPr>
        </p:nvSpPr>
        <p:spPr>
          <a:xfrm>
            <a:off x="8724900" y="838899"/>
            <a:ext cx="2628900" cy="4849301"/>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111AE278-0885-4594-AB09-120344C7D882}"/>
              </a:ext>
            </a:extLst>
          </p:cNvPr>
          <p:cNvSpPr>
            <a:spLocks noGrp="1"/>
          </p:cNvSpPr>
          <p:nvPr>
            <p:ph type="body" orient="vert" idx="1"/>
          </p:nvPr>
        </p:nvSpPr>
        <p:spPr>
          <a:xfrm>
            <a:off x="849235" y="838900"/>
            <a:ext cx="7723265" cy="48493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85B850CC-FB43-4988-8D4E-9C54C20185B4}"/>
              </a:ext>
            </a:extLst>
          </p:cNvPr>
          <p:cNvSpPr>
            <a:spLocks noGrp="1"/>
          </p:cNvSpPr>
          <p:nvPr>
            <p:ph type="dt" sz="half" idx="10"/>
          </p:nvPr>
        </p:nvSpPr>
        <p:spPr/>
        <p:txBody>
          <a:bodyPr/>
          <a:lstStyle/>
          <a:p>
            <a:fld id="{93DD97D4-9636-490F-85D0-E926C2B6F3B1}" type="datetime2">
              <a:rPr lang="en-US" smtClean="0"/>
              <a:t>Friday, January 22, 2021</a:t>
            </a:fld>
            <a:endParaRPr lang="en-US"/>
          </a:p>
        </p:txBody>
      </p:sp>
      <p:sp>
        <p:nvSpPr>
          <p:cNvPr id="5" name="Footer Placeholder 4">
            <a:extLst>
              <a:ext uri="{FF2B5EF4-FFF2-40B4-BE49-F238E27FC236}">
                <a16:creationId xmlns:a16="http://schemas.microsoft.com/office/drawing/2014/main" id="{47A70300-3853-4FB4-A084-CF6E5CF2BDE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7DBAFB0-25AA-4B69-8418-418F47A92700}"/>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21028899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CF2F3BB-127D-44BC-A8EF-A8BB5F5911CA}"/>
              </a:ext>
            </a:extLst>
          </p:cNvPr>
          <p:cNvSpPr/>
          <p:nvPr/>
        </p:nvSpPr>
        <p:spPr>
          <a:xfrm rot="10800000" flipH="1">
            <a:off x="0" y="6401226"/>
            <a:ext cx="12192000" cy="456773"/>
          </a:xfrm>
          <a:prstGeom prst="rect">
            <a:avLst/>
          </a:prstGeom>
          <a:gradFill>
            <a:gsLst>
              <a:gs pos="14000">
                <a:schemeClr val="accent4">
                  <a:alpha val="28000"/>
                </a:schemeClr>
              </a:gs>
              <a:gs pos="100000">
                <a:schemeClr val="accent5">
                  <a:alpha val="8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010D1F30-F118-4A1F-A48F-7E5706959F64}"/>
              </a:ext>
            </a:extLst>
          </p:cNvPr>
          <p:cNvSpPr/>
          <p:nvPr/>
        </p:nvSpPr>
        <p:spPr>
          <a:xfrm flipH="1">
            <a:off x="4038602" y="6401228"/>
            <a:ext cx="8153398" cy="456772"/>
          </a:xfrm>
          <a:prstGeom prst="rect">
            <a:avLst/>
          </a:prstGeom>
          <a:gradFill>
            <a:gsLst>
              <a:gs pos="9000">
                <a:schemeClr val="accent2">
                  <a:lumMod val="60000"/>
                  <a:lumOff val="40000"/>
                  <a:alpha val="55000"/>
                </a:schemeClr>
              </a:gs>
              <a:gs pos="99000">
                <a:schemeClr val="accent2"/>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a:extLst>
              <a:ext uri="{FF2B5EF4-FFF2-40B4-BE49-F238E27FC236}">
                <a16:creationId xmlns:a16="http://schemas.microsoft.com/office/drawing/2014/main" id="{17AE890C-17CE-44C0-BDED-BA68F92A845D}"/>
              </a:ext>
            </a:extLst>
          </p:cNvPr>
          <p:cNvSpPr>
            <a:spLocks noGrp="1"/>
          </p:cNvSpPr>
          <p:nvPr>
            <p:ph type="title"/>
          </p:nvPr>
        </p:nvSpPr>
        <p:spPr>
          <a:xfrm>
            <a:off x="1371600" y="795528"/>
            <a:ext cx="10241280" cy="1234440"/>
          </a:xfrm>
          <a:prstGeom prst="rect">
            <a:avLst/>
          </a:prstGeom>
        </p:spPr>
        <p:txBody>
          <a:bodyPr vert="horz" lIns="0" tIns="0" rIns="0" bIns="0" rtlCol="0" anchor="b">
            <a:normAutofit/>
          </a:bodyPr>
          <a:lstStyle/>
          <a:p>
            <a:r>
              <a:rPr lang="en-US" dirty="0"/>
              <a:t>Click to edit Master title style</a:t>
            </a:r>
          </a:p>
        </p:txBody>
      </p:sp>
      <p:sp>
        <p:nvSpPr>
          <p:cNvPr id="3" name="Text Placeholder 2">
            <a:extLst>
              <a:ext uri="{FF2B5EF4-FFF2-40B4-BE49-F238E27FC236}">
                <a16:creationId xmlns:a16="http://schemas.microsoft.com/office/drawing/2014/main" id="{47910A6E-46D1-42CF-996C-2207737FB871}"/>
              </a:ext>
            </a:extLst>
          </p:cNvPr>
          <p:cNvSpPr>
            <a:spLocks noGrp="1"/>
          </p:cNvSpPr>
          <p:nvPr>
            <p:ph type="body" idx="1"/>
          </p:nvPr>
        </p:nvSpPr>
        <p:spPr>
          <a:xfrm>
            <a:off x="1371600" y="2112264"/>
            <a:ext cx="10241280" cy="3959352"/>
          </a:xfrm>
          <a:prstGeom prst="rect">
            <a:avLst/>
          </a:prstGeom>
        </p:spPr>
        <p:txBody>
          <a:bodyPr vert="horz" lIns="0" tIns="0" rIns="0" bIns="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D85B5247-D236-462B-BCE0-2A24DF75B085}"/>
              </a:ext>
            </a:extLst>
          </p:cNvPr>
          <p:cNvSpPr>
            <a:spLocks noGrp="1"/>
          </p:cNvSpPr>
          <p:nvPr>
            <p:ph type="dt" sz="half" idx="2"/>
          </p:nvPr>
        </p:nvSpPr>
        <p:spPr>
          <a:xfrm>
            <a:off x="7909560" y="6409944"/>
            <a:ext cx="3703320" cy="448056"/>
          </a:xfrm>
          <a:prstGeom prst="rect">
            <a:avLst/>
          </a:prstGeom>
        </p:spPr>
        <p:txBody>
          <a:bodyPr vert="horz" lIns="91440" tIns="45720" rIns="91440" bIns="45720" rtlCol="0" anchor="ctr"/>
          <a:lstStyle>
            <a:lvl1pPr algn="r">
              <a:defRPr sz="800" cap="all" spc="300" baseline="0">
                <a:solidFill>
                  <a:srgbClr val="FFFFFF"/>
                </a:solidFill>
              </a:defRPr>
            </a:lvl1pPr>
          </a:lstStyle>
          <a:p>
            <a:fld id="{AE0C963C-C1DB-4AFD-9DDC-0691666BF49B}" type="datetime2">
              <a:rPr lang="en-US" smtClean="0"/>
              <a:pPr/>
              <a:t>Friday, January 22, 2021</a:t>
            </a:fld>
            <a:endParaRPr lang="en-US" cap="all" dirty="0"/>
          </a:p>
        </p:txBody>
      </p:sp>
      <p:sp>
        <p:nvSpPr>
          <p:cNvPr id="5" name="Footer Placeholder 4">
            <a:extLst>
              <a:ext uri="{FF2B5EF4-FFF2-40B4-BE49-F238E27FC236}">
                <a16:creationId xmlns:a16="http://schemas.microsoft.com/office/drawing/2014/main" id="{19155C58-7DDF-4CD4-96AD-F9CC844D84CC}"/>
              </a:ext>
            </a:extLst>
          </p:cNvPr>
          <p:cNvSpPr>
            <a:spLocks noGrp="1"/>
          </p:cNvSpPr>
          <p:nvPr>
            <p:ph type="ftr" sz="quarter" idx="3"/>
          </p:nvPr>
        </p:nvSpPr>
        <p:spPr>
          <a:xfrm rot="5400000">
            <a:off x="-1828800" y="1911096"/>
            <a:ext cx="4114800" cy="457200"/>
          </a:xfrm>
          <a:prstGeom prst="rect">
            <a:avLst/>
          </a:prstGeom>
        </p:spPr>
        <p:txBody>
          <a:bodyPr vert="horz" lIns="91440" tIns="45720" rIns="91440" bIns="45720" rtlCol="0" anchor="ctr"/>
          <a:lstStyle>
            <a:lvl1pPr algn="l">
              <a:defRPr sz="800" b="1">
                <a:solidFill>
                  <a:schemeClr val="tx1"/>
                </a:solidFill>
                <a:latin typeface="+mj-lt"/>
              </a:defRPr>
            </a:lvl1pPr>
          </a:lstStyle>
          <a:p>
            <a:pPr algn="l"/>
            <a:endParaRPr lang="en-US"/>
          </a:p>
        </p:txBody>
      </p:sp>
      <p:sp>
        <p:nvSpPr>
          <p:cNvPr id="6" name="Slide Number Placeholder 5">
            <a:extLst>
              <a:ext uri="{FF2B5EF4-FFF2-40B4-BE49-F238E27FC236}">
                <a16:creationId xmlns:a16="http://schemas.microsoft.com/office/drawing/2014/main" id="{6F495647-A849-45D9-BC71-46A12E6DE479}"/>
              </a:ext>
            </a:extLst>
          </p:cNvPr>
          <p:cNvSpPr>
            <a:spLocks noGrp="1"/>
          </p:cNvSpPr>
          <p:nvPr>
            <p:ph type="sldNum" sz="quarter" idx="4"/>
          </p:nvPr>
        </p:nvSpPr>
        <p:spPr>
          <a:xfrm>
            <a:off x="11667744" y="6409944"/>
            <a:ext cx="438912" cy="448056"/>
          </a:xfrm>
          <a:prstGeom prst="rect">
            <a:avLst/>
          </a:prstGeom>
        </p:spPr>
        <p:txBody>
          <a:bodyPr vert="horz" lIns="91440" tIns="45720" rIns="91440" bIns="45720" rtlCol="0" anchor="ctr"/>
          <a:lstStyle>
            <a:lvl1pPr algn="r">
              <a:defRPr sz="800">
                <a:solidFill>
                  <a:srgbClr val="FFFFFF"/>
                </a:solidFill>
              </a:defRPr>
            </a:lvl1pPr>
          </a:lstStyle>
          <a:p>
            <a:fld id="{C01389E6-C847-4AD0-B56D-D205B2EAB1EE}" type="slidenum">
              <a:rPr lang="en-US" smtClean="0"/>
              <a:pPr/>
              <a:t>‹#›</a:t>
            </a:fld>
            <a:endParaRPr lang="en-US" sz="800" dirty="0"/>
          </a:p>
        </p:txBody>
      </p:sp>
    </p:spTree>
    <p:extLst>
      <p:ext uri="{BB962C8B-B14F-4D97-AF65-F5344CB8AC3E}">
        <p14:creationId xmlns:p14="http://schemas.microsoft.com/office/powerpoint/2010/main" val="1211237251"/>
      </p:ext>
    </p:extLst>
  </p:cSld>
  <p:clrMap bg1="lt1" tx1="dk1" bg2="lt2" tx2="dk2" accent1="accent1" accent2="accent2" accent3="accent3" accent4="accent4" accent5="accent5" accent6="accent6" hlink="hlink" folHlink="folHlink"/>
  <p:sldLayoutIdLst>
    <p:sldLayoutId id="2147483734" r:id="rId1"/>
    <p:sldLayoutId id="2147483735" r:id="rId2"/>
    <p:sldLayoutId id="2147483736" r:id="rId3"/>
    <p:sldLayoutId id="2147483726" r:id="rId4"/>
    <p:sldLayoutId id="2147483727" r:id="rId5"/>
    <p:sldLayoutId id="2147483732" r:id="rId6"/>
    <p:sldLayoutId id="2147483728" r:id="rId7"/>
    <p:sldLayoutId id="2147483729" r:id="rId8"/>
    <p:sldLayoutId id="2147483730" r:id="rId9"/>
    <p:sldLayoutId id="2147483731" r:id="rId10"/>
    <p:sldLayoutId id="2147483733" r:id="rId11"/>
  </p:sldLayoutIdLst>
  <p:hf sldNum="0" hdr="0" ftr="0" dt="0"/>
  <p:txStyles>
    <p:titleStyle>
      <a:lvl1pPr algn="l" defTabSz="914400" rtl="0" eaLnBrk="1" latinLnBrk="0" hangingPunct="1">
        <a:lnSpc>
          <a:spcPct val="100000"/>
        </a:lnSpc>
        <a:spcBef>
          <a:spcPct val="0"/>
        </a:spcBef>
        <a:buNone/>
        <a:defRPr sz="3600" b="1" i="0" kern="1200" cap="all" spc="700"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2.xml"/><Relationship Id="rId1" Type="http://schemas.openxmlformats.org/officeDocument/2006/relationships/video" Target="https://www.youtube.com/embed/LA4nBbxVuns?feature=oembed"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youtu.be/PszP5FjiVQ4" TargetMode="External"/><Relationship Id="rId2" Type="http://schemas.openxmlformats.org/officeDocument/2006/relationships/slideLayout" Target="../slideLayouts/slideLayout2.xml"/><Relationship Id="rId1" Type="http://schemas.openxmlformats.org/officeDocument/2006/relationships/video" Target="https://www.youtube.com/embed/PszP5FjiVQ4?feature=oembed" TargetMode="External"/><Relationship Id="rId4" Type="http://schemas.openxmlformats.org/officeDocument/2006/relationships/image" Target="../media/image6.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www.youtube.com/watch?v=voC0Op8oiGw" TargetMode="External"/><Relationship Id="rId2" Type="http://schemas.openxmlformats.org/officeDocument/2006/relationships/slideLayout" Target="../slideLayouts/slideLayout2.xml"/><Relationship Id="rId1" Type="http://schemas.openxmlformats.org/officeDocument/2006/relationships/video" Target="https://www.youtube.com/embed/voC0Op8oiGw?feature=oembed" TargetMode="External"/><Relationship Id="rId4" Type="http://schemas.openxmlformats.org/officeDocument/2006/relationships/image" Target="../media/image9.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xmlns=""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0AF57B88-1D4C-41FA-A761-EC1DD10C35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11000">
                <a:schemeClr val="accent2"/>
              </a:gs>
              <a:gs pos="100000">
                <a:schemeClr val="accent6">
                  <a:lumMod val="75000"/>
                  <a:alpha val="8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D2548F45-5164-4ABB-8212-7F293FDED8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9565" y="2659404"/>
            <a:ext cx="4355594" cy="4040742"/>
          </a:xfrm>
          <a:prstGeom prst="rect">
            <a:avLst/>
          </a:prstGeom>
          <a:gradFill>
            <a:gsLst>
              <a:gs pos="0">
                <a:schemeClr val="accent5">
                  <a:alpha val="35000"/>
                </a:schemeClr>
              </a:gs>
              <a:gs pos="100000">
                <a:schemeClr val="accent6">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0AFA2256-0D6F-4C12-A475-AC6BB7B47D5E}"/>
              </a:ext>
            </a:extLst>
          </p:cNvPr>
          <p:cNvPicPr>
            <a:picLocks noChangeAspect="1"/>
          </p:cNvPicPr>
          <p:nvPr/>
        </p:nvPicPr>
        <p:blipFill rotWithShape="1">
          <a:blip r:embed="rId2"/>
          <a:srcRect l="8189" r="13930" b="1"/>
          <a:stretch/>
        </p:blipFill>
        <p:spPr>
          <a:xfrm>
            <a:off x="4038599" y="10"/>
            <a:ext cx="8160026" cy="6875809"/>
          </a:xfrm>
          <a:prstGeom prst="rect">
            <a:avLst/>
          </a:prstGeom>
        </p:spPr>
      </p:pic>
      <p:sp>
        <p:nvSpPr>
          <p:cNvPr id="15" name="Freeform: Shape 14">
            <a:extLst>
              <a:ext uri="{FF2B5EF4-FFF2-40B4-BE49-F238E27FC236}">
                <a16:creationId xmlns:a16="http://schemas.microsoft.com/office/drawing/2014/main" id="{5E81CCFB-7BEF-4186-86FB-D09450B4D0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4">
                  <a:lumMod val="20000"/>
                  <a:lumOff val="80000"/>
                  <a:alpha val="0"/>
                </a:schemeClr>
              </a:gs>
              <a:gs pos="100000">
                <a:schemeClr val="accent6">
                  <a:alpha val="29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p:cNvSpPr>
            <a:spLocks noGrp="1"/>
          </p:cNvSpPr>
          <p:nvPr>
            <p:ph type="ctrTitle"/>
          </p:nvPr>
        </p:nvSpPr>
        <p:spPr>
          <a:xfrm>
            <a:off x="463825" y="2950387"/>
            <a:ext cx="3077044" cy="3531403"/>
          </a:xfrm>
        </p:spPr>
        <p:txBody>
          <a:bodyPr anchor="t">
            <a:normAutofit/>
          </a:bodyPr>
          <a:lstStyle/>
          <a:p>
            <a:pPr algn="r"/>
            <a:r>
              <a:rPr lang="en-US" sz="6000" dirty="0">
                <a:solidFill>
                  <a:schemeClr val="bg1"/>
                </a:solidFill>
              </a:rPr>
              <a:t>JOY</a:t>
            </a:r>
          </a:p>
        </p:txBody>
      </p:sp>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9ADE0A9-BF8F-418D-BD15-74A21DD3B248}"/>
              </a:ext>
            </a:extLst>
          </p:cNvPr>
          <p:cNvSpPr>
            <a:spLocks noGrp="1"/>
          </p:cNvSpPr>
          <p:nvPr>
            <p:ph idx="1"/>
          </p:nvPr>
        </p:nvSpPr>
        <p:spPr>
          <a:xfrm>
            <a:off x="179440" y="120602"/>
            <a:ext cx="11726202" cy="5639659"/>
          </a:xfrm>
        </p:spPr>
        <p:txBody>
          <a:bodyPr vert="horz" lIns="0" tIns="0" rIns="0" bIns="0" rtlCol="0" anchor="t">
            <a:normAutofit/>
          </a:bodyPr>
          <a:lstStyle/>
          <a:p>
            <a:pPr marL="0" indent="0">
              <a:buNone/>
            </a:pPr>
            <a:r>
              <a:rPr lang="en-US" dirty="0"/>
              <a:t>                                                                                     </a:t>
            </a:r>
            <a:endParaRPr lang="en-US" sz="2400" dirty="0"/>
          </a:p>
          <a:p>
            <a:pPr marL="0" indent="0">
              <a:buNone/>
            </a:pPr>
            <a:r>
              <a:rPr lang="en-US" dirty="0"/>
              <a:t>  </a:t>
            </a:r>
          </a:p>
          <a:p>
            <a:pPr marL="0" indent="0">
              <a:buNone/>
            </a:pPr>
            <a:endParaRPr lang="en-US" sz="2400" dirty="0"/>
          </a:p>
          <a:p>
            <a:pPr marL="0" indent="0">
              <a:buNone/>
            </a:pPr>
            <a:r>
              <a:rPr lang="en-US" dirty="0"/>
              <a:t>                      https://</a:t>
            </a:r>
            <a:r>
              <a:rPr lang="en-US" dirty="0" err="1"/>
              <a:t>www.youtube.com</a:t>
            </a:r>
            <a:r>
              <a:rPr lang="en-US" dirty="0"/>
              <a:t>/</a:t>
            </a:r>
            <a:r>
              <a:rPr lang="en-US" dirty="0" err="1"/>
              <a:t>watch?v</a:t>
            </a:r>
            <a:r>
              <a:rPr lang="en-US" dirty="0"/>
              <a:t>=LA4nBbxVuns</a:t>
            </a:r>
          </a:p>
          <a:p>
            <a:pPr marL="0" indent="0">
              <a:buNone/>
            </a:pPr>
            <a:r>
              <a:rPr lang="en-US" dirty="0"/>
              <a:t>                        Baha’i Prayer for America</a:t>
            </a:r>
          </a:p>
          <a:p>
            <a:pPr marL="0" indent="0">
              <a:buNone/>
            </a:pPr>
            <a:r>
              <a:rPr lang="en-US" dirty="0"/>
              <a:t>                        </a:t>
            </a:r>
          </a:p>
          <a:p>
            <a:pPr marL="0" indent="0">
              <a:buNone/>
            </a:pPr>
            <a:endParaRPr lang="en-US" sz="2400" dirty="0"/>
          </a:p>
        </p:txBody>
      </p:sp>
      <p:pic>
        <p:nvPicPr>
          <p:cNvPr id="2" name="Online Media 1" title="Baha'i Prayer for America (performed by Remembrance Ensemble)">
            <a:hlinkClick r:id="" action="ppaction://media"/>
            <a:extLst>
              <a:ext uri="{FF2B5EF4-FFF2-40B4-BE49-F238E27FC236}">
                <a16:creationId xmlns:a16="http://schemas.microsoft.com/office/drawing/2014/main" id="{43C3DD56-1380-4D8B-9A46-0E9A49729C5D}"/>
              </a:ext>
            </a:extLst>
          </p:cNvPr>
          <p:cNvPicPr>
            <a:picLocks noRot="1" noChangeAspect="1"/>
          </p:cNvPicPr>
          <p:nvPr>
            <a:videoFile r:link="rId1"/>
          </p:nvPr>
        </p:nvPicPr>
        <p:blipFill>
          <a:blip r:embed="rId3"/>
          <a:stretch>
            <a:fillRect/>
          </a:stretch>
        </p:blipFill>
        <p:spPr>
          <a:xfrm>
            <a:off x="1374345" y="579162"/>
            <a:ext cx="9170087" cy="5181099"/>
          </a:xfrm>
          <a:prstGeom prst="rect">
            <a:avLst/>
          </a:prstGeom>
        </p:spPr>
      </p:pic>
    </p:spTree>
    <p:extLst>
      <p:ext uri="{BB962C8B-B14F-4D97-AF65-F5344CB8AC3E}">
        <p14:creationId xmlns:p14="http://schemas.microsoft.com/office/powerpoint/2010/main" val="16127690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9ADE0A9-BF8F-418D-BD15-74A21DD3B248}"/>
              </a:ext>
            </a:extLst>
          </p:cNvPr>
          <p:cNvSpPr>
            <a:spLocks noGrp="1"/>
          </p:cNvSpPr>
          <p:nvPr>
            <p:ph idx="1"/>
          </p:nvPr>
        </p:nvSpPr>
        <p:spPr>
          <a:xfrm>
            <a:off x="228601" y="431957"/>
            <a:ext cx="11726202" cy="5639659"/>
          </a:xfrm>
        </p:spPr>
        <p:txBody>
          <a:bodyPr vert="horz" lIns="0" tIns="0" rIns="0" bIns="0" rtlCol="0" anchor="t">
            <a:normAutofit/>
          </a:bodyPr>
          <a:lstStyle/>
          <a:p>
            <a:pPr marL="0" indent="0">
              <a:buNone/>
            </a:pPr>
            <a:r>
              <a:rPr lang="en-US" dirty="0"/>
              <a:t>                                                                              </a:t>
            </a:r>
            <a:r>
              <a:rPr lang="en-US" sz="2400" dirty="0"/>
              <a:t>1</a:t>
            </a:r>
          </a:p>
          <a:p>
            <a:pPr marL="0" indent="0">
              <a:buNone/>
            </a:pPr>
            <a:r>
              <a:rPr lang="en-US" sz="2400" dirty="0">
                <a:latin typeface="Cambria" panose="02040503050406030204" pitchFamily="18" charset="0"/>
                <a:ea typeface="Cambria" panose="02040503050406030204" pitchFamily="18" charset="0"/>
                <a:cs typeface="Calibri" panose="020F0502020204030204" pitchFamily="34" charset="0"/>
              </a:rPr>
              <a:t>Remove not, O Lord, the festal board that hath been spread in Thy Name, and extinguish not the burning flame that hath been kindled by Thine unquenchable fire. Withhold not from the flowing that living water of Thine that murmureth with the melody of Thy glory and Thy remembrance, and deprive not Thy servants from the fragrance of Thy sweet savors breathing forth the perfume of Thy love.</a:t>
            </a:r>
          </a:p>
          <a:p>
            <a:pPr marL="0" indent="0">
              <a:buNone/>
            </a:pPr>
            <a:r>
              <a:rPr lang="en-US" sz="2400" dirty="0">
                <a:latin typeface="Cambria" panose="02040503050406030204" pitchFamily="18" charset="0"/>
                <a:ea typeface="Cambria" panose="02040503050406030204" pitchFamily="18" charset="0"/>
                <a:cs typeface="Calibri" panose="020F0502020204030204" pitchFamily="34" charset="0"/>
              </a:rPr>
              <a:t>Lord! Turn the distressing cares of Thy holy ones into ease, their hardship into comfort, their abasement into glory, their sorrow into blissful joy, O Thou that holdest in Thy grasp the reins of all mankind!</a:t>
            </a:r>
          </a:p>
          <a:p>
            <a:pPr marL="0" indent="0">
              <a:buNone/>
            </a:pPr>
            <a:r>
              <a:rPr lang="en-US" sz="2400" dirty="0">
                <a:latin typeface="Cambria" panose="02040503050406030204" pitchFamily="18" charset="0"/>
                <a:ea typeface="Cambria" panose="02040503050406030204" pitchFamily="18" charset="0"/>
                <a:cs typeface="Calibri" panose="020F0502020204030204" pitchFamily="34" charset="0"/>
              </a:rPr>
              <a:t>Thou art, verily, the One, the Single, the Mighty, the All-Knowing, the All-Wise.</a:t>
            </a:r>
          </a:p>
          <a:p>
            <a:pPr marL="0" indent="0">
              <a:buNone/>
            </a:pPr>
            <a:r>
              <a:rPr lang="en-US" sz="2400" dirty="0">
                <a:latin typeface="Cambria" panose="02040503050406030204" pitchFamily="18" charset="0"/>
                <a:ea typeface="Cambria" panose="02040503050406030204" pitchFamily="18" charset="0"/>
                <a:cs typeface="Calibri" panose="020F0502020204030204" pitchFamily="34" charset="0"/>
              </a:rPr>
              <a:t>- '</a:t>
            </a:r>
            <a:r>
              <a:rPr lang="en-US" sz="2400" dirty="0" err="1">
                <a:latin typeface="Cambria" panose="02040503050406030204" pitchFamily="18" charset="0"/>
                <a:ea typeface="Cambria" panose="02040503050406030204" pitchFamily="18" charset="0"/>
                <a:cs typeface="Calibri" panose="020F0502020204030204" pitchFamily="34" charset="0"/>
              </a:rPr>
              <a:t>Abdu'l-Bah</a:t>
            </a:r>
            <a:r>
              <a:rPr lang="en-US" dirty="0" err="1">
                <a:latin typeface="Cambria" panose="02040503050406030204" pitchFamily="18" charset="0"/>
                <a:ea typeface="Cambria" panose="02040503050406030204" pitchFamily="18" charset="0"/>
                <a:cs typeface="Calibri" panose="020F0502020204030204" pitchFamily="34" charset="0"/>
              </a:rPr>
              <a:t>á</a:t>
            </a:r>
            <a:endParaRPr lang="en-US" dirty="0">
              <a:latin typeface="Cambria" panose="02040503050406030204" pitchFamily="18" charset="0"/>
              <a:ea typeface="Cambria" panose="02040503050406030204" pitchFamily="18" charset="0"/>
              <a:cs typeface="Calibri" panose="020F0502020204030204" pitchFamily="34" charset="0"/>
            </a:endParaRPr>
          </a:p>
        </p:txBody>
      </p:sp>
    </p:spTree>
    <p:extLst>
      <p:ext uri="{BB962C8B-B14F-4D97-AF65-F5344CB8AC3E}">
        <p14:creationId xmlns:p14="http://schemas.microsoft.com/office/powerpoint/2010/main" val="19844867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9ADE0A9-BF8F-418D-BD15-74A21DD3B248}"/>
              </a:ext>
            </a:extLst>
          </p:cNvPr>
          <p:cNvSpPr>
            <a:spLocks noGrp="1"/>
          </p:cNvSpPr>
          <p:nvPr>
            <p:ph idx="1"/>
          </p:nvPr>
        </p:nvSpPr>
        <p:spPr>
          <a:xfrm>
            <a:off x="179440" y="120602"/>
            <a:ext cx="11726202" cy="5639659"/>
          </a:xfrm>
        </p:spPr>
        <p:txBody>
          <a:bodyPr vert="horz" lIns="0" tIns="0" rIns="0" bIns="0" rtlCol="0" anchor="t">
            <a:normAutofit/>
          </a:bodyPr>
          <a:lstStyle/>
          <a:p>
            <a:pPr marL="0" indent="0">
              <a:buNone/>
            </a:pPr>
            <a:r>
              <a:rPr lang="en-US" dirty="0"/>
              <a:t>                                                                                     2</a:t>
            </a:r>
          </a:p>
          <a:p>
            <a:pPr marL="0" indent="0">
              <a:buNone/>
            </a:pPr>
            <a:endParaRPr lang="en-US" sz="2400" dirty="0"/>
          </a:p>
          <a:p>
            <a:pPr marL="0" indent="0">
              <a:buNone/>
            </a:pPr>
            <a:r>
              <a:rPr lang="en-US" dirty="0"/>
              <a:t>  </a:t>
            </a:r>
          </a:p>
          <a:p>
            <a:pPr marL="0" indent="0">
              <a:buNone/>
            </a:pPr>
            <a:endParaRPr lang="en-US" sz="2400" dirty="0"/>
          </a:p>
          <a:p>
            <a:pPr marL="0" indent="0">
              <a:buNone/>
            </a:pPr>
            <a:r>
              <a:rPr lang="en-US" dirty="0"/>
              <a:t>                                                                      </a:t>
            </a:r>
          </a:p>
          <a:p>
            <a:pPr marL="0" indent="0">
              <a:buNone/>
            </a:pPr>
            <a:endParaRPr lang="en-US" sz="2400" dirty="0"/>
          </a:p>
        </p:txBody>
      </p:sp>
      <p:pic>
        <p:nvPicPr>
          <p:cNvPr id="4" name="Picture 3" descr="208b5a7ef3326e2af6e227379c626d2b.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75000" y="1066800"/>
            <a:ext cx="6121400" cy="4648200"/>
          </a:xfrm>
          <a:prstGeom prst="rect">
            <a:avLst/>
          </a:prstGeom>
        </p:spPr>
      </p:pic>
    </p:spTree>
    <p:extLst>
      <p:ext uri="{BB962C8B-B14F-4D97-AF65-F5344CB8AC3E}">
        <p14:creationId xmlns:p14="http://schemas.microsoft.com/office/powerpoint/2010/main" val="15910348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9ADE0A9-BF8F-418D-BD15-74A21DD3B248}"/>
              </a:ext>
            </a:extLst>
          </p:cNvPr>
          <p:cNvSpPr>
            <a:spLocks noGrp="1"/>
          </p:cNvSpPr>
          <p:nvPr>
            <p:ph idx="1"/>
          </p:nvPr>
        </p:nvSpPr>
        <p:spPr>
          <a:xfrm>
            <a:off x="228601" y="431957"/>
            <a:ext cx="11726202" cy="5639659"/>
          </a:xfrm>
        </p:spPr>
        <p:txBody>
          <a:bodyPr vert="horz" lIns="0" tIns="0" rIns="0" bIns="0" rtlCol="0" anchor="t">
            <a:normAutofit/>
          </a:bodyPr>
          <a:lstStyle/>
          <a:p>
            <a:pPr marL="0" indent="0">
              <a:buNone/>
            </a:pPr>
            <a:r>
              <a:rPr lang="en-US" dirty="0"/>
              <a:t>                                                                              </a:t>
            </a:r>
            <a:r>
              <a:rPr lang="en-US" sz="2400" dirty="0"/>
              <a:t>        3</a:t>
            </a:r>
            <a:endParaRPr lang="en-US" dirty="0"/>
          </a:p>
          <a:p>
            <a:pPr marL="0" indent="0">
              <a:buNone/>
            </a:pPr>
            <a:endParaRPr lang="en-US" sz="2400" dirty="0"/>
          </a:p>
          <a:p>
            <a:pPr marL="0" indent="0">
              <a:buNone/>
            </a:pPr>
            <a:r>
              <a:rPr lang="en-US" dirty="0"/>
              <a:t>                                                                     </a:t>
            </a:r>
            <a:r>
              <a:rPr lang="en-US" sz="2800" dirty="0">
                <a:latin typeface="Cambria" panose="02040503050406030204" pitchFamily="18" charset="0"/>
                <a:ea typeface="Cambria" panose="02040503050406030204" pitchFamily="18" charset="0"/>
              </a:rPr>
              <a:t> O Son of Being!</a:t>
            </a:r>
          </a:p>
          <a:p>
            <a:pPr marL="0" indent="0">
              <a:buNone/>
            </a:pPr>
            <a:endParaRPr lang="en-US" sz="2800" dirty="0">
              <a:latin typeface="Cambria" panose="02040503050406030204" pitchFamily="18" charset="0"/>
              <a:ea typeface="Cambria" panose="02040503050406030204" pitchFamily="18" charset="0"/>
            </a:endParaRPr>
          </a:p>
          <a:p>
            <a:pPr marL="0" indent="0">
              <a:buNone/>
            </a:pPr>
            <a:r>
              <a:rPr lang="en-US" sz="2800" dirty="0">
                <a:latin typeface="Cambria" panose="02040503050406030204" pitchFamily="18" charset="0"/>
                <a:ea typeface="Cambria" panose="02040503050406030204" pitchFamily="18" charset="0"/>
              </a:rPr>
              <a:t>With the joyful tidings of light I hail thee: rejoice! To the court of holiness I summon thee; abide therein that thou mayest live in peace for evermore. </a:t>
            </a:r>
          </a:p>
          <a:p>
            <a:pPr marL="0" indent="0">
              <a:buNone/>
            </a:pPr>
            <a:endParaRPr lang="en-US" sz="2800" dirty="0">
              <a:latin typeface="Cambria" panose="02040503050406030204" pitchFamily="18" charset="0"/>
              <a:ea typeface="Cambria" panose="02040503050406030204" pitchFamily="18" charset="0"/>
            </a:endParaRPr>
          </a:p>
          <a:p>
            <a:pPr marL="0" indent="0">
              <a:buNone/>
            </a:pPr>
            <a:r>
              <a:rPr lang="en-US" sz="2800" dirty="0">
                <a:latin typeface="Cambria" panose="02040503050406030204" pitchFamily="18" charset="0"/>
                <a:ea typeface="Cambria" panose="02040503050406030204" pitchFamily="18" charset="0"/>
              </a:rPr>
              <a:t>- Bahá'u'lláh</a:t>
            </a:r>
            <a:endParaRPr lang="en-US" sz="2400" dirty="0"/>
          </a:p>
          <a:p>
            <a:pPr marL="0" indent="0">
              <a:buNone/>
            </a:pPr>
            <a:endParaRPr lang="en-US" sz="2400" dirty="0"/>
          </a:p>
        </p:txBody>
      </p:sp>
    </p:spTree>
    <p:extLst>
      <p:ext uri="{BB962C8B-B14F-4D97-AF65-F5344CB8AC3E}">
        <p14:creationId xmlns:p14="http://schemas.microsoft.com/office/powerpoint/2010/main" val="24541963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9ADE0A9-BF8F-418D-BD15-74A21DD3B248}"/>
              </a:ext>
            </a:extLst>
          </p:cNvPr>
          <p:cNvSpPr>
            <a:spLocks noGrp="1"/>
          </p:cNvSpPr>
          <p:nvPr>
            <p:ph idx="1"/>
          </p:nvPr>
        </p:nvSpPr>
        <p:spPr>
          <a:xfrm>
            <a:off x="228601" y="431957"/>
            <a:ext cx="11726202" cy="5639659"/>
          </a:xfrm>
        </p:spPr>
        <p:txBody>
          <a:bodyPr vert="horz" lIns="0" tIns="0" rIns="0" bIns="0" rtlCol="0" anchor="t">
            <a:normAutofit fontScale="40000" lnSpcReduction="20000"/>
          </a:bodyPr>
          <a:lstStyle/>
          <a:p>
            <a:pPr marL="0" indent="0">
              <a:buNone/>
            </a:pPr>
            <a:r>
              <a:rPr lang="en-US" dirty="0"/>
              <a:t>                                                                         </a:t>
            </a:r>
          </a:p>
          <a:p>
            <a:pPr marL="0" indent="0" algn="ctr">
              <a:buNone/>
            </a:pPr>
            <a:r>
              <a:rPr lang="en-US" sz="7400" dirty="0"/>
              <a:t>4</a:t>
            </a:r>
          </a:p>
          <a:p>
            <a:pPr marL="0" indent="0">
              <a:buNone/>
            </a:pPr>
            <a:endParaRPr lang="en-US" sz="2400" dirty="0"/>
          </a:p>
          <a:p>
            <a:pPr marL="0" indent="0">
              <a:buNone/>
            </a:pPr>
            <a:r>
              <a:rPr lang="en-US" sz="8600" dirty="0">
                <a:latin typeface="Cambria" panose="02040503050406030204" pitchFamily="18" charset="0"/>
                <a:ea typeface="Cambria" panose="02040503050406030204" pitchFamily="18" charset="0"/>
                <a:cs typeface="Calibri" panose="020F0502020204030204" pitchFamily="34" charset="0"/>
              </a:rPr>
              <a:t>Joy gives us wings! In times of joy our strength is more vital, our intellect keener, and our understanding less clouded. We seem better able to cope with the world and to find our sphere of usefulnesss. But when sadness visits us we become weak, our strength leaves us, our comprehension is dim and our intelligence veiled. </a:t>
            </a:r>
          </a:p>
          <a:p>
            <a:pPr marL="0" indent="0">
              <a:buNone/>
            </a:pPr>
            <a:endParaRPr lang="en-US" sz="8600" dirty="0">
              <a:latin typeface="Cambria" panose="02040503050406030204" pitchFamily="18" charset="0"/>
              <a:ea typeface="Cambria" panose="02040503050406030204" pitchFamily="18" charset="0"/>
              <a:cs typeface="Calibri" panose="020F0502020204030204" pitchFamily="34" charset="0"/>
            </a:endParaRPr>
          </a:p>
          <a:p>
            <a:pPr marL="0" indent="0">
              <a:buNone/>
            </a:pPr>
            <a:r>
              <a:rPr lang="en-US" sz="8600" dirty="0">
                <a:latin typeface="Cambria" panose="02040503050406030204" pitchFamily="18" charset="0"/>
                <a:ea typeface="Cambria" panose="02040503050406030204" pitchFamily="18" charset="0"/>
                <a:cs typeface="Calibri" panose="020F0502020204030204" pitchFamily="34" charset="0"/>
              </a:rPr>
              <a:t>-'</a:t>
            </a:r>
            <a:r>
              <a:rPr lang="en-US" sz="8600" dirty="0" err="1">
                <a:latin typeface="Cambria" panose="02040503050406030204" pitchFamily="18" charset="0"/>
                <a:ea typeface="Cambria" panose="02040503050406030204" pitchFamily="18" charset="0"/>
                <a:cs typeface="Calibri" panose="020F0502020204030204" pitchFamily="34" charset="0"/>
              </a:rPr>
              <a:t>Abdu'l-Bahá</a:t>
            </a:r>
            <a:endParaRPr lang="en-US" sz="2400" dirty="0">
              <a:latin typeface="Cambria" panose="02040503050406030204" pitchFamily="18" charset="0"/>
              <a:ea typeface="Cambria" panose="02040503050406030204" pitchFamily="18" charset="0"/>
              <a:cs typeface="Calibri" panose="020F0502020204030204" pitchFamily="34" charset="0"/>
            </a:endParaRPr>
          </a:p>
        </p:txBody>
      </p:sp>
    </p:spTree>
    <p:extLst>
      <p:ext uri="{BB962C8B-B14F-4D97-AF65-F5344CB8AC3E}">
        <p14:creationId xmlns:p14="http://schemas.microsoft.com/office/powerpoint/2010/main" val="35992480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9ADE0A9-BF8F-418D-BD15-74A21DD3B248}"/>
              </a:ext>
            </a:extLst>
          </p:cNvPr>
          <p:cNvSpPr>
            <a:spLocks noGrp="1"/>
          </p:cNvSpPr>
          <p:nvPr>
            <p:ph idx="1"/>
          </p:nvPr>
        </p:nvSpPr>
        <p:spPr>
          <a:xfrm>
            <a:off x="179440" y="120602"/>
            <a:ext cx="11726202" cy="5639659"/>
          </a:xfrm>
        </p:spPr>
        <p:txBody>
          <a:bodyPr vert="horz" lIns="0" tIns="0" rIns="0" bIns="0" rtlCol="0" anchor="t">
            <a:normAutofit/>
          </a:bodyPr>
          <a:lstStyle/>
          <a:p>
            <a:pPr marL="0" indent="0">
              <a:buNone/>
            </a:pPr>
            <a:r>
              <a:rPr lang="en-US" dirty="0"/>
              <a:t>                                                                                    5</a:t>
            </a:r>
          </a:p>
          <a:p>
            <a:pPr marL="0" indent="0">
              <a:buNone/>
            </a:pPr>
            <a:endParaRPr lang="en-US" sz="2400" dirty="0"/>
          </a:p>
          <a:p>
            <a:pPr marL="0" indent="0">
              <a:buNone/>
            </a:pPr>
            <a:r>
              <a:rPr lang="en-US" dirty="0"/>
              <a:t>  </a:t>
            </a:r>
          </a:p>
          <a:p>
            <a:pPr marL="0" indent="0">
              <a:buNone/>
            </a:pPr>
            <a:endParaRPr lang="en-US" sz="2400" dirty="0"/>
          </a:p>
          <a:p>
            <a:pPr marL="0" indent="0">
              <a:buNone/>
            </a:pPr>
            <a:r>
              <a:rPr lang="en-US" dirty="0"/>
              <a:t>                                                                      </a:t>
            </a:r>
          </a:p>
        </p:txBody>
      </p:sp>
      <p:pic>
        <p:nvPicPr>
          <p:cNvPr id="4" name="Picture 3" descr="appiness Is In Remembrance Of Allah - Islamic Articles"/>
          <p:cNvPicPr/>
          <p:nvPr/>
        </p:nvPicPr>
        <p:blipFill>
          <a:blip r:embed="rId2">
            <a:extLst>
              <a:ext uri="{28A0092B-C50C-407E-A947-70E740481C1C}">
                <a14:useLocalDpi xmlns:a14="http://schemas.microsoft.com/office/drawing/2010/main" val="0"/>
              </a:ext>
            </a:extLst>
          </a:blip>
          <a:srcRect/>
          <a:stretch>
            <a:fillRect/>
          </a:stretch>
        </p:blipFill>
        <p:spPr bwMode="auto">
          <a:xfrm>
            <a:off x="2501900" y="901700"/>
            <a:ext cx="7429500" cy="4851400"/>
          </a:xfrm>
          <a:prstGeom prst="rect">
            <a:avLst/>
          </a:prstGeom>
          <a:noFill/>
          <a:ln>
            <a:noFill/>
          </a:ln>
        </p:spPr>
      </p:pic>
    </p:spTree>
    <p:extLst>
      <p:ext uri="{BB962C8B-B14F-4D97-AF65-F5344CB8AC3E}">
        <p14:creationId xmlns:p14="http://schemas.microsoft.com/office/powerpoint/2010/main" val="18084028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9ADE0A9-BF8F-418D-BD15-74A21DD3B248}"/>
              </a:ext>
            </a:extLst>
          </p:cNvPr>
          <p:cNvSpPr>
            <a:spLocks noGrp="1"/>
          </p:cNvSpPr>
          <p:nvPr>
            <p:ph idx="1"/>
          </p:nvPr>
        </p:nvSpPr>
        <p:spPr>
          <a:xfrm>
            <a:off x="228601" y="431957"/>
            <a:ext cx="11726202" cy="5639659"/>
          </a:xfrm>
        </p:spPr>
        <p:txBody>
          <a:bodyPr vert="horz" lIns="0" tIns="0" rIns="0" bIns="0" rtlCol="0" anchor="t">
            <a:normAutofit fontScale="77500" lnSpcReduction="20000"/>
          </a:bodyPr>
          <a:lstStyle/>
          <a:p>
            <a:pPr marL="0" indent="0">
              <a:buNone/>
            </a:pPr>
            <a:r>
              <a:rPr lang="en-US" dirty="0"/>
              <a:t>                                                                                         </a:t>
            </a:r>
            <a:endParaRPr lang="en-US" sz="2400" dirty="0"/>
          </a:p>
          <a:p>
            <a:pPr marL="0" indent="0">
              <a:buNone/>
            </a:pPr>
            <a:endParaRPr lang="en-US" dirty="0"/>
          </a:p>
          <a:p>
            <a:pPr marL="0" indent="0" algn="ctr">
              <a:buNone/>
            </a:pPr>
            <a:r>
              <a:rPr lang="en-US" sz="4200" dirty="0"/>
              <a:t>6</a:t>
            </a:r>
          </a:p>
          <a:p>
            <a:pPr marL="0" indent="0">
              <a:buNone/>
            </a:pPr>
            <a:endParaRPr lang="en-US" dirty="0">
              <a:latin typeface="Calibri" panose="020F0502020204030204" pitchFamily="34" charset="0"/>
              <a:cs typeface="Calibri" panose="020F0502020204030204" pitchFamily="34" charset="0"/>
            </a:endParaRPr>
          </a:p>
          <a:p>
            <a:pPr marL="0" indent="0">
              <a:buNone/>
            </a:pPr>
            <a:r>
              <a:rPr lang="en-US" dirty="0">
                <a:latin typeface="Cambria" panose="02040503050406030204" pitchFamily="18" charset="0"/>
                <a:ea typeface="Cambria" panose="02040503050406030204" pitchFamily="18" charset="0"/>
                <a:cs typeface="Calibri" panose="020F0502020204030204" pitchFamily="34" charset="0"/>
              </a:rPr>
              <a:t>..</a:t>
            </a:r>
            <a:r>
              <a:rPr lang="en-US" sz="3600" dirty="0">
                <a:latin typeface="Cambria" panose="02040503050406030204" pitchFamily="18" charset="0"/>
                <a:ea typeface="Cambria" panose="02040503050406030204" pitchFamily="18" charset="0"/>
                <a:cs typeface="Calibri" panose="020F0502020204030204" pitchFamily="34" charset="0"/>
              </a:rPr>
              <a:t>the honor of the human kingdom is the attainment of spiritual happiness in the human world, the acquisition of the knowledge and love of God. The honor allotted to man is the acquisition of the supreme virtues of the human world. This is his real happiness and felicity. But if material happiness and spiritual felicity be conjoined, it will be "delight upon delight", as the Arabs say. </a:t>
            </a:r>
          </a:p>
          <a:p>
            <a:pPr marL="0" indent="0">
              <a:buNone/>
            </a:pPr>
            <a:endParaRPr lang="en-US" sz="3600" dirty="0">
              <a:latin typeface="Cambria" panose="02040503050406030204" pitchFamily="18" charset="0"/>
              <a:ea typeface="Cambria" panose="02040503050406030204" pitchFamily="18" charset="0"/>
              <a:cs typeface="Calibri" panose="020F0502020204030204" pitchFamily="34" charset="0"/>
            </a:endParaRPr>
          </a:p>
          <a:p>
            <a:pPr marL="0" indent="0">
              <a:buNone/>
            </a:pPr>
            <a:r>
              <a:rPr lang="en-US" sz="3600" dirty="0">
                <a:latin typeface="Cambria" panose="02040503050406030204" pitchFamily="18" charset="0"/>
                <a:ea typeface="Cambria" panose="02040503050406030204" pitchFamily="18" charset="0"/>
                <a:cs typeface="Calibri" panose="020F0502020204030204" pitchFamily="34" charset="0"/>
              </a:rPr>
              <a:t>-'</a:t>
            </a:r>
            <a:r>
              <a:rPr lang="en-US" sz="3600" dirty="0" err="1">
                <a:latin typeface="Cambria" panose="02040503050406030204" pitchFamily="18" charset="0"/>
                <a:ea typeface="Cambria" panose="02040503050406030204" pitchFamily="18" charset="0"/>
                <a:cs typeface="Calibri" panose="020F0502020204030204" pitchFamily="34" charset="0"/>
              </a:rPr>
              <a:t>Abdu'l-Bahá</a:t>
            </a:r>
            <a:endParaRPr lang="en-US" sz="3600" dirty="0">
              <a:latin typeface="Cambria" panose="02040503050406030204" pitchFamily="18" charset="0"/>
              <a:ea typeface="Cambria" panose="02040503050406030204" pitchFamily="18" charset="0"/>
              <a:cs typeface="Calibri" panose="020F0502020204030204" pitchFamily="34" charset="0"/>
            </a:endParaRPr>
          </a:p>
        </p:txBody>
      </p:sp>
    </p:spTree>
    <p:extLst>
      <p:ext uri="{BB962C8B-B14F-4D97-AF65-F5344CB8AC3E}">
        <p14:creationId xmlns:p14="http://schemas.microsoft.com/office/powerpoint/2010/main" val="2562210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9ADE0A9-BF8F-418D-BD15-74A21DD3B248}"/>
              </a:ext>
            </a:extLst>
          </p:cNvPr>
          <p:cNvSpPr>
            <a:spLocks noGrp="1"/>
          </p:cNvSpPr>
          <p:nvPr>
            <p:ph idx="1"/>
          </p:nvPr>
        </p:nvSpPr>
        <p:spPr>
          <a:xfrm>
            <a:off x="179440" y="120602"/>
            <a:ext cx="11726202" cy="5639659"/>
          </a:xfrm>
        </p:spPr>
        <p:txBody>
          <a:bodyPr vert="horz" lIns="0" tIns="0" rIns="0" bIns="0" rtlCol="0" anchor="t">
            <a:normAutofit/>
          </a:bodyPr>
          <a:lstStyle/>
          <a:p>
            <a:pPr marL="0" indent="0">
              <a:buNone/>
            </a:pPr>
            <a:r>
              <a:rPr lang="en-US" dirty="0"/>
              <a:t>                                                                                      7  </a:t>
            </a:r>
          </a:p>
          <a:p>
            <a:pPr marL="0" indent="0">
              <a:buNone/>
            </a:pPr>
            <a:endParaRPr lang="en-US" sz="2400" dirty="0"/>
          </a:p>
          <a:p>
            <a:pPr marL="0" indent="0">
              <a:buNone/>
            </a:pPr>
            <a:r>
              <a:rPr lang="en-US" dirty="0"/>
              <a:t>                                                                      </a:t>
            </a:r>
          </a:p>
          <a:p>
            <a:pPr marL="0" indent="0">
              <a:buNone/>
            </a:pPr>
            <a:endParaRPr lang="en-US" sz="2400" dirty="0"/>
          </a:p>
        </p:txBody>
      </p:sp>
      <p:pic>
        <p:nvPicPr>
          <p:cNvPr id="5" name="Picture 5" descr="Text&#10;&#10;Description automatically generated">
            <a:extLst>
              <a:ext uri="{FF2B5EF4-FFF2-40B4-BE49-F238E27FC236}">
                <a16:creationId xmlns:a16="http://schemas.microsoft.com/office/drawing/2014/main" id="{79CBA966-B86B-4824-95DB-E60F62FC5065}"/>
              </a:ext>
            </a:extLst>
          </p:cNvPr>
          <p:cNvPicPr>
            <a:picLocks noChangeAspect="1"/>
          </p:cNvPicPr>
          <p:nvPr/>
        </p:nvPicPr>
        <p:blipFill>
          <a:blip r:embed="rId2"/>
          <a:stretch>
            <a:fillRect/>
          </a:stretch>
        </p:blipFill>
        <p:spPr>
          <a:xfrm>
            <a:off x="3493477" y="1395517"/>
            <a:ext cx="4872892" cy="3490582"/>
          </a:xfrm>
          <a:prstGeom prst="rect">
            <a:avLst/>
          </a:prstGeom>
        </p:spPr>
      </p:pic>
    </p:spTree>
    <p:extLst>
      <p:ext uri="{BB962C8B-B14F-4D97-AF65-F5344CB8AC3E}">
        <p14:creationId xmlns:p14="http://schemas.microsoft.com/office/powerpoint/2010/main" val="31800125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9ADE0A9-BF8F-418D-BD15-74A21DD3B248}"/>
              </a:ext>
            </a:extLst>
          </p:cNvPr>
          <p:cNvSpPr>
            <a:spLocks noGrp="1"/>
          </p:cNvSpPr>
          <p:nvPr>
            <p:ph idx="1"/>
          </p:nvPr>
        </p:nvSpPr>
        <p:spPr>
          <a:xfrm>
            <a:off x="2125362" y="906163"/>
            <a:ext cx="6268995" cy="4596714"/>
          </a:xfrm>
        </p:spPr>
        <p:txBody>
          <a:bodyPr vert="horz" lIns="0" tIns="0" rIns="0" bIns="0" rtlCol="0" anchor="t">
            <a:normAutofit/>
          </a:bodyPr>
          <a:lstStyle/>
          <a:p>
            <a:pPr marL="0" indent="0">
              <a:buNone/>
            </a:pPr>
            <a:r>
              <a:rPr lang="en-US" dirty="0"/>
              <a:t>                                                                             </a:t>
            </a:r>
            <a:endParaRPr lang="en-US" sz="2400" dirty="0"/>
          </a:p>
          <a:p>
            <a:pPr marL="0" indent="0">
              <a:buNone/>
            </a:pPr>
            <a:r>
              <a:rPr lang="en-US" dirty="0"/>
              <a:t>  </a:t>
            </a:r>
          </a:p>
          <a:p>
            <a:pPr marL="0" indent="0">
              <a:buNone/>
            </a:pPr>
            <a:endParaRPr lang="en-US" sz="2400" dirty="0"/>
          </a:p>
          <a:p>
            <a:pPr marL="0" indent="0">
              <a:buNone/>
            </a:pPr>
            <a:r>
              <a:rPr lang="en-US" dirty="0"/>
              <a:t>                                                                      </a:t>
            </a:r>
          </a:p>
          <a:p>
            <a:pPr marL="0" indent="0">
              <a:buNone/>
            </a:pPr>
            <a:r>
              <a:rPr lang="en-US" sz="2400" dirty="0"/>
              <a:t>    </a:t>
            </a:r>
            <a:r>
              <a:rPr lang="en-US" sz="2400" dirty="0">
                <a:hlinkClick r:id="rId3"/>
              </a:rPr>
              <a:t>https://youtu.be/PszP5FjiVQ4</a:t>
            </a:r>
            <a:endParaRPr lang="en-US" sz="2400" dirty="0"/>
          </a:p>
          <a:p>
            <a:endParaRPr lang="en-US" sz="2400" dirty="0"/>
          </a:p>
          <a:p>
            <a:pPr marL="0" indent="0">
              <a:buNone/>
            </a:pPr>
            <a:r>
              <a:rPr lang="en-US" dirty="0"/>
              <a:t>	Junior youth sing “Let Your Heart Burn”</a:t>
            </a:r>
          </a:p>
          <a:p>
            <a:pPr marL="0" indent="0">
              <a:buNone/>
            </a:pPr>
            <a:endParaRPr lang="en-US" dirty="0"/>
          </a:p>
        </p:txBody>
      </p:sp>
      <p:pic>
        <p:nvPicPr>
          <p:cNvPr id="2" name="Online Media 1" title="Junior Youth sing &quot;Let Your Heart Burn&quot;">
            <a:hlinkClick r:id="" action="ppaction://media"/>
            <a:extLst>
              <a:ext uri="{FF2B5EF4-FFF2-40B4-BE49-F238E27FC236}">
                <a16:creationId xmlns:a16="http://schemas.microsoft.com/office/drawing/2014/main" id="{D12F95AC-B336-4078-B056-595E74129FFE}"/>
              </a:ext>
            </a:extLst>
          </p:cNvPr>
          <p:cNvPicPr>
            <a:picLocks noRot="1" noChangeAspect="1"/>
          </p:cNvPicPr>
          <p:nvPr>
            <a:videoFile r:link="rId1"/>
          </p:nvPr>
        </p:nvPicPr>
        <p:blipFill>
          <a:blip r:embed="rId4"/>
          <a:stretch>
            <a:fillRect/>
          </a:stretch>
        </p:blipFill>
        <p:spPr>
          <a:xfrm>
            <a:off x="1357870" y="571670"/>
            <a:ext cx="9161849" cy="5176445"/>
          </a:xfrm>
          <a:prstGeom prst="rect">
            <a:avLst/>
          </a:prstGeom>
        </p:spPr>
      </p:pic>
    </p:spTree>
    <p:extLst>
      <p:ext uri="{BB962C8B-B14F-4D97-AF65-F5344CB8AC3E}">
        <p14:creationId xmlns:p14="http://schemas.microsoft.com/office/powerpoint/2010/main" val="20560730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9ADE0A9-BF8F-418D-BD15-74A21DD3B248}"/>
              </a:ext>
            </a:extLst>
          </p:cNvPr>
          <p:cNvSpPr>
            <a:spLocks noGrp="1"/>
          </p:cNvSpPr>
          <p:nvPr>
            <p:ph idx="1"/>
          </p:nvPr>
        </p:nvSpPr>
        <p:spPr>
          <a:xfrm>
            <a:off x="179440" y="120602"/>
            <a:ext cx="11726202" cy="5639659"/>
          </a:xfrm>
        </p:spPr>
        <p:txBody>
          <a:bodyPr vert="horz" lIns="0" tIns="0" rIns="0" bIns="0" rtlCol="0" anchor="t">
            <a:normAutofit lnSpcReduction="10000"/>
          </a:bodyPr>
          <a:lstStyle/>
          <a:p>
            <a:pPr marL="0" indent="0">
              <a:buNone/>
            </a:pPr>
            <a:r>
              <a:rPr lang="en-US" dirty="0"/>
              <a:t>                                                                                          8</a:t>
            </a:r>
          </a:p>
          <a:p>
            <a:pPr marL="0" indent="0">
              <a:buNone/>
            </a:pPr>
            <a:endParaRPr lang="en-US" sz="2400" dirty="0"/>
          </a:p>
          <a:p>
            <a:pPr marL="0" indent="0">
              <a:buNone/>
            </a:pPr>
            <a:endParaRPr lang="en-US" sz="2400" dirty="0"/>
          </a:p>
          <a:p>
            <a:pPr marL="0" indent="0">
              <a:buNone/>
            </a:pPr>
            <a:r>
              <a:rPr lang="en-US" sz="2400" dirty="0">
                <a:latin typeface="Cambria" panose="02040503050406030204" pitchFamily="18" charset="0"/>
                <a:ea typeface="Cambria" panose="02040503050406030204" pitchFamily="18" charset="0"/>
              </a:rPr>
              <a:t>Turn all of your thoughts toward bringing joy to hearts. Beware! Beware! lest you offend any heart. Assist the world of humanity as much as possible. Be the source of consolation to every sad one, assist every weak one, be helpful to every indigent one, care for every sick one, be the cause of glorification to every lowly one, and shelter those who are overshadowed by fear. </a:t>
            </a:r>
          </a:p>
          <a:p>
            <a:pPr marL="0" indent="0">
              <a:buNone/>
            </a:pPr>
            <a:r>
              <a:rPr lang="en-US" sz="2400" dirty="0">
                <a:latin typeface="Cambria" panose="02040503050406030204" pitchFamily="18" charset="0"/>
                <a:ea typeface="Cambria" panose="02040503050406030204" pitchFamily="18" charset="0"/>
              </a:rPr>
              <a:t>In brief, let each one of you be as a lamp shining forth with the light of the virtues of the world of humanity.</a:t>
            </a:r>
          </a:p>
          <a:p>
            <a:pPr marL="0" indent="0">
              <a:buNone/>
            </a:pPr>
            <a:endParaRPr lang="en-US" sz="2400" dirty="0">
              <a:latin typeface="Cambria" panose="02040503050406030204" pitchFamily="18" charset="0"/>
              <a:ea typeface="Cambria" panose="02040503050406030204" pitchFamily="18" charset="0"/>
            </a:endParaRPr>
          </a:p>
          <a:p>
            <a:pPr marL="0" indent="0">
              <a:buNone/>
            </a:pPr>
            <a:r>
              <a:rPr lang="en-US" sz="2400" dirty="0">
                <a:latin typeface="Cambria" panose="02040503050406030204" pitchFamily="18" charset="0"/>
                <a:ea typeface="Cambria" panose="02040503050406030204" pitchFamily="18" charset="0"/>
              </a:rPr>
              <a:t>- '</a:t>
            </a:r>
            <a:r>
              <a:rPr lang="en-US" sz="2400" dirty="0" err="1">
                <a:latin typeface="Cambria" panose="02040503050406030204" pitchFamily="18" charset="0"/>
                <a:ea typeface="Cambria" panose="02040503050406030204" pitchFamily="18" charset="0"/>
              </a:rPr>
              <a:t>Abdu'l-Bahá</a:t>
            </a:r>
            <a:endParaRPr lang="en-US" sz="2400"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8057009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9ADE0A9-BF8F-418D-BD15-74A21DD3B248}"/>
              </a:ext>
            </a:extLst>
          </p:cNvPr>
          <p:cNvSpPr>
            <a:spLocks noGrp="1"/>
          </p:cNvSpPr>
          <p:nvPr>
            <p:ph idx="1"/>
          </p:nvPr>
        </p:nvSpPr>
        <p:spPr>
          <a:xfrm>
            <a:off x="179440" y="120602"/>
            <a:ext cx="11726202" cy="5639659"/>
          </a:xfrm>
        </p:spPr>
        <p:txBody>
          <a:bodyPr vert="horz" lIns="0" tIns="0" rIns="0" bIns="0" rtlCol="0" anchor="t">
            <a:normAutofit/>
          </a:bodyPr>
          <a:lstStyle/>
          <a:p>
            <a:pPr marL="0" indent="0">
              <a:buNone/>
            </a:pPr>
            <a:r>
              <a:rPr lang="en-US" dirty="0"/>
              <a:t>                                                                                     9</a:t>
            </a:r>
          </a:p>
          <a:p>
            <a:pPr marL="0" indent="0">
              <a:buNone/>
            </a:pPr>
            <a:endParaRPr lang="en-US" sz="2400" dirty="0"/>
          </a:p>
          <a:p>
            <a:pPr marL="0" indent="0">
              <a:buNone/>
            </a:pPr>
            <a:r>
              <a:rPr lang="en-US" dirty="0"/>
              <a:t>  </a:t>
            </a:r>
          </a:p>
          <a:p>
            <a:pPr marL="0" indent="0">
              <a:buNone/>
            </a:pPr>
            <a:endParaRPr lang="en-US" sz="2400" dirty="0"/>
          </a:p>
          <a:p>
            <a:pPr marL="0" indent="0">
              <a:buNone/>
            </a:pPr>
            <a:r>
              <a:rPr lang="en-US" dirty="0"/>
              <a:t>                                                                      </a:t>
            </a:r>
          </a:p>
          <a:p>
            <a:pPr marL="0" indent="0">
              <a:buNone/>
            </a:pPr>
            <a:endParaRPr lang="en-US" sz="2400" dirty="0"/>
          </a:p>
        </p:txBody>
      </p:sp>
      <p:pic>
        <p:nvPicPr>
          <p:cNvPr id="4" name="Picture 3" descr="Macintosh HD:private:var:folders:9_:syzgr3yx5bsd487fmfk7jt_c0000gp:T:TemporaryItems:380dfa994b95172a5f6df22b36ed58cd.jpg"/>
          <p:cNvPicPr/>
          <p:nvPr/>
        </p:nvPicPr>
        <p:blipFill>
          <a:blip r:embed="rId2">
            <a:extLst>
              <a:ext uri="{28A0092B-C50C-407E-A947-70E740481C1C}">
                <a14:useLocalDpi xmlns:a14="http://schemas.microsoft.com/office/drawing/2010/main" val="0"/>
              </a:ext>
            </a:extLst>
          </a:blip>
          <a:srcRect/>
          <a:stretch>
            <a:fillRect/>
          </a:stretch>
        </p:blipFill>
        <p:spPr bwMode="auto">
          <a:xfrm>
            <a:off x="3771900" y="546100"/>
            <a:ext cx="3924300" cy="5194300"/>
          </a:xfrm>
          <a:prstGeom prst="rect">
            <a:avLst/>
          </a:prstGeom>
          <a:noFill/>
          <a:ln>
            <a:noFill/>
          </a:ln>
        </p:spPr>
      </p:pic>
    </p:spTree>
    <p:extLst>
      <p:ext uri="{BB962C8B-B14F-4D97-AF65-F5344CB8AC3E}">
        <p14:creationId xmlns:p14="http://schemas.microsoft.com/office/powerpoint/2010/main" val="1852895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9ADE0A9-BF8F-418D-BD15-74A21DD3B248}"/>
              </a:ext>
            </a:extLst>
          </p:cNvPr>
          <p:cNvSpPr>
            <a:spLocks noGrp="1"/>
          </p:cNvSpPr>
          <p:nvPr>
            <p:ph idx="1"/>
          </p:nvPr>
        </p:nvSpPr>
        <p:spPr>
          <a:xfrm>
            <a:off x="292100" y="120602"/>
            <a:ext cx="11645900" cy="5639659"/>
          </a:xfrm>
        </p:spPr>
        <p:txBody>
          <a:bodyPr vert="horz" lIns="0" tIns="0" rIns="0" bIns="0" rtlCol="0" anchor="t">
            <a:normAutofit fontScale="92500"/>
          </a:bodyPr>
          <a:lstStyle/>
          <a:p>
            <a:pPr marL="0" indent="0">
              <a:buNone/>
            </a:pPr>
            <a:r>
              <a:rPr lang="en-US" dirty="0"/>
              <a:t>                                                                                  10</a:t>
            </a:r>
          </a:p>
          <a:p>
            <a:pPr marL="0" indent="0" fontAlgn="base">
              <a:buNone/>
            </a:pPr>
            <a:endParaRPr lang="en-US" sz="2400" dirty="0"/>
          </a:p>
          <a:p>
            <a:pPr marL="0" indent="0" fontAlgn="base">
              <a:buNone/>
            </a:pPr>
            <a:r>
              <a:rPr lang="en-US" sz="2400" dirty="0">
                <a:latin typeface="Cambria" panose="02040503050406030204" pitchFamily="18" charset="0"/>
                <a:ea typeface="Cambria" panose="02040503050406030204" pitchFamily="18" charset="0"/>
                <a:cs typeface="Calibri" panose="020F0502020204030204" pitchFamily="34" charset="0"/>
              </a:rPr>
              <a:t> It is quite apparent to the seeing mind that a man’s spirit is something very different from his physical body. The spirit is changeless, indestructible. The progress and development of the soul, the joy and sorrow of the soul, are independent of the physical body. If we are caused joy or pain by a friend, if a love prove true or false, it is the soul that is affected. If our dear ones are far from us it is the soul that grieves, and the grief or trouble of the soul may react on the body. Thus, when the spirit is fed with holy virtues, then is the body joyous; if the soul falls into sin, the body is in torment! When we find truth, constancy, fidelity, and love, we are happy; but if we meet with lying, faithlessness, and deceit, we are miserable.</a:t>
            </a:r>
          </a:p>
          <a:p>
            <a:pPr marL="0" indent="0">
              <a:buNone/>
            </a:pPr>
            <a:endParaRPr lang="en-US" sz="2400" dirty="0">
              <a:latin typeface="Cambria" panose="02040503050406030204" pitchFamily="18" charset="0"/>
              <a:ea typeface="Cambria" panose="02040503050406030204" pitchFamily="18" charset="0"/>
              <a:cs typeface="Calibri" panose="020F0502020204030204" pitchFamily="34" charset="0"/>
            </a:endParaRPr>
          </a:p>
          <a:p>
            <a:pPr marL="0" indent="0">
              <a:buNone/>
            </a:pPr>
            <a:r>
              <a:rPr lang="en-US" sz="2400" dirty="0">
                <a:latin typeface="Cambria" panose="02040503050406030204" pitchFamily="18" charset="0"/>
                <a:ea typeface="Cambria" panose="02040503050406030204" pitchFamily="18" charset="0"/>
                <a:cs typeface="Calibri" panose="020F0502020204030204" pitchFamily="34" charset="0"/>
              </a:rPr>
              <a:t>- '</a:t>
            </a:r>
            <a:r>
              <a:rPr lang="en-US" sz="2400" dirty="0" err="1">
                <a:latin typeface="Cambria" panose="02040503050406030204" pitchFamily="18" charset="0"/>
                <a:ea typeface="Cambria" panose="02040503050406030204" pitchFamily="18" charset="0"/>
                <a:cs typeface="Calibri" panose="020F0502020204030204" pitchFamily="34" charset="0"/>
              </a:rPr>
              <a:t>Abdu'l-Bahá</a:t>
            </a:r>
            <a:endParaRPr lang="en-US" sz="2400" dirty="0">
              <a:latin typeface="Cambria" panose="02040503050406030204" pitchFamily="18" charset="0"/>
              <a:ea typeface="Cambria" panose="02040503050406030204" pitchFamily="18" charset="0"/>
              <a:cs typeface="Calibri" panose="020F0502020204030204" pitchFamily="34" charset="0"/>
            </a:endParaRPr>
          </a:p>
        </p:txBody>
      </p:sp>
    </p:spTree>
    <p:extLst>
      <p:ext uri="{BB962C8B-B14F-4D97-AF65-F5344CB8AC3E}">
        <p14:creationId xmlns:p14="http://schemas.microsoft.com/office/powerpoint/2010/main" val="16167556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9ADE0A9-BF8F-418D-BD15-74A21DD3B248}"/>
              </a:ext>
            </a:extLst>
          </p:cNvPr>
          <p:cNvSpPr>
            <a:spLocks noGrp="1"/>
          </p:cNvSpPr>
          <p:nvPr>
            <p:ph idx="1"/>
          </p:nvPr>
        </p:nvSpPr>
        <p:spPr>
          <a:xfrm>
            <a:off x="179440" y="120602"/>
            <a:ext cx="11726202" cy="5639659"/>
          </a:xfrm>
        </p:spPr>
        <p:txBody>
          <a:bodyPr vert="horz" lIns="0" tIns="0" rIns="0" bIns="0" rtlCol="0" anchor="t">
            <a:normAutofit/>
          </a:bodyPr>
          <a:lstStyle/>
          <a:p>
            <a:pPr marL="0" indent="0">
              <a:buNone/>
            </a:pPr>
            <a:r>
              <a:rPr lang="en-US" dirty="0"/>
              <a:t>                                                                                 </a:t>
            </a:r>
          </a:p>
          <a:p>
            <a:pPr marL="0" indent="0" algn="ctr">
              <a:buNone/>
            </a:pPr>
            <a:r>
              <a:rPr lang="en-US" dirty="0"/>
              <a:t>11</a:t>
            </a:r>
          </a:p>
          <a:p>
            <a:pPr marL="0" indent="0">
              <a:buNone/>
            </a:pPr>
            <a:r>
              <a:rPr lang="en-US" dirty="0"/>
              <a:t>                                                                     </a:t>
            </a:r>
          </a:p>
          <a:p>
            <a:pPr marL="0" indent="0">
              <a:buNone/>
            </a:pPr>
            <a:endParaRPr lang="en-US" dirty="0"/>
          </a:p>
          <a:p>
            <a:pPr marL="0" indent="0">
              <a:buNone/>
            </a:pPr>
            <a:r>
              <a:rPr lang="en-US" sz="2800" dirty="0">
                <a:latin typeface="Cambria" panose="02040503050406030204" pitchFamily="18" charset="0"/>
                <a:ea typeface="Cambria" panose="02040503050406030204" pitchFamily="18" charset="0"/>
              </a:rPr>
              <a:t>In truth, knowledge is a veritable treasure for man, and a source of glory, of bounty, of joy, of exaltation, of cheer and gladness unto him. Happy the man that </a:t>
            </a:r>
            <a:r>
              <a:rPr lang="en-US" sz="2800" dirty="0" err="1">
                <a:latin typeface="Cambria" panose="02040503050406030204" pitchFamily="18" charset="0"/>
                <a:ea typeface="Cambria" panose="02040503050406030204" pitchFamily="18" charset="0"/>
              </a:rPr>
              <a:t>cleaveth</a:t>
            </a:r>
            <a:r>
              <a:rPr lang="en-US" sz="2800" dirty="0">
                <a:latin typeface="Cambria" panose="02040503050406030204" pitchFamily="18" charset="0"/>
                <a:ea typeface="Cambria" panose="02040503050406030204" pitchFamily="18" charset="0"/>
              </a:rPr>
              <a:t> unto it, and woe betide the heedless.</a:t>
            </a:r>
          </a:p>
          <a:p>
            <a:pPr marL="0" indent="0">
              <a:buNone/>
            </a:pPr>
            <a:endParaRPr lang="en-US" sz="2800" dirty="0">
              <a:latin typeface="Cambria" panose="02040503050406030204" pitchFamily="18" charset="0"/>
              <a:ea typeface="Cambria" panose="02040503050406030204" pitchFamily="18" charset="0"/>
            </a:endParaRPr>
          </a:p>
          <a:p>
            <a:pPr marL="0" indent="0">
              <a:buNone/>
            </a:pPr>
            <a:r>
              <a:rPr lang="en-US" sz="2800" dirty="0">
                <a:latin typeface="Cambria" panose="02040503050406030204" pitchFamily="18" charset="0"/>
                <a:ea typeface="Cambria" panose="02040503050406030204" pitchFamily="18" charset="0"/>
              </a:rPr>
              <a:t> - Bahá'u'lláh</a:t>
            </a:r>
          </a:p>
        </p:txBody>
      </p:sp>
    </p:spTree>
    <p:extLst>
      <p:ext uri="{BB962C8B-B14F-4D97-AF65-F5344CB8AC3E}">
        <p14:creationId xmlns:p14="http://schemas.microsoft.com/office/powerpoint/2010/main" val="28644054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9ADE0A9-BF8F-418D-BD15-74A21DD3B248}"/>
              </a:ext>
            </a:extLst>
          </p:cNvPr>
          <p:cNvSpPr>
            <a:spLocks noGrp="1"/>
          </p:cNvSpPr>
          <p:nvPr>
            <p:ph idx="1"/>
          </p:nvPr>
        </p:nvSpPr>
        <p:spPr>
          <a:xfrm>
            <a:off x="179440" y="120602"/>
            <a:ext cx="11726202" cy="5639659"/>
          </a:xfrm>
        </p:spPr>
        <p:txBody>
          <a:bodyPr vert="horz" lIns="0" tIns="0" rIns="0" bIns="0" rtlCol="0" anchor="t">
            <a:normAutofit/>
          </a:bodyPr>
          <a:lstStyle/>
          <a:p>
            <a:pPr marL="0" indent="0">
              <a:buNone/>
            </a:pPr>
            <a:r>
              <a:rPr lang="en-US" dirty="0"/>
              <a:t>                                                                                     12</a:t>
            </a:r>
          </a:p>
          <a:p>
            <a:pPr marL="0" indent="0">
              <a:buNone/>
            </a:pPr>
            <a:endParaRPr lang="en-US" sz="2400" dirty="0"/>
          </a:p>
          <a:p>
            <a:pPr marL="0" indent="0">
              <a:buNone/>
            </a:pPr>
            <a:r>
              <a:rPr lang="en-US" dirty="0"/>
              <a:t>  </a:t>
            </a:r>
          </a:p>
          <a:p>
            <a:pPr marL="0" indent="0">
              <a:buNone/>
            </a:pPr>
            <a:endParaRPr lang="en-US" sz="2400" dirty="0"/>
          </a:p>
          <a:p>
            <a:pPr marL="0" indent="0">
              <a:buNone/>
            </a:pPr>
            <a:r>
              <a:rPr lang="en-US" dirty="0"/>
              <a:t>                                                                      </a:t>
            </a:r>
          </a:p>
          <a:p>
            <a:pPr marL="0" indent="0">
              <a:buNone/>
            </a:pPr>
            <a:endParaRPr lang="en-US" sz="2400" dirty="0"/>
          </a:p>
        </p:txBody>
      </p:sp>
      <p:pic>
        <p:nvPicPr>
          <p:cNvPr id="2" name="Picture 1" descr="quote-doing-good-to-others-is-not-a-duty-it-is-a-joy-for-it-increases-your-own-health-and-zoroaster-76-54-33.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05000" y="1193800"/>
            <a:ext cx="8890000" cy="4191000"/>
          </a:xfrm>
          <a:prstGeom prst="rect">
            <a:avLst/>
          </a:prstGeom>
        </p:spPr>
      </p:pic>
    </p:spTree>
    <p:extLst>
      <p:ext uri="{BB962C8B-B14F-4D97-AF65-F5344CB8AC3E}">
        <p14:creationId xmlns:p14="http://schemas.microsoft.com/office/powerpoint/2010/main" val="5734836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9ADE0A9-BF8F-418D-BD15-74A21DD3B248}"/>
              </a:ext>
            </a:extLst>
          </p:cNvPr>
          <p:cNvSpPr>
            <a:spLocks noGrp="1"/>
          </p:cNvSpPr>
          <p:nvPr>
            <p:ph idx="1"/>
          </p:nvPr>
        </p:nvSpPr>
        <p:spPr>
          <a:xfrm>
            <a:off x="179440" y="120602"/>
            <a:ext cx="11726202" cy="5639659"/>
          </a:xfrm>
        </p:spPr>
        <p:txBody>
          <a:bodyPr vert="horz" lIns="0" tIns="0" rIns="0" bIns="0" rtlCol="0" anchor="t">
            <a:normAutofit/>
          </a:bodyPr>
          <a:lstStyle/>
          <a:p>
            <a:pPr marL="0" indent="0">
              <a:buNone/>
            </a:pPr>
            <a:r>
              <a:rPr lang="en-US" dirty="0"/>
              <a:t>                                                                                   13</a:t>
            </a:r>
          </a:p>
          <a:p>
            <a:pPr marL="0" indent="0">
              <a:buNone/>
            </a:pPr>
            <a:endParaRPr lang="en-US" sz="2400" dirty="0"/>
          </a:p>
          <a:p>
            <a:pPr marL="0" indent="0">
              <a:buNone/>
            </a:pPr>
            <a:r>
              <a:rPr lang="en-US" sz="2800" cap="all" dirty="0">
                <a:latin typeface="Cambria" panose="02040503050406030204" pitchFamily="18" charset="0"/>
                <a:ea typeface="Cambria" panose="02040503050406030204" pitchFamily="18" charset="0"/>
                <a:cs typeface="Calibri" panose="020F0502020204030204" pitchFamily="34" charset="0"/>
              </a:rPr>
              <a:t>O SON OF THE SUPREME!</a:t>
            </a:r>
            <a:br>
              <a:rPr lang="en-US" sz="2800" dirty="0">
                <a:latin typeface="Cambria" panose="02040503050406030204" pitchFamily="18" charset="0"/>
                <a:ea typeface="Cambria" panose="02040503050406030204" pitchFamily="18" charset="0"/>
                <a:cs typeface="Calibri" panose="020F0502020204030204" pitchFamily="34" charset="0"/>
              </a:rPr>
            </a:br>
            <a:r>
              <a:rPr lang="en-US" sz="2800" dirty="0">
                <a:latin typeface="Cambria" panose="02040503050406030204" pitchFamily="18" charset="0"/>
                <a:ea typeface="Cambria" panose="02040503050406030204" pitchFamily="18" charset="0"/>
                <a:cs typeface="Calibri" panose="020F0502020204030204" pitchFamily="34" charset="0"/>
              </a:rPr>
              <a:t>I have made death a messenger of joy to thee. Wherefore dost thou grieve?</a:t>
            </a:r>
          </a:p>
          <a:p>
            <a:pPr marL="0" indent="0">
              <a:buNone/>
            </a:pPr>
            <a:r>
              <a:rPr lang="en-US" sz="2800" dirty="0">
                <a:latin typeface="Cambria" panose="02040503050406030204" pitchFamily="18" charset="0"/>
                <a:ea typeface="Cambria" panose="02040503050406030204" pitchFamily="18" charset="0"/>
                <a:cs typeface="Calibri" panose="020F0502020204030204" pitchFamily="34" charset="0"/>
              </a:rPr>
              <a:t>I made the light to shed on thee its splendor. Why dost thou veil thyself therefrom?</a:t>
            </a:r>
          </a:p>
          <a:p>
            <a:pPr marL="0" indent="0">
              <a:buNone/>
            </a:pPr>
            <a:endParaRPr lang="en-US" sz="3200" dirty="0">
              <a:latin typeface="Cambria" panose="02040503050406030204" pitchFamily="18" charset="0"/>
              <a:ea typeface="Cambria" panose="02040503050406030204" pitchFamily="18" charset="0"/>
              <a:cs typeface="Calibri" panose="020F0502020204030204" pitchFamily="34" charset="0"/>
            </a:endParaRPr>
          </a:p>
          <a:p>
            <a:pPr marL="0" indent="0">
              <a:buNone/>
            </a:pPr>
            <a:r>
              <a:rPr lang="en-US" sz="2800" dirty="0">
                <a:latin typeface="Cambria" panose="02040503050406030204" pitchFamily="18" charset="0"/>
                <a:ea typeface="Cambria" panose="02040503050406030204" pitchFamily="18" charset="0"/>
                <a:cs typeface="Calibri" panose="020F0502020204030204" pitchFamily="34" charset="0"/>
              </a:rPr>
              <a:t>   - Bahá'u'lláh</a:t>
            </a:r>
          </a:p>
        </p:txBody>
      </p:sp>
    </p:spTree>
    <p:extLst>
      <p:ext uri="{BB962C8B-B14F-4D97-AF65-F5344CB8AC3E}">
        <p14:creationId xmlns:p14="http://schemas.microsoft.com/office/powerpoint/2010/main" val="33979655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9ADE0A9-BF8F-418D-BD15-74A21DD3B248}"/>
              </a:ext>
            </a:extLst>
          </p:cNvPr>
          <p:cNvSpPr>
            <a:spLocks noGrp="1"/>
          </p:cNvSpPr>
          <p:nvPr>
            <p:ph idx="1"/>
          </p:nvPr>
        </p:nvSpPr>
        <p:spPr>
          <a:xfrm>
            <a:off x="179440" y="120602"/>
            <a:ext cx="11726202" cy="5639659"/>
          </a:xfrm>
        </p:spPr>
        <p:txBody>
          <a:bodyPr vert="horz" lIns="0" tIns="0" rIns="0" bIns="0" rtlCol="0" anchor="t">
            <a:normAutofit lnSpcReduction="10000"/>
          </a:bodyPr>
          <a:lstStyle/>
          <a:p>
            <a:pPr marL="0" indent="0">
              <a:buNone/>
            </a:pPr>
            <a:r>
              <a:rPr lang="en-US" dirty="0"/>
              <a:t>                                                                                     14</a:t>
            </a:r>
          </a:p>
          <a:p>
            <a:pPr marL="0" indent="0">
              <a:buNone/>
            </a:pPr>
            <a:endParaRPr lang="en-US" sz="2400" dirty="0"/>
          </a:p>
          <a:p>
            <a:pPr marL="0" indent="0">
              <a:buNone/>
            </a:pPr>
            <a:r>
              <a:rPr lang="en-US" dirty="0"/>
              <a:t>  </a:t>
            </a:r>
          </a:p>
          <a:p>
            <a:pPr marL="0" indent="0">
              <a:buNone/>
            </a:pPr>
            <a:r>
              <a:rPr lang="en-US" dirty="0"/>
              <a:t>	</a:t>
            </a:r>
            <a:r>
              <a:rPr lang="en-US" sz="3200" dirty="0">
                <a:latin typeface="Cambria" panose="02040503050406030204" pitchFamily="18" charset="0"/>
                <a:ea typeface="Cambria" panose="02040503050406030204" pitchFamily="18" charset="0"/>
                <a:cs typeface="Calibri" panose="020F0502020204030204" pitchFamily="34" charset="0"/>
              </a:rPr>
              <a:t>Rejoice always, pray continually,</a:t>
            </a:r>
          </a:p>
          <a:p>
            <a:pPr marL="0" indent="0">
              <a:buNone/>
            </a:pPr>
            <a:r>
              <a:rPr lang="en-US" sz="3200" dirty="0">
                <a:latin typeface="Cambria" panose="02040503050406030204" pitchFamily="18" charset="0"/>
                <a:ea typeface="Cambria" panose="02040503050406030204" pitchFamily="18" charset="0"/>
                <a:cs typeface="Calibri" panose="020F0502020204030204" pitchFamily="34" charset="0"/>
              </a:rPr>
              <a:t>	give thanks in all circumstances;</a:t>
            </a:r>
          </a:p>
          <a:p>
            <a:pPr marL="0" indent="0">
              <a:buNone/>
            </a:pPr>
            <a:r>
              <a:rPr lang="en-US" sz="3200" dirty="0">
                <a:latin typeface="Cambria" panose="02040503050406030204" pitchFamily="18" charset="0"/>
                <a:ea typeface="Cambria" panose="02040503050406030204" pitchFamily="18" charset="0"/>
                <a:cs typeface="Calibri" panose="020F0502020204030204" pitchFamily="34" charset="0"/>
              </a:rPr>
              <a:t>	for this is God’s will for you in Christ Jesus.</a:t>
            </a:r>
          </a:p>
          <a:p>
            <a:pPr marL="0" indent="0">
              <a:buNone/>
            </a:pPr>
            <a:endParaRPr lang="en-US" sz="3200" dirty="0">
              <a:latin typeface="Cambria" panose="02040503050406030204" pitchFamily="18" charset="0"/>
              <a:ea typeface="Cambria" panose="02040503050406030204" pitchFamily="18" charset="0"/>
              <a:cs typeface="Calibri" panose="020F0502020204030204" pitchFamily="34" charset="0"/>
            </a:endParaRPr>
          </a:p>
          <a:p>
            <a:pPr marL="0" indent="0">
              <a:buNone/>
            </a:pPr>
            <a:r>
              <a:rPr lang="en-US" sz="3200" dirty="0">
                <a:latin typeface="Cambria" panose="02040503050406030204" pitchFamily="18" charset="0"/>
                <a:ea typeface="Cambria" panose="02040503050406030204" pitchFamily="18" charset="0"/>
                <a:cs typeface="Calibri" panose="020F0502020204030204" pitchFamily="34" charset="0"/>
              </a:rPr>
              <a:t>	1 Thessalonians 5:16-18</a:t>
            </a:r>
          </a:p>
          <a:p>
            <a:pPr marL="0" indent="0">
              <a:buNone/>
            </a:pPr>
            <a:endParaRPr lang="en-US" sz="2400" dirty="0"/>
          </a:p>
          <a:p>
            <a:pPr marL="0" indent="0">
              <a:buNone/>
            </a:pPr>
            <a:r>
              <a:rPr lang="en-US" dirty="0"/>
              <a:t>                                                                      </a:t>
            </a:r>
          </a:p>
          <a:p>
            <a:pPr marL="0" indent="0">
              <a:buNone/>
            </a:pPr>
            <a:endParaRPr lang="en-US" sz="2400" dirty="0"/>
          </a:p>
        </p:txBody>
      </p:sp>
    </p:spTree>
    <p:extLst>
      <p:ext uri="{BB962C8B-B14F-4D97-AF65-F5344CB8AC3E}">
        <p14:creationId xmlns:p14="http://schemas.microsoft.com/office/powerpoint/2010/main" val="21165030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9ADE0A9-BF8F-418D-BD15-74A21DD3B248}"/>
              </a:ext>
            </a:extLst>
          </p:cNvPr>
          <p:cNvSpPr>
            <a:spLocks noGrp="1"/>
          </p:cNvSpPr>
          <p:nvPr>
            <p:ph idx="1"/>
          </p:nvPr>
        </p:nvSpPr>
        <p:spPr>
          <a:xfrm>
            <a:off x="2247137" y="1158571"/>
            <a:ext cx="7234614" cy="3965366"/>
          </a:xfrm>
        </p:spPr>
        <p:txBody>
          <a:bodyPr vert="horz" lIns="0" tIns="0" rIns="0" bIns="0" rtlCol="0" anchor="t">
            <a:normAutofit/>
          </a:bodyPr>
          <a:lstStyle/>
          <a:p>
            <a:pPr marL="0" indent="0">
              <a:buNone/>
            </a:pPr>
            <a:r>
              <a:rPr lang="en-US" dirty="0"/>
              <a:t>                                                               </a:t>
            </a:r>
            <a:endParaRPr lang="en-US" sz="2400" dirty="0"/>
          </a:p>
          <a:p>
            <a:pPr marL="0" indent="0">
              <a:buNone/>
            </a:pPr>
            <a:r>
              <a:rPr lang="en-US" dirty="0"/>
              <a:t>  </a:t>
            </a:r>
          </a:p>
          <a:p>
            <a:pPr marL="0" indent="0">
              <a:buNone/>
            </a:pPr>
            <a:endParaRPr lang="en-US" sz="2400" dirty="0"/>
          </a:p>
          <a:p>
            <a:pPr marL="0" indent="0">
              <a:buNone/>
            </a:pPr>
            <a:r>
              <a:rPr lang="en-US" dirty="0"/>
              <a:t>                                        </a:t>
            </a:r>
          </a:p>
          <a:p>
            <a:pPr marL="0" indent="0">
              <a:buNone/>
            </a:pPr>
            <a:r>
              <a:rPr lang="en-US" dirty="0"/>
              <a:t>            </a:t>
            </a:r>
            <a:r>
              <a:rPr lang="en-US" u="sng" dirty="0">
                <a:hlinkClick r:id="rId3"/>
              </a:rPr>
              <a:t>https://www.youtube.com/watch?v=voC0Op8oiGw</a:t>
            </a:r>
            <a:endParaRPr lang="en-US" dirty="0"/>
          </a:p>
          <a:p>
            <a:pPr marL="0" indent="0">
              <a:buNone/>
            </a:pPr>
            <a:r>
              <a:rPr lang="en-US" dirty="0"/>
              <a:t> </a:t>
            </a:r>
          </a:p>
          <a:p>
            <a:pPr marL="0" indent="0">
              <a:buNone/>
            </a:pPr>
            <a:r>
              <a:rPr lang="en-US" dirty="0"/>
              <a:t> 	Bengali Baha’i song</a:t>
            </a:r>
          </a:p>
          <a:p>
            <a:pPr marL="0" indent="0">
              <a:buNone/>
            </a:pPr>
            <a:r>
              <a:rPr lang="en-US" dirty="0"/>
              <a:t>                </a:t>
            </a:r>
          </a:p>
          <a:p>
            <a:pPr marL="0" indent="0">
              <a:buNone/>
            </a:pPr>
            <a:endParaRPr lang="en-US" sz="2400" dirty="0"/>
          </a:p>
        </p:txBody>
      </p:sp>
      <p:pic>
        <p:nvPicPr>
          <p:cNvPr id="2" name="Online Media 1" title="BAHA'I SONG">
            <a:hlinkClick r:id="" action="ppaction://media"/>
            <a:extLst>
              <a:ext uri="{FF2B5EF4-FFF2-40B4-BE49-F238E27FC236}">
                <a16:creationId xmlns:a16="http://schemas.microsoft.com/office/drawing/2014/main" id="{7E7B6028-C9FC-4472-BA72-4B93E08CDC0E}"/>
              </a:ext>
            </a:extLst>
          </p:cNvPr>
          <p:cNvPicPr>
            <a:picLocks noRot="1" noChangeAspect="1"/>
          </p:cNvPicPr>
          <p:nvPr>
            <a:videoFile r:link="rId1"/>
          </p:nvPr>
        </p:nvPicPr>
        <p:blipFill>
          <a:blip r:embed="rId4"/>
          <a:stretch>
            <a:fillRect/>
          </a:stretch>
        </p:blipFill>
        <p:spPr>
          <a:xfrm>
            <a:off x="2090390" y="598459"/>
            <a:ext cx="7548108" cy="5661081"/>
          </a:xfrm>
          <a:prstGeom prst="rect">
            <a:avLst/>
          </a:prstGeom>
        </p:spPr>
      </p:pic>
    </p:spTree>
    <p:extLst>
      <p:ext uri="{BB962C8B-B14F-4D97-AF65-F5344CB8AC3E}">
        <p14:creationId xmlns:p14="http://schemas.microsoft.com/office/powerpoint/2010/main" val="42892545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theme/theme1.xml><?xml version="1.0" encoding="utf-8"?>
<a:theme xmlns:a="http://schemas.openxmlformats.org/drawingml/2006/main" name="GradientRiseVTI">
  <a:themeElements>
    <a:clrScheme name="AnalogousFromLightSeedRightStep">
      <a:dk1>
        <a:srgbClr val="000000"/>
      </a:dk1>
      <a:lt1>
        <a:srgbClr val="FFFFFF"/>
      </a:lt1>
      <a:dk2>
        <a:srgbClr val="223A3D"/>
      </a:dk2>
      <a:lt2>
        <a:srgbClr val="E7E2E8"/>
      </a:lt2>
      <a:accent1>
        <a:srgbClr val="45B833"/>
      </a:accent1>
      <a:accent2>
        <a:srgbClr val="31B757"/>
      </a:accent2>
      <a:accent3>
        <a:srgbClr val="36B38E"/>
      </a:accent3>
      <a:accent4>
        <a:srgbClr val="2EB0C2"/>
      </a:accent4>
      <a:accent5>
        <a:srgbClr val="64A3EC"/>
      </a:accent5>
      <a:accent6>
        <a:srgbClr val="4F57EA"/>
      </a:accent6>
      <a:hlink>
        <a:srgbClr val="A569AE"/>
      </a:hlink>
      <a:folHlink>
        <a:srgbClr val="7F7F7F"/>
      </a:folHlink>
    </a:clrScheme>
    <a:fontScheme name="Avenir">
      <a:majorFont>
        <a:latin typeface="Avenir Next LT Pro"/>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radientRiseVTI" id="{C2FC082F-B444-4222-AF20-78444CCB5722}" vid="{39F213E4-0CBC-40CB-B3F6-8C5562B6B99A}"/>
    </a:ext>
  </a:extLst>
</a:theme>
</file>

<file path=docProps/app.xml><?xml version="1.0" encoding="utf-8"?>
<Properties xmlns="http://schemas.openxmlformats.org/officeDocument/2006/extended-properties" xmlns:vt="http://schemas.openxmlformats.org/officeDocument/2006/docPropsVTypes">
  <Template>office theme</Template>
  <TotalTime>247</TotalTime>
  <Words>2975</Words>
  <Application>Microsoft Office PowerPoint</Application>
  <PresentationFormat>Widescreen</PresentationFormat>
  <Paragraphs>105</Paragraphs>
  <Slides>18</Slides>
  <Notes>0</Notes>
  <HiddenSlides>0</HiddenSlides>
  <MMClips>3</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Arial</vt:lpstr>
      <vt:lpstr>Avenir Next LT Pro</vt:lpstr>
      <vt:lpstr>Calibri</vt:lpstr>
      <vt:lpstr>Cambria</vt:lpstr>
      <vt:lpstr>GradientRiseVTI</vt:lpstr>
      <vt:lpstr>JOY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Phil Dunmire</cp:lastModifiedBy>
  <cp:revision>254</cp:revision>
  <dcterms:created xsi:type="dcterms:W3CDTF">2021-01-13T17:47:27Z</dcterms:created>
  <dcterms:modified xsi:type="dcterms:W3CDTF">2021-01-22T23:48:14Z</dcterms:modified>
</cp:coreProperties>
</file>