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68" r:id="rId3"/>
    <p:sldId id="257" r:id="rId4"/>
    <p:sldId id="265" r:id="rId5"/>
    <p:sldId id="266" r:id="rId6"/>
    <p:sldId id="267" r:id="rId7"/>
    <p:sldId id="274" r:id="rId8"/>
    <p:sldId id="258" r:id="rId9"/>
    <p:sldId id="260" r:id="rId10"/>
    <p:sldId id="270" r:id="rId11"/>
    <p:sldId id="276" r:id="rId12"/>
    <p:sldId id="262" r:id="rId13"/>
    <p:sldId id="271" r:id="rId14"/>
    <p:sldId id="273" r:id="rId15"/>
    <p:sldId id="263" r:id="rId16"/>
    <p:sldId id="269" r:id="rId17"/>
    <p:sldId id="275" r:id="rId18"/>
    <p:sldId id="272" r:id="rId19"/>
    <p:sldId id="27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7D9E26-A256-4394-8B19-5039DC343E24}" v="2708" dt="2020-12-09T19:58:07.817"/>
    <p1510:client id="{E3F3C4BF-FE06-4B9E-9745-60715BF95174}" v="1973" dt="2020-12-10T16:49:52.9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6" d="100"/>
          <a:sy n="116" d="100"/>
        </p:scale>
        <p:origin x="108" y="414"/>
      </p:cViewPr>
      <p:guideLst>
        <p:guide orient="horz" pos="2160"/>
        <p:guide pos="3840"/>
      </p:guideLst>
    </p:cSldViewPr>
  </p:slid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527D9E26-A256-4394-8B19-5039DC343E24}"/>
    <pc:docChg chg="addSld delSld modSld addMainMaster delMainMaster">
      <pc:chgData name="GLADYS NAY" userId="97eb4254fa17524f" providerId="Windows Live" clId="Web-{527D9E26-A256-4394-8B19-5039DC343E24}" dt="2020-12-09T19:58:07.817" v="2701" actId="20577"/>
      <pc:docMkLst>
        <pc:docMk/>
      </pc:docMkLst>
      <pc:sldChg chg="addSp delSp modSp mod setBg modClrScheme chgLayout">
        <pc:chgData name="GLADYS NAY" userId="97eb4254fa17524f" providerId="Windows Live" clId="Web-{527D9E26-A256-4394-8B19-5039DC343E24}" dt="2020-12-09T18:49:39.618" v="26" actId="20577"/>
        <pc:sldMkLst>
          <pc:docMk/>
          <pc:sldMk cId="109857222" sldId="256"/>
        </pc:sldMkLst>
        <pc:spChg chg="mod">
          <ac:chgData name="GLADYS NAY" userId="97eb4254fa17524f" providerId="Windows Live" clId="Web-{527D9E26-A256-4394-8B19-5039DC343E24}" dt="2020-12-09T18:49:39.618" v="26" actId="20577"/>
          <ac:spMkLst>
            <pc:docMk/>
            <pc:sldMk cId="109857222" sldId="256"/>
            <ac:spMk id="2" creationId="{00000000-0000-0000-0000-000000000000}"/>
          </ac:spMkLst>
        </pc:spChg>
        <pc:spChg chg="del mod">
          <ac:chgData name="GLADYS NAY" userId="97eb4254fa17524f" providerId="Windows Live" clId="Web-{527D9E26-A256-4394-8B19-5039DC343E24}" dt="2020-12-09T18:49:24.962" v="1"/>
          <ac:spMkLst>
            <pc:docMk/>
            <pc:sldMk cId="109857222" sldId="256"/>
            <ac:spMk id="3" creationId="{00000000-0000-0000-0000-000000000000}"/>
          </ac:spMkLst>
        </pc:spChg>
        <pc:spChg chg="add">
          <ac:chgData name="GLADYS NAY" userId="97eb4254fa17524f" providerId="Windows Live" clId="Web-{527D9E26-A256-4394-8B19-5039DC343E24}" dt="2020-12-09T18:49:15.165" v="0"/>
          <ac:spMkLst>
            <pc:docMk/>
            <pc:sldMk cId="109857222" sldId="256"/>
            <ac:spMk id="9" creationId="{3F672E71-4896-412C-9C70-888CBA0C2F28}"/>
          </ac:spMkLst>
        </pc:spChg>
        <pc:picChg chg="add">
          <ac:chgData name="GLADYS NAY" userId="97eb4254fa17524f" providerId="Windows Live" clId="Web-{527D9E26-A256-4394-8B19-5039DC343E24}" dt="2020-12-09T18:49:15.165" v="0"/>
          <ac:picMkLst>
            <pc:docMk/>
            <pc:sldMk cId="109857222" sldId="256"/>
            <ac:picMk id="4" creationId="{FA7B2617-5F2C-4E5E-904A-00365BC5623F}"/>
          </ac:picMkLst>
        </pc:picChg>
      </pc:sldChg>
      <pc:sldChg chg="delSp modSp new mod setBg">
        <pc:chgData name="GLADYS NAY" userId="97eb4254fa17524f" providerId="Windows Live" clId="Web-{527D9E26-A256-4394-8B19-5039DC343E24}" dt="2020-12-09T19:01:36.498" v="670"/>
        <pc:sldMkLst>
          <pc:docMk/>
          <pc:sldMk cId="3354494095" sldId="257"/>
        </pc:sldMkLst>
        <pc:spChg chg="del">
          <ac:chgData name="GLADYS NAY" userId="97eb4254fa17524f" providerId="Windows Live" clId="Web-{527D9E26-A256-4394-8B19-5039DC343E24}" dt="2020-12-09T18:49:59.868" v="30"/>
          <ac:spMkLst>
            <pc:docMk/>
            <pc:sldMk cId="3354494095" sldId="257"/>
            <ac:spMk id="2" creationId="{E00AD962-9893-41C7-80E3-DBA9598A31A9}"/>
          </ac:spMkLst>
        </pc:spChg>
        <pc:spChg chg="mod">
          <ac:chgData name="GLADYS NAY" userId="97eb4254fa17524f" providerId="Windows Live" clId="Web-{527D9E26-A256-4394-8B19-5039DC343E24}" dt="2020-12-09T19:01:36.232" v="668" actId="20577"/>
          <ac:spMkLst>
            <pc:docMk/>
            <pc:sldMk cId="3354494095" sldId="257"/>
            <ac:spMk id="3" creationId="{CCF56F8F-13F0-45E9-BFF3-88D82D11E6F1}"/>
          </ac:spMkLst>
        </pc:spChg>
      </pc:sldChg>
      <pc:sldChg chg="modSp add replId">
        <pc:chgData name="GLADYS NAY" userId="97eb4254fa17524f" providerId="Windows Live" clId="Web-{527D9E26-A256-4394-8B19-5039DC343E24}" dt="2020-12-09T19:11:24.189" v="1479" actId="20577"/>
        <pc:sldMkLst>
          <pc:docMk/>
          <pc:sldMk cId="2151559272" sldId="258"/>
        </pc:sldMkLst>
        <pc:spChg chg="mod">
          <ac:chgData name="GLADYS NAY" userId="97eb4254fa17524f" providerId="Windows Live" clId="Web-{527D9E26-A256-4394-8B19-5039DC343E24}" dt="2020-12-09T19:11:24.189" v="1479" actId="20577"/>
          <ac:spMkLst>
            <pc:docMk/>
            <pc:sldMk cId="2151559272" sldId="258"/>
            <ac:spMk id="3" creationId="{CCF56F8F-13F0-45E9-BFF3-88D82D11E6F1}"/>
          </ac:spMkLst>
        </pc:spChg>
      </pc:sldChg>
      <pc:sldChg chg="addSp modSp add replId">
        <pc:chgData name="GLADYS NAY" userId="97eb4254fa17524f" providerId="Windows Live" clId="Web-{527D9E26-A256-4394-8B19-5039DC343E24}" dt="2020-12-09T19:15:10.597" v="1496" actId="14100"/>
        <pc:sldMkLst>
          <pc:docMk/>
          <pc:sldMk cId="3650874758" sldId="259"/>
        </pc:sldMkLst>
        <pc:spChg chg="mod">
          <ac:chgData name="GLADYS NAY" userId="97eb4254fa17524f" providerId="Windows Live" clId="Web-{527D9E26-A256-4394-8B19-5039DC343E24}" dt="2020-12-09T19:14:53.659" v="1490" actId="20577"/>
          <ac:spMkLst>
            <pc:docMk/>
            <pc:sldMk cId="3650874758" sldId="259"/>
            <ac:spMk id="3" creationId="{CCF56F8F-13F0-45E9-BFF3-88D82D11E6F1}"/>
          </ac:spMkLst>
        </pc:spChg>
        <pc:picChg chg="add mod">
          <ac:chgData name="GLADYS NAY" userId="97eb4254fa17524f" providerId="Windows Live" clId="Web-{527D9E26-A256-4394-8B19-5039DC343E24}" dt="2020-12-09T19:15:10.597" v="1496" actId="14100"/>
          <ac:picMkLst>
            <pc:docMk/>
            <pc:sldMk cId="3650874758" sldId="259"/>
            <ac:picMk id="2" creationId="{99445327-D39D-44B3-A545-2BC40E503E3C}"/>
          </ac:picMkLst>
        </pc:picChg>
      </pc:sldChg>
      <pc:sldChg chg="delSp modSp add replId">
        <pc:chgData name="GLADYS NAY" userId="97eb4254fa17524f" providerId="Windows Live" clId="Web-{527D9E26-A256-4394-8B19-5039DC343E24}" dt="2020-12-09T19:43:54.264" v="2676" actId="20577"/>
        <pc:sldMkLst>
          <pc:docMk/>
          <pc:sldMk cId="839184077" sldId="260"/>
        </pc:sldMkLst>
        <pc:spChg chg="mod">
          <ac:chgData name="GLADYS NAY" userId="97eb4254fa17524f" providerId="Windows Live" clId="Web-{527D9E26-A256-4394-8B19-5039DC343E24}" dt="2020-12-09T19:43:54.264" v="2676" actId="20577"/>
          <ac:spMkLst>
            <pc:docMk/>
            <pc:sldMk cId="839184077" sldId="260"/>
            <ac:spMk id="3" creationId="{CCF56F8F-13F0-45E9-BFF3-88D82D11E6F1}"/>
          </ac:spMkLst>
        </pc:spChg>
        <pc:picChg chg="del">
          <ac:chgData name="GLADYS NAY" userId="97eb4254fa17524f" providerId="Windows Live" clId="Web-{527D9E26-A256-4394-8B19-5039DC343E24}" dt="2020-12-09T19:15:32.347" v="1503"/>
          <ac:picMkLst>
            <pc:docMk/>
            <pc:sldMk cId="839184077" sldId="260"/>
            <ac:picMk id="2" creationId="{99445327-D39D-44B3-A545-2BC40E503E3C}"/>
          </ac:picMkLst>
        </pc:picChg>
      </pc:sldChg>
      <pc:sldChg chg="modSp add del replId">
        <pc:chgData name="GLADYS NAY" userId="97eb4254fa17524f" providerId="Windows Live" clId="Web-{527D9E26-A256-4394-8B19-5039DC343E24}" dt="2020-12-09T19:44:10.811" v="2682"/>
        <pc:sldMkLst>
          <pc:docMk/>
          <pc:sldMk cId="1737099386" sldId="261"/>
        </pc:sldMkLst>
        <pc:spChg chg="mod">
          <ac:chgData name="GLADYS NAY" userId="97eb4254fa17524f" providerId="Windows Live" clId="Web-{527D9E26-A256-4394-8B19-5039DC343E24}" dt="2020-12-09T19:43:59.358" v="2679" actId="20577"/>
          <ac:spMkLst>
            <pc:docMk/>
            <pc:sldMk cId="1737099386" sldId="261"/>
            <ac:spMk id="3" creationId="{CCF56F8F-13F0-45E9-BFF3-88D82D11E6F1}"/>
          </ac:spMkLst>
        </pc:spChg>
      </pc:sldChg>
      <pc:sldChg chg="modSp add replId">
        <pc:chgData name="GLADYS NAY" userId="97eb4254fa17524f" providerId="Windows Live" clId="Web-{527D9E26-A256-4394-8B19-5039DC343E24}" dt="2020-12-09T19:44:37.530" v="2685" actId="20577"/>
        <pc:sldMkLst>
          <pc:docMk/>
          <pc:sldMk cId="1320993265" sldId="262"/>
        </pc:sldMkLst>
        <pc:spChg chg="mod">
          <ac:chgData name="GLADYS NAY" userId="97eb4254fa17524f" providerId="Windows Live" clId="Web-{527D9E26-A256-4394-8B19-5039DC343E24}" dt="2020-12-09T19:44:37.530" v="2685" actId="20577"/>
          <ac:spMkLst>
            <pc:docMk/>
            <pc:sldMk cId="1320993265" sldId="262"/>
            <ac:spMk id="3" creationId="{CCF56F8F-13F0-45E9-BFF3-88D82D11E6F1}"/>
          </ac:spMkLst>
        </pc:spChg>
      </pc:sldChg>
      <pc:sldChg chg="modSp add replId">
        <pc:chgData name="GLADYS NAY" userId="97eb4254fa17524f" providerId="Windows Live" clId="Web-{527D9E26-A256-4394-8B19-5039DC343E24}" dt="2020-12-09T19:44:50.530" v="2690" actId="20577"/>
        <pc:sldMkLst>
          <pc:docMk/>
          <pc:sldMk cId="2203462762" sldId="263"/>
        </pc:sldMkLst>
        <pc:spChg chg="mod">
          <ac:chgData name="GLADYS NAY" userId="97eb4254fa17524f" providerId="Windows Live" clId="Web-{527D9E26-A256-4394-8B19-5039DC343E24}" dt="2020-12-09T19:44:50.530" v="2690" actId="20577"/>
          <ac:spMkLst>
            <pc:docMk/>
            <pc:sldMk cId="2203462762" sldId="263"/>
            <ac:spMk id="3" creationId="{CCF56F8F-13F0-45E9-BFF3-88D82D11E6F1}"/>
          </ac:spMkLst>
        </pc:spChg>
      </pc:sldChg>
      <pc:sldChg chg="modSp add replId">
        <pc:chgData name="GLADYS NAY" userId="97eb4254fa17524f" providerId="Windows Live" clId="Web-{527D9E26-A256-4394-8B19-5039DC343E24}" dt="2020-12-09T19:57:55.692" v="2699" actId="20577"/>
        <pc:sldMkLst>
          <pc:docMk/>
          <pc:sldMk cId="2247421333" sldId="264"/>
        </pc:sldMkLst>
        <pc:spChg chg="mod">
          <ac:chgData name="GLADYS NAY" userId="97eb4254fa17524f" providerId="Windows Live" clId="Web-{527D9E26-A256-4394-8B19-5039DC343E24}" dt="2020-12-09T19:57:55.692" v="2699" actId="20577"/>
          <ac:spMkLst>
            <pc:docMk/>
            <pc:sldMk cId="2247421333" sldId="264"/>
            <ac:spMk id="3" creationId="{CCF56F8F-13F0-45E9-BFF3-88D82D11E6F1}"/>
          </ac:spMkLst>
        </pc:spChg>
      </pc:sldChg>
      <pc:sldMasterChg chg="del delSldLayout">
        <pc:chgData name="GLADYS NAY" userId="97eb4254fa17524f" providerId="Windows Live" clId="Web-{527D9E26-A256-4394-8B19-5039DC343E24}" dt="2020-12-09T18:49:15.165" v="0"/>
        <pc:sldMasterMkLst>
          <pc:docMk/>
          <pc:sldMasterMk cId="2460954070" sldId="2147483660"/>
        </pc:sldMasterMkLst>
        <pc:sldLayoutChg chg="del">
          <pc:chgData name="GLADYS NAY" userId="97eb4254fa17524f" providerId="Windows Live" clId="Web-{527D9E26-A256-4394-8B19-5039DC343E24}" dt="2020-12-09T18:49:15.165" v="0"/>
          <pc:sldLayoutMkLst>
            <pc:docMk/>
            <pc:sldMasterMk cId="2460954070" sldId="2147483660"/>
            <pc:sldLayoutMk cId="2385387890" sldId="2147483661"/>
          </pc:sldLayoutMkLst>
        </pc:sldLayoutChg>
        <pc:sldLayoutChg chg="del">
          <pc:chgData name="GLADYS NAY" userId="97eb4254fa17524f" providerId="Windows Live" clId="Web-{527D9E26-A256-4394-8B19-5039DC343E24}" dt="2020-12-09T18:49:15.165" v="0"/>
          <pc:sldLayoutMkLst>
            <pc:docMk/>
            <pc:sldMasterMk cId="2460954070" sldId="2147483660"/>
            <pc:sldLayoutMk cId="949138452" sldId="2147483662"/>
          </pc:sldLayoutMkLst>
        </pc:sldLayoutChg>
        <pc:sldLayoutChg chg="del">
          <pc:chgData name="GLADYS NAY" userId="97eb4254fa17524f" providerId="Windows Live" clId="Web-{527D9E26-A256-4394-8B19-5039DC343E24}" dt="2020-12-09T18:49:15.165" v="0"/>
          <pc:sldLayoutMkLst>
            <pc:docMk/>
            <pc:sldMasterMk cId="2460954070" sldId="2147483660"/>
            <pc:sldLayoutMk cId="2591524520" sldId="2147483663"/>
          </pc:sldLayoutMkLst>
        </pc:sldLayoutChg>
        <pc:sldLayoutChg chg="del">
          <pc:chgData name="GLADYS NAY" userId="97eb4254fa17524f" providerId="Windows Live" clId="Web-{527D9E26-A256-4394-8B19-5039DC343E24}" dt="2020-12-09T18:49:15.165" v="0"/>
          <pc:sldLayoutMkLst>
            <pc:docMk/>
            <pc:sldMasterMk cId="2460954070" sldId="2147483660"/>
            <pc:sldLayoutMk cId="1203092039" sldId="2147483664"/>
          </pc:sldLayoutMkLst>
        </pc:sldLayoutChg>
        <pc:sldLayoutChg chg="del">
          <pc:chgData name="GLADYS NAY" userId="97eb4254fa17524f" providerId="Windows Live" clId="Web-{527D9E26-A256-4394-8B19-5039DC343E24}" dt="2020-12-09T18:49:15.165" v="0"/>
          <pc:sldLayoutMkLst>
            <pc:docMk/>
            <pc:sldMasterMk cId="2460954070" sldId="2147483660"/>
            <pc:sldLayoutMk cId="3733172339" sldId="2147483665"/>
          </pc:sldLayoutMkLst>
        </pc:sldLayoutChg>
        <pc:sldLayoutChg chg="del">
          <pc:chgData name="GLADYS NAY" userId="97eb4254fa17524f" providerId="Windows Live" clId="Web-{527D9E26-A256-4394-8B19-5039DC343E24}" dt="2020-12-09T18:49:15.165" v="0"/>
          <pc:sldLayoutMkLst>
            <pc:docMk/>
            <pc:sldMasterMk cId="2460954070" sldId="2147483660"/>
            <pc:sldLayoutMk cId="3210312558" sldId="2147483666"/>
          </pc:sldLayoutMkLst>
        </pc:sldLayoutChg>
        <pc:sldLayoutChg chg="del">
          <pc:chgData name="GLADYS NAY" userId="97eb4254fa17524f" providerId="Windows Live" clId="Web-{527D9E26-A256-4394-8B19-5039DC343E24}" dt="2020-12-09T18:49:15.165" v="0"/>
          <pc:sldLayoutMkLst>
            <pc:docMk/>
            <pc:sldMasterMk cId="2460954070" sldId="2147483660"/>
            <pc:sldLayoutMk cId="3146388984" sldId="2147483667"/>
          </pc:sldLayoutMkLst>
        </pc:sldLayoutChg>
        <pc:sldLayoutChg chg="del">
          <pc:chgData name="GLADYS NAY" userId="97eb4254fa17524f" providerId="Windows Live" clId="Web-{527D9E26-A256-4394-8B19-5039DC343E24}" dt="2020-12-09T18:49:15.165" v="0"/>
          <pc:sldLayoutMkLst>
            <pc:docMk/>
            <pc:sldMasterMk cId="2460954070" sldId="2147483660"/>
            <pc:sldLayoutMk cId="3171841454" sldId="2147483668"/>
          </pc:sldLayoutMkLst>
        </pc:sldLayoutChg>
        <pc:sldLayoutChg chg="del">
          <pc:chgData name="GLADYS NAY" userId="97eb4254fa17524f" providerId="Windows Live" clId="Web-{527D9E26-A256-4394-8B19-5039DC343E24}" dt="2020-12-09T18:49:15.165" v="0"/>
          <pc:sldLayoutMkLst>
            <pc:docMk/>
            <pc:sldMasterMk cId="2460954070" sldId="2147483660"/>
            <pc:sldLayoutMk cId="1718958274" sldId="2147483669"/>
          </pc:sldLayoutMkLst>
        </pc:sldLayoutChg>
        <pc:sldLayoutChg chg="del">
          <pc:chgData name="GLADYS NAY" userId="97eb4254fa17524f" providerId="Windows Live" clId="Web-{527D9E26-A256-4394-8B19-5039DC343E24}" dt="2020-12-09T18:49:15.165" v="0"/>
          <pc:sldLayoutMkLst>
            <pc:docMk/>
            <pc:sldMasterMk cId="2460954070" sldId="2147483660"/>
            <pc:sldLayoutMk cId="2202905451" sldId="2147483670"/>
          </pc:sldLayoutMkLst>
        </pc:sldLayoutChg>
        <pc:sldLayoutChg chg="del">
          <pc:chgData name="GLADYS NAY" userId="97eb4254fa17524f" providerId="Windows Live" clId="Web-{527D9E26-A256-4394-8B19-5039DC343E24}" dt="2020-12-09T18:49:15.165" v="0"/>
          <pc:sldLayoutMkLst>
            <pc:docMk/>
            <pc:sldMasterMk cId="2460954070" sldId="2147483660"/>
            <pc:sldLayoutMk cId="3479445657" sldId="2147483671"/>
          </pc:sldLayoutMkLst>
        </pc:sldLayoutChg>
      </pc:sldMasterChg>
      <pc:sldMasterChg chg="add addSldLayout">
        <pc:chgData name="GLADYS NAY" userId="97eb4254fa17524f" providerId="Windows Live" clId="Web-{527D9E26-A256-4394-8B19-5039DC343E24}" dt="2020-12-09T18:49:15.165" v="0"/>
        <pc:sldMasterMkLst>
          <pc:docMk/>
          <pc:sldMasterMk cId="4227758880" sldId="2147483750"/>
        </pc:sldMasterMkLst>
        <pc:sldLayoutChg chg="add">
          <pc:chgData name="GLADYS NAY" userId="97eb4254fa17524f" providerId="Windows Live" clId="Web-{527D9E26-A256-4394-8B19-5039DC343E24}" dt="2020-12-09T18:49:15.165" v="0"/>
          <pc:sldLayoutMkLst>
            <pc:docMk/>
            <pc:sldMasterMk cId="4227758880" sldId="2147483750"/>
            <pc:sldLayoutMk cId="2981064742" sldId="2147483739"/>
          </pc:sldLayoutMkLst>
        </pc:sldLayoutChg>
        <pc:sldLayoutChg chg="add">
          <pc:chgData name="GLADYS NAY" userId="97eb4254fa17524f" providerId="Windows Live" clId="Web-{527D9E26-A256-4394-8B19-5039DC343E24}" dt="2020-12-09T18:49:15.165" v="0"/>
          <pc:sldLayoutMkLst>
            <pc:docMk/>
            <pc:sldMasterMk cId="4227758880" sldId="2147483750"/>
            <pc:sldLayoutMk cId="1057510573" sldId="2147483740"/>
          </pc:sldLayoutMkLst>
        </pc:sldLayoutChg>
        <pc:sldLayoutChg chg="add">
          <pc:chgData name="GLADYS NAY" userId="97eb4254fa17524f" providerId="Windows Live" clId="Web-{527D9E26-A256-4394-8B19-5039DC343E24}" dt="2020-12-09T18:49:15.165" v="0"/>
          <pc:sldLayoutMkLst>
            <pc:docMk/>
            <pc:sldMasterMk cId="4227758880" sldId="2147483750"/>
            <pc:sldLayoutMk cId="400277120" sldId="2147483741"/>
          </pc:sldLayoutMkLst>
        </pc:sldLayoutChg>
        <pc:sldLayoutChg chg="add">
          <pc:chgData name="GLADYS NAY" userId="97eb4254fa17524f" providerId="Windows Live" clId="Web-{527D9E26-A256-4394-8B19-5039DC343E24}" dt="2020-12-09T18:49:15.165" v="0"/>
          <pc:sldLayoutMkLst>
            <pc:docMk/>
            <pc:sldMasterMk cId="4227758880" sldId="2147483750"/>
            <pc:sldLayoutMk cId="3327377636" sldId="2147483742"/>
          </pc:sldLayoutMkLst>
        </pc:sldLayoutChg>
        <pc:sldLayoutChg chg="add">
          <pc:chgData name="GLADYS NAY" userId="97eb4254fa17524f" providerId="Windows Live" clId="Web-{527D9E26-A256-4394-8B19-5039DC343E24}" dt="2020-12-09T18:49:15.165" v="0"/>
          <pc:sldLayoutMkLst>
            <pc:docMk/>
            <pc:sldMasterMk cId="4227758880" sldId="2147483750"/>
            <pc:sldLayoutMk cId="1805044522" sldId="2147483743"/>
          </pc:sldLayoutMkLst>
        </pc:sldLayoutChg>
        <pc:sldLayoutChg chg="add">
          <pc:chgData name="GLADYS NAY" userId="97eb4254fa17524f" providerId="Windows Live" clId="Web-{527D9E26-A256-4394-8B19-5039DC343E24}" dt="2020-12-09T18:49:15.165" v="0"/>
          <pc:sldLayoutMkLst>
            <pc:docMk/>
            <pc:sldMasterMk cId="4227758880" sldId="2147483750"/>
            <pc:sldLayoutMk cId="96964561" sldId="2147483744"/>
          </pc:sldLayoutMkLst>
        </pc:sldLayoutChg>
        <pc:sldLayoutChg chg="add">
          <pc:chgData name="GLADYS NAY" userId="97eb4254fa17524f" providerId="Windows Live" clId="Web-{527D9E26-A256-4394-8B19-5039DC343E24}" dt="2020-12-09T18:49:15.165" v="0"/>
          <pc:sldLayoutMkLst>
            <pc:docMk/>
            <pc:sldMasterMk cId="4227758880" sldId="2147483750"/>
            <pc:sldLayoutMk cId="937607669" sldId="2147483745"/>
          </pc:sldLayoutMkLst>
        </pc:sldLayoutChg>
        <pc:sldLayoutChg chg="add">
          <pc:chgData name="GLADYS NAY" userId="97eb4254fa17524f" providerId="Windows Live" clId="Web-{527D9E26-A256-4394-8B19-5039DC343E24}" dt="2020-12-09T18:49:15.165" v="0"/>
          <pc:sldLayoutMkLst>
            <pc:docMk/>
            <pc:sldMasterMk cId="4227758880" sldId="2147483750"/>
            <pc:sldLayoutMk cId="3839980934" sldId="2147483746"/>
          </pc:sldLayoutMkLst>
        </pc:sldLayoutChg>
        <pc:sldLayoutChg chg="add">
          <pc:chgData name="GLADYS NAY" userId="97eb4254fa17524f" providerId="Windows Live" clId="Web-{527D9E26-A256-4394-8B19-5039DC343E24}" dt="2020-12-09T18:49:15.165" v="0"/>
          <pc:sldLayoutMkLst>
            <pc:docMk/>
            <pc:sldMasterMk cId="4227758880" sldId="2147483750"/>
            <pc:sldLayoutMk cId="2860537782" sldId="2147483747"/>
          </pc:sldLayoutMkLst>
        </pc:sldLayoutChg>
        <pc:sldLayoutChg chg="add">
          <pc:chgData name="GLADYS NAY" userId="97eb4254fa17524f" providerId="Windows Live" clId="Web-{527D9E26-A256-4394-8B19-5039DC343E24}" dt="2020-12-09T18:49:15.165" v="0"/>
          <pc:sldLayoutMkLst>
            <pc:docMk/>
            <pc:sldMasterMk cId="4227758880" sldId="2147483750"/>
            <pc:sldLayoutMk cId="2289367816" sldId="2147483748"/>
          </pc:sldLayoutMkLst>
        </pc:sldLayoutChg>
        <pc:sldLayoutChg chg="add">
          <pc:chgData name="GLADYS NAY" userId="97eb4254fa17524f" providerId="Windows Live" clId="Web-{527D9E26-A256-4394-8B19-5039DC343E24}" dt="2020-12-09T18:49:15.165" v="0"/>
          <pc:sldLayoutMkLst>
            <pc:docMk/>
            <pc:sldMasterMk cId="4227758880" sldId="2147483750"/>
            <pc:sldLayoutMk cId="71747598" sldId="2147483749"/>
          </pc:sldLayoutMkLst>
        </pc:sldLayoutChg>
      </pc:sldMasterChg>
    </pc:docChg>
  </pc:docChgLst>
  <pc:docChgLst>
    <pc:chgData name="GLADYS NAY" userId="97eb4254fa17524f" providerId="Windows Live" clId="Web-{E3F3C4BF-FE06-4B9E-9745-60715BF95174}"/>
    <pc:docChg chg="addSld delSld modSld sldOrd">
      <pc:chgData name="GLADYS NAY" userId="97eb4254fa17524f" providerId="Windows Live" clId="Web-{E3F3C4BF-FE06-4B9E-9745-60715BF95174}" dt="2020-12-10T16:49:52.947" v="1972" actId="20577"/>
      <pc:docMkLst>
        <pc:docMk/>
      </pc:docMkLst>
      <pc:sldChg chg="modSp">
        <pc:chgData name="GLADYS NAY" userId="97eb4254fa17524f" providerId="Windows Live" clId="Web-{E3F3C4BF-FE06-4B9E-9745-60715BF95174}" dt="2020-12-10T16:35:03.594" v="1903" actId="20577"/>
        <pc:sldMkLst>
          <pc:docMk/>
          <pc:sldMk cId="3354494095" sldId="257"/>
        </pc:sldMkLst>
        <pc:spChg chg="mod">
          <ac:chgData name="GLADYS NAY" userId="97eb4254fa17524f" providerId="Windows Live" clId="Web-{E3F3C4BF-FE06-4B9E-9745-60715BF95174}" dt="2020-12-10T16:35:03.594" v="1903" actId="20577"/>
          <ac:spMkLst>
            <pc:docMk/>
            <pc:sldMk cId="3354494095" sldId="257"/>
            <ac:spMk id="3" creationId="{CCF56F8F-13F0-45E9-BFF3-88D82D11E6F1}"/>
          </ac:spMkLst>
        </pc:spChg>
      </pc:sldChg>
      <pc:sldChg chg="modSp">
        <pc:chgData name="GLADYS NAY" userId="97eb4254fa17524f" providerId="Windows Live" clId="Web-{E3F3C4BF-FE06-4B9E-9745-60715BF95174}" dt="2020-12-10T16:35:57.034" v="1907" actId="20577"/>
        <pc:sldMkLst>
          <pc:docMk/>
          <pc:sldMk cId="2151559272" sldId="258"/>
        </pc:sldMkLst>
        <pc:spChg chg="mod">
          <ac:chgData name="GLADYS NAY" userId="97eb4254fa17524f" providerId="Windows Live" clId="Web-{E3F3C4BF-FE06-4B9E-9745-60715BF95174}" dt="2020-12-10T16:35:57.034" v="1907" actId="20577"/>
          <ac:spMkLst>
            <pc:docMk/>
            <pc:sldMk cId="2151559272" sldId="258"/>
            <ac:spMk id="3" creationId="{CCF56F8F-13F0-45E9-BFF3-88D82D11E6F1}"/>
          </ac:spMkLst>
        </pc:spChg>
      </pc:sldChg>
      <pc:sldChg chg="del">
        <pc:chgData name="GLADYS NAY" userId="97eb4254fa17524f" providerId="Windows Live" clId="Web-{E3F3C4BF-FE06-4B9E-9745-60715BF95174}" dt="2020-12-10T16:23:03.512" v="1830"/>
        <pc:sldMkLst>
          <pc:docMk/>
          <pc:sldMk cId="3650874758" sldId="259"/>
        </pc:sldMkLst>
      </pc:sldChg>
      <pc:sldChg chg="modSp">
        <pc:chgData name="GLADYS NAY" userId="97eb4254fa17524f" providerId="Windows Live" clId="Web-{E3F3C4BF-FE06-4B9E-9745-60715BF95174}" dt="2020-12-10T16:36:10.675" v="1909" actId="20577"/>
        <pc:sldMkLst>
          <pc:docMk/>
          <pc:sldMk cId="839184077" sldId="260"/>
        </pc:sldMkLst>
        <pc:spChg chg="mod">
          <ac:chgData name="GLADYS NAY" userId="97eb4254fa17524f" providerId="Windows Live" clId="Web-{E3F3C4BF-FE06-4B9E-9745-60715BF95174}" dt="2020-12-10T16:36:10.675" v="1909" actId="20577"/>
          <ac:spMkLst>
            <pc:docMk/>
            <pc:sldMk cId="839184077" sldId="260"/>
            <ac:spMk id="3" creationId="{CCF56F8F-13F0-45E9-BFF3-88D82D11E6F1}"/>
          </ac:spMkLst>
        </pc:spChg>
      </pc:sldChg>
      <pc:sldChg chg="modSp">
        <pc:chgData name="GLADYS NAY" userId="97eb4254fa17524f" providerId="Windows Live" clId="Web-{E3F3C4BF-FE06-4B9E-9745-60715BF95174}" dt="2020-12-10T16:25:39.317" v="1832" actId="20577"/>
        <pc:sldMkLst>
          <pc:docMk/>
          <pc:sldMk cId="1320993265" sldId="262"/>
        </pc:sldMkLst>
        <pc:spChg chg="mod">
          <ac:chgData name="GLADYS NAY" userId="97eb4254fa17524f" providerId="Windows Live" clId="Web-{E3F3C4BF-FE06-4B9E-9745-60715BF95174}" dt="2020-12-10T16:25:39.317" v="1832" actId="20577"/>
          <ac:spMkLst>
            <pc:docMk/>
            <pc:sldMk cId="1320993265" sldId="262"/>
            <ac:spMk id="3" creationId="{CCF56F8F-13F0-45E9-BFF3-88D82D11E6F1}"/>
          </ac:spMkLst>
        </pc:spChg>
      </pc:sldChg>
      <pc:sldChg chg="modSp ord">
        <pc:chgData name="GLADYS NAY" userId="97eb4254fa17524f" providerId="Windows Live" clId="Web-{E3F3C4BF-FE06-4B9E-9745-60715BF95174}" dt="2020-12-10T16:30:18.033" v="1843" actId="20577"/>
        <pc:sldMkLst>
          <pc:docMk/>
          <pc:sldMk cId="2203462762" sldId="263"/>
        </pc:sldMkLst>
        <pc:spChg chg="mod">
          <ac:chgData name="GLADYS NAY" userId="97eb4254fa17524f" providerId="Windows Live" clId="Web-{E3F3C4BF-FE06-4B9E-9745-60715BF95174}" dt="2020-12-10T16:30:18.033" v="1843" actId="20577"/>
          <ac:spMkLst>
            <pc:docMk/>
            <pc:sldMk cId="2203462762" sldId="263"/>
            <ac:spMk id="3" creationId="{CCF56F8F-13F0-45E9-BFF3-88D82D11E6F1}"/>
          </ac:spMkLst>
        </pc:spChg>
      </pc:sldChg>
      <pc:sldChg chg="modSp del">
        <pc:chgData name="GLADYS NAY" userId="97eb4254fa17524f" providerId="Windows Live" clId="Web-{E3F3C4BF-FE06-4B9E-9745-60715BF95174}" dt="2020-12-10T16:33:05.010" v="1869"/>
        <pc:sldMkLst>
          <pc:docMk/>
          <pc:sldMk cId="2247421333" sldId="264"/>
        </pc:sldMkLst>
        <pc:spChg chg="mod">
          <ac:chgData name="GLADYS NAY" userId="97eb4254fa17524f" providerId="Windows Live" clId="Web-{E3F3C4BF-FE06-4B9E-9745-60715BF95174}" dt="2020-12-10T16:30:38.315" v="1853" actId="20577"/>
          <ac:spMkLst>
            <pc:docMk/>
            <pc:sldMk cId="2247421333" sldId="264"/>
            <ac:spMk id="3" creationId="{CCF56F8F-13F0-45E9-BFF3-88D82D11E6F1}"/>
          </ac:spMkLst>
        </pc:spChg>
      </pc:sldChg>
      <pc:sldChg chg="modSp add replId">
        <pc:chgData name="GLADYS NAY" userId="97eb4254fa17524f" providerId="Windows Live" clId="Web-{E3F3C4BF-FE06-4B9E-9745-60715BF95174}" dt="2020-12-10T16:33:30.214" v="1872" actId="20577"/>
        <pc:sldMkLst>
          <pc:docMk/>
          <pc:sldMk cId="3616247520" sldId="265"/>
        </pc:sldMkLst>
        <pc:spChg chg="mod">
          <ac:chgData name="GLADYS NAY" userId="97eb4254fa17524f" providerId="Windows Live" clId="Web-{E3F3C4BF-FE06-4B9E-9745-60715BF95174}" dt="2020-12-10T16:33:30.214" v="1872" actId="20577"/>
          <ac:spMkLst>
            <pc:docMk/>
            <pc:sldMk cId="3616247520" sldId="265"/>
            <ac:spMk id="3" creationId="{CCF56F8F-13F0-45E9-BFF3-88D82D11E6F1}"/>
          </ac:spMkLst>
        </pc:spChg>
      </pc:sldChg>
      <pc:sldChg chg="modSp add replId">
        <pc:chgData name="GLADYS NAY" userId="97eb4254fa17524f" providerId="Windows Live" clId="Web-{E3F3C4BF-FE06-4B9E-9745-60715BF95174}" dt="2020-12-10T16:37:27.648" v="1912" actId="20577"/>
        <pc:sldMkLst>
          <pc:docMk/>
          <pc:sldMk cId="954426543" sldId="266"/>
        </pc:sldMkLst>
        <pc:spChg chg="mod">
          <ac:chgData name="GLADYS NAY" userId="97eb4254fa17524f" providerId="Windows Live" clId="Web-{E3F3C4BF-FE06-4B9E-9745-60715BF95174}" dt="2020-12-10T16:37:27.648" v="1912" actId="20577"/>
          <ac:spMkLst>
            <pc:docMk/>
            <pc:sldMk cId="954426543" sldId="266"/>
            <ac:spMk id="3" creationId="{CCF56F8F-13F0-45E9-BFF3-88D82D11E6F1}"/>
          </ac:spMkLst>
        </pc:spChg>
      </pc:sldChg>
      <pc:sldChg chg="modSp add replId">
        <pc:chgData name="GLADYS NAY" userId="97eb4254fa17524f" providerId="Windows Live" clId="Web-{E3F3C4BF-FE06-4B9E-9745-60715BF95174}" dt="2020-12-10T16:38:06.681" v="1915" actId="20577"/>
        <pc:sldMkLst>
          <pc:docMk/>
          <pc:sldMk cId="3587544333" sldId="267"/>
        </pc:sldMkLst>
        <pc:spChg chg="mod">
          <ac:chgData name="GLADYS NAY" userId="97eb4254fa17524f" providerId="Windows Live" clId="Web-{E3F3C4BF-FE06-4B9E-9745-60715BF95174}" dt="2020-12-10T16:38:06.681" v="1915" actId="20577"/>
          <ac:spMkLst>
            <pc:docMk/>
            <pc:sldMk cId="3587544333" sldId="267"/>
            <ac:spMk id="3" creationId="{CCF56F8F-13F0-45E9-BFF3-88D82D11E6F1}"/>
          </ac:spMkLst>
        </pc:spChg>
      </pc:sldChg>
      <pc:sldChg chg="addSp modSp add replId">
        <pc:chgData name="GLADYS NAY" userId="97eb4254fa17524f" providerId="Windows Live" clId="Web-{E3F3C4BF-FE06-4B9E-9745-60715BF95174}" dt="2020-12-10T16:48:05.411" v="1922" actId="20577"/>
        <pc:sldMkLst>
          <pc:docMk/>
          <pc:sldMk cId="3577843545" sldId="268"/>
        </pc:sldMkLst>
        <pc:spChg chg="add mod">
          <ac:chgData name="GLADYS NAY" userId="97eb4254fa17524f" providerId="Windows Live" clId="Web-{E3F3C4BF-FE06-4B9E-9745-60715BF95174}" dt="2020-12-10T16:41:09.970" v="1919"/>
          <ac:spMkLst>
            <pc:docMk/>
            <pc:sldMk cId="3577843545" sldId="268"/>
            <ac:spMk id="2" creationId="{862AA6D5-C973-4233-95BF-8C40C1BED5BB}"/>
          </ac:spMkLst>
        </pc:spChg>
        <pc:spChg chg="mod">
          <ac:chgData name="GLADYS NAY" userId="97eb4254fa17524f" providerId="Windows Live" clId="Web-{E3F3C4BF-FE06-4B9E-9745-60715BF95174}" dt="2020-12-10T16:48:05.411" v="1922" actId="20577"/>
          <ac:spMkLst>
            <pc:docMk/>
            <pc:sldMk cId="3577843545" sldId="268"/>
            <ac:spMk id="3" creationId="{CCF56F8F-13F0-45E9-BFF3-88D82D11E6F1}"/>
          </ac:spMkLst>
        </pc:spChg>
      </pc:sldChg>
      <pc:sldChg chg="modSp add replId">
        <pc:chgData name="GLADYS NAY" userId="97eb4254fa17524f" providerId="Windows Live" clId="Web-{E3F3C4BF-FE06-4B9E-9745-60715BF95174}" dt="2020-12-10T16:48:11.771" v="1927" actId="20577"/>
        <pc:sldMkLst>
          <pc:docMk/>
          <pc:sldMk cId="677402647" sldId="269"/>
        </pc:sldMkLst>
        <pc:spChg chg="mod">
          <ac:chgData name="GLADYS NAY" userId="97eb4254fa17524f" providerId="Windows Live" clId="Web-{E3F3C4BF-FE06-4B9E-9745-60715BF95174}" dt="2020-12-10T16:48:11.771" v="1927" actId="20577"/>
          <ac:spMkLst>
            <pc:docMk/>
            <pc:sldMk cId="677402647" sldId="269"/>
            <ac:spMk id="3" creationId="{CCF56F8F-13F0-45E9-BFF3-88D82D11E6F1}"/>
          </ac:spMkLst>
        </pc:spChg>
      </pc:sldChg>
      <pc:sldChg chg="modSp add replId">
        <pc:chgData name="GLADYS NAY" userId="97eb4254fa17524f" providerId="Windows Live" clId="Web-{E3F3C4BF-FE06-4B9E-9745-60715BF95174}" dt="2020-12-10T16:48:18.615" v="1932" actId="20577"/>
        <pc:sldMkLst>
          <pc:docMk/>
          <pc:sldMk cId="2339374330" sldId="270"/>
        </pc:sldMkLst>
        <pc:spChg chg="mod">
          <ac:chgData name="GLADYS NAY" userId="97eb4254fa17524f" providerId="Windows Live" clId="Web-{E3F3C4BF-FE06-4B9E-9745-60715BF95174}" dt="2020-12-10T16:48:18.615" v="1932" actId="20577"/>
          <ac:spMkLst>
            <pc:docMk/>
            <pc:sldMk cId="2339374330" sldId="270"/>
            <ac:spMk id="3" creationId="{CCF56F8F-13F0-45E9-BFF3-88D82D11E6F1}"/>
          </ac:spMkLst>
        </pc:spChg>
      </pc:sldChg>
      <pc:sldChg chg="modSp add replId">
        <pc:chgData name="GLADYS NAY" userId="97eb4254fa17524f" providerId="Windows Live" clId="Web-{E3F3C4BF-FE06-4B9E-9745-60715BF95174}" dt="2020-12-10T16:48:27.443" v="1937" actId="20577"/>
        <pc:sldMkLst>
          <pc:docMk/>
          <pc:sldMk cId="2371240060" sldId="271"/>
        </pc:sldMkLst>
        <pc:spChg chg="mod">
          <ac:chgData name="GLADYS NAY" userId="97eb4254fa17524f" providerId="Windows Live" clId="Web-{E3F3C4BF-FE06-4B9E-9745-60715BF95174}" dt="2020-12-10T16:48:27.443" v="1937" actId="20577"/>
          <ac:spMkLst>
            <pc:docMk/>
            <pc:sldMk cId="2371240060" sldId="271"/>
            <ac:spMk id="3" creationId="{CCF56F8F-13F0-45E9-BFF3-88D82D11E6F1}"/>
          </ac:spMkLst>
        </pc:spChg>
      </pc:sldChg>
      <pc:sldChg chg="modSp add replId">
        <pc:chgData name="GLADYS NAY" userId="97eb4254fa17524f" providerId="Windows Live" clId="Web-{E3F3C4BF-FE06-4B9E-9745-60715BF95174}" dt="2020-12-10T16:48:32.850" v="1942" actId="20577"/>
        <pc:sldMkLst>
          <pc:docMk/>
          <pc:sldMk cId="1982880149" sldId="272"/>
        </pc:sldMkLst>
        <pc:spChg chg="mod">
          <ac:chgData name="GLADYS NAY" userId="97eb4254fa17524f" providerId="Windows Live" clId="Web-{E3F3C4BF-FE06-4B9E-9745-60715BF95174}" dt="2020-12-10T16:48:32.850" v="1942" actId="20577"/>
          <ac:spMkLst>
            <pc:docMk/>
            <pc:sldMk cId="1982880149" sldId="272"/>
            <ac:spMk id="3" creationId="{CCF56F8F-13F0-45E9-BFF3-88D82D11E6F1}"/>
          </ac:spMkLst>
        </pc:spChg>
      </pc:sldChg>
      <pc:sldChg chg="modSp add replId">
        <pc:chgData name="GLADYS NAY" userId="97eb4254fa17524f" providerId="Windows Live" clId="Web-{E3F3C4BF-FE06-4B9E-9745-60715BF95174}" dt="2020-12-10T16:48:38.444" v="1947" actId="20577"/>
        <pc:sldMkLst>
          <pc:docMk/>
          <pc:sldMk cId="2687858641" sldId="273"/>
        </pc:sldMkLst>
        <pc:spChg chg="mod">
          <ac:chgData name="GLADYS NAY" userId="97eb4254fa17524f" providerId="Windows Live" clId="Web-{E3F3C4BF-FE06-4B9E-9745-60715BF95174}" dt="2020-12-10T16:48:38.444" v="1947" actId="20577"/>
          <ac:spMkLst>
            <pc:docMk/>
            <pc:sldMk cId="2687858641" sldId="273"/>
            <ac:spMk id="3" creationId="{CCF56F8F-13F0-45E9-BFF3-88D82D11E6F1}"/>
          </ac:spMkLst>
        </pc:spChg>
      </pc:sldChg>
      <pc:sldChg chg="modSp add replId">
        <pc:chgData name="GLADYS NAY" userId="97eb4254fa17524f" providerId="Windows Live" clId="Web-{E3F3C4BF-FE06-4B9E-9745-60715BF95174}" dt="2020-12-10T16:48:50.413" v="1953" actId="20577"/>
        <pc:sldMkLst>
          <pc:docMk/>
          <pc:sldMk cId="333798430" sldId="274"/>
        </pc:sldMkLst>
        <pc:spChg chg="mod">
          <ac:chgData name="GLADYS NAY" userId="97eb4254fa17524f" providerId="Windows Live" clId="Web-{E3F3C4BF-FE06-4B9E-9745-60715BF95174}" dt="2020-12-10T16:48:50.413" v="1953" actId="20577"/>
          <ac:spMkLst>
            <pc:docMk/>
            <pc:sldMk cId="333798430" sldId="274"/>
            <ac:spMk id="3" creationId="{CCF56F8F-13F0-45E9-BFF3-88D82D11E6F1}"/>
          </ac:spMkLst>
        </pc:spChg>
      </pc:sldChg>
      <pc:sldChg chg="modSp add replId">
        <pc:chgData name="GLADYS NAY" userId="97eb4254fa17524f" providerId="Windows Live" clId="Web-{E3F3C4BF-FE06-4B9E-9745-60715BF95174}" dt="2020-12-10T16:49:07.117" v="1959" actId="20577"/>
        <pc:sldMkLst>
          <pc:docMk/>
          <pc:sldMk cId="1633243021" sldId="275"/>
        </pc:sldMkLst>
        <pc:spChg chg="mod">
          <ac:chgData name="GLADYS NAY" userId="97eb4254fa17524f" providerId="Windows Live" clId="Web-{E3F3C4BF-FE06-4B9E-9745-60715BF95174}" dt="2020-12-10T16:49:07.117" v="1959" actId="20577"/>
          <ac:spMkLst>
            <pc:docMk/>
            <pc:sldMk cId="1633243021" sldId="275"/>
            <ac:spMk id="3" creationId="{CCF56F8F-13F0-45E9-BFF3-88D82D11E6F1}"/>
          </ac:spMkLst>
        </pc:spChg>
      </pc:sldChg>
      <pc:sldChg chg="modSp add replId">
        <pc:chgData name="GLADYS NAY" userId="97eb4254fa17524f" providerId="Windows Live" clId="Web-{E3F3C4BF-FE06-4B9E-9745-60715BF95174}" dt="2020-12-10T16:49:15.680" v="1965" actId="20577"/>
        <pc:sldMkLst>
          <pc:docMk/>
          <pc:sldMk cId="752526188" sldId="276"/>
        </pc:sldMkLst>
        <pc:spChg chg="mod">
          <ac:chgData name="GLADYS NAY" userId="97eb4254fa17524f" providerId="Windows Live" clId="Web-{E3F3C4BF-FE06-4B9E-9745-60715BF95174}" dt="2020-12-10T16:49:15.680" v="1965" actId="20577"/>
          <ac:spMkLst>
            <pc:docMk/>
            <pc:sldMk cId="752526188" sldId="276"/>
            <ac:spMk id="3" creationId="{CCF56F8F-13F0-45E9-BFF3-88D82D11E6F1}"/>
          </ac:spMkLst>
        </pc:spChg>
      </pc:sldChg>
      <pc:sldChg chg="modSp add replId">
        <pc:chgData name="GLADYS NAY" userId="97eb4254fa17524f" providerId="Windows Live" clId="Web-{E3F3C4BF-FE06-4B9E-9745-60715BF95174}" dt="2020-12-10T16:49:52.947" v="1971" actId="20577"/>
        <pc:sldMkLst>
          <pc:docMk/>
          <pc:sldMk cId="1934523024" sldId="277"/>
        </pc:sldMkLst>
        <pc:spChg chg="mod">
          <ac:chgData name="GLADYS NAY" userId="97eb4254fa17524f" providerId="Windows Live" clId="Web-{E3F3C4BF-FE06-4B9E-9745-60715BF95174}" dt="2020-12-10T16:49:52.947" v="1971" actId="20577"/>
          <ac:spMkLst>
            <pc:docMk/>
            <pc:sldMk cId="1934523024" sldId="277"/>
            <ac:spMk id="3" creationId="{CCF56F8F-13F0-45E9-BFF3-88D82D11E6F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12/18/2020</a:t>
            </a:fld>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73776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12/18/2020</a:t>
            </a:fld>
            <a:endParaRPr lang="en-US"/>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50445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12/18/2020</a:t>
            </a:fld>
            <a:endParaRPr lang="en-US"/>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9645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12/18/2020</a:t>
            </a:fld>
            <a:endParaRPr lang="en-US"/>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607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12/18/2020</a:t>
            </a:fld>
            <a:endParaRPr lang="en-US"/>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9980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12/18/2020</a:t>
            </a:fld>
            <a:endParaRPr lang="en-US"/>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537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12/18/2020</a:t>
            </a:fld>
            <a:endParaRPr lang="en-US"/>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9367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12/18/2020</a:t>
            </a:fld>
            <a:endParaRPr lang="en-US"/>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1064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12/18/2020</a:t>
            </a:fld>
            <a:endParaRPr lang="en-US"/>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7510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12/18/2020</a:t>
            </a:fld>
            <a:endParaRPr lang="en-US"/>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2771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12/18/2020</a:t>
            </a:fld>
            <a:endParaRPr lang="en-US"/>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7475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12/18/2020</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422775888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39" r:id="rId8"/>
    <p:sldLayoutId id="2147483740" r:id="rId9"/>
    <p:sldLayoutId id="2147483741" r:id="rId10"/>
    <p:sldLayoutId id="214748374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5MJfmCilk74?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eaZuJJTfYUI&amp;list=PLF336DCAA7EFF09AB&amp;index=7" TargetMode="External"/><Relationship Id="rId2" Type="http://schemas.openxmlformats.org/officeDocument/2006/relationships/slideLayout" Target="../slideLayouts/slideLayout2.xml"/><Relationship Id="rId1" Type="http://schemas.openxmlformats.org/officeDocument/2006/relationships/video" Target="https://www.youtube.com/embed/eaZuJJTfYUI?list=PLF336DCAA7EFF09AB" TargetMode="Externa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fh10F3xw4x4&amp;list=PLeKEuVXQmYcR0xvBLzCfZ3Nigdcpeuvo1&amp;index=32" TargetMode="External"/><Relationship Id="rId2" Type="http://schemas.openxmlformats.org/officeDocument/2006/relationships/slideLayout" Target="../slideLayouts/slideLayout2.xml"/><Relationship Id="rId1" Type="http://schemas.openxmlformats.org/officeDocument/2006/relationships/video" Target="https://www.youtube.com/embed/fh10F3xw4x4?list=PLeKEuVXQmYcR0xvBLzCfZ3Nigdcpeuvo1" TargetMode="Externa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F672E71-4896-412C-9C70-888CBA0C2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94873" y="3736429"/>
            <a:ext cx="6347918" cy="2397488"/>
          </a:xfrm>
        </p:spPr>
        <p:txBody>
          <a:bodyPr anchor="ctr">
            <a:normAutofit/>
          </a:bodyPr>
          <a:lstStyle/>
          <a:p>
            <a:r>
              <a:rPr lang="en-US" sz="6600" dirty="0">
                <a:solidFill>
                  <a:schemeClr val="bg1"/>
                </a:solidFill>
              </a:rPr>
              <a:t>            PRAYER</a:t>
            </a:r>
          </a:p>
        </p:txBody>
      </p:sp>
      <p:pic>
        <p:nvPicPr>
          <p:cNvPr id="4" name="Picture 3">
            <a:extLst>
              <a:ext uri="{FF2B5EF4-FFF2-40B4-BE49-F238E27FC236}">
                <a16:creationId xmlns:a16="http://schemas.microsoft.com/office/drawing/2014/main" id="{FA7B2617-5F2C-4E5E-904A-00365BC5623F}"/>
              </a:ext>
            </a:extLst>
          </p:cNvPr>
          <p:cNvPicPr>
            <a:picLocks noChangeAspect="1"/>
          </p:cNvPicPr>
          <p:nvPr/>
        </p:nvPicPr>
        <p:blipFill rotWithShape="1">
          <a:blip r:embed="rId2">
            <a:duotone>
              <a:schemeClr val="accent2">
                <a:shade val="45000"/>
                <a:satMod val="135000"/>
              </a:schemeClr>
              <a:prstClr val="white"/>
            </a:duotone>
            <a:alphaModFix amt="54000"/>
          </a:blip>
          <a:srcRect t="34118" r="-2" b="34599"/>
          <a:stretch/>
        </p:blipFill>
        <p:spPr>
          <a:xfrm>
            <a:off x="20" y="808139"/>
            <a:ext cx="12191979" cy="2542058"/>
          </a:xfrm>
          <a:prstGeom prst="rect">
            <a:avLst/>
          </a:prstGeom>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a:t>
            </a:r>
          </a:p>
          <a:p>
            <a:pPr marL="0" indent="0">
              <a:buNone/>
            </a:pPr>
            <a:r>
              <a:rPr lang="en-US" sz="2400" dirty="0">
                <a:latin typeface="Lucida Sans Unicode"/>
                <a:cs typeface="Lucida Sans Unicode"/>
              </a:rPr>
              <a:t>            </a:t>
            </a:r>
          </a:p>
        </p:txBody>
      </p:sp>
      <p:sp>
        <p:nvSpPr>
          <p:cNvPr id="2" name="TextBox 1">
            <a:extLst>
              <a:ext uri="{FF2B5EF4-FFF2-40B4-BE49-F238E27FC236}">
                <a16:creationId xmlns:a16="http://schemas.microsoft.com/office/drawing/2014/main" id="{862AA6D5-C973-4233-95BF-8C40C1BED5BB}"/>
              </a:ext>
            </a:extLst>
          </p:cNvPr>
          <p:cNvSpPr txBox="1"/>
          <p:nvPr/>
        </p:nvSpPr>
        <p:spPr>
          <a:xfrm>
            <a:off x="4724400" y="320040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https://youtu.be/5MJfmCilk74</a:t>
            </a:r>
          </a:p>
        </p:txBody>
      </p:sp>
      <p:pic>
        <p:nvPicPr>
          <p:cNvPr id="4" name="Online Media 3" title="Hear Our Prayer">
            <a:hlinkClick r:id="" action="ppaction://media"/>
            <a:extLst>
              <a:ext uri="{FF2B5EF4-FFF2-40B4-BE49-F238E27FC236}">
                <a16:creationId xmlns:a16="http://schemas.microsoft.com/office/drawing/2014/main" id="{04818BBC-BB7E-4723-9828-DF37DAFE65F4}"/>
              </a:ext>
            </a:extLst>
          </p:cNvPr>
          <p:cNvPicPr>
            <a:picLocks noRot="1" noChangeAspect="1"/>
          </p:cNvPicPr>
          <p:nvPr>
            <a:videoFile r:link="rId1"/>
          </p:nvPr>
        </p:nvPicPr>
        <p:blipFill>
          <a:blip r:embed="rId3"/>
          <a:stretch>
            <a:fillRect/>
          </a:stretch>
        </p:blipFill>
        <p:spPr>
          <a:xfrm>
            <a:off x="2586984" y="681037"/>
            <a:ext cx="7701878" cy="5776409"/>
          </a:xfrm>
          <a:prstGeom prst="rect">
            <a:avLst/>
          </a:prstGeom>
        </p:spPr>
      </p:pic>
    </p:spTree>
    <p:extLst>
      <p:ext uri="{BB962C8B-B14F-4D97-AF65-F5344CB8AC3E}">
        <p14:creationId xmlns:p14="http://schemas.microsoft.com/office/powerpoint/2010/main" val="3577843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1</a:t>
            </a:r>
          </a:p>
          <a:p>
            <a:pPr marL="0" indent="0">
              <a:buNone/>
            </a:pPr>
            <a:endParaRPr lang="en-US" sz="2400" dirty="0"/>
          </a:p>
          <a:p>
            <a:pPr marL="0" indent="0" algn="just">
              <a:buNone/>
            </a:pPr>
            <a:r>
              <a:rPr lang="en-US" sz="3200" dirty="0">
                <a:latin typeface="Calibri" panose="020F0502020204030204" pitchFamily="34" charset="0"/>
                <a:cs typeface="Calibri" panose="020F0502020204030204" pitchFamily="34" charset="0"/>
              </a:rPr>
              <a:t>Glory be to Thee, O Lord my God! Make manifest the rivers of Thy sovereign might, that the waters of Thy Unity may flow through the inmost realities of all things, in such wise that the banner of Thine unfailing guidance may be raised aloft in the kingdom of Thy command and the stars of Thy divine splendor may shine brightly in the heaven of  Thy majesty.</a:t>
            </a:r>
            <a:endParaRPr lang="en-US" sz="3600" dirty="0">
              <a:latin typeface="Calibri" panose="020F0502020204030204" pitchFamily="34" charset="0"/>
              <a:cs typeface="Calibri" panose="020F0502020204030204" pitchFamily="34" charset="0"/>
            </a:endParaRPr>
          </a:p>
          <a:p>
            <a:pPr marL="0" indent="0" algn="just">
              <a:buNone/>
            </a:pPr>
            <a:r>
              <a:rPr lang="en-US" sz="3200" dirty="0">
                <a:latin typeface="Calibri" panose="020F0502020204030204" pitchFamily="34" charset="0"/>
                <a:cs typeface="Calibri" panose="020F0502020204030204" pitchFamily="34" charset="0"/>
              </a:rPr>
              <a:t>Potent art Thou to do what </a:t>
            </a:r>
            <a:r>
              <a:rPr lang="en-US" sz="3200" dirty="0" err="1">
                <a:latin typeface="Calibri" panose="020F0502020204030204" pitchFamily="34" charset="0"/>
                <a:cs typeface="Calibri" panose="020F0502020204030204" pitchFamily="34" charset="0"/>
              </a:rPr>
              <a:t>pleaseth</a:t>
            </a:r>
            <a:r>
              <a:rPr lang="en-US" sz="3200" dirty="0">
                <a:latin typeface="Calibri" panose="020F0502020204030204" pitchFamily="34" charset="0"/>
                <a:cs typeface="Calibri" panose="020F0502020204030204" pitchFamily="34" charset="0"/>
              </a:rPr>
              <a:t> Thee. Thou, verily, art the Help in Peril, the Self-Subsisting. </a:t>
            </a:r>
          </a:p>
          <a:p>
            <a:pPr marL="0" indent="0">
              <a:buNone/>
            </a:pPr>
            <a:endParaRPr lang="en-US" sz="3200" dirty="0">
              <a:latin typeface="Calibri" panose="020F0502020204030204" pitchFamily="34" charset="0"/>
              <a:cs typeface="Calibri" panose="020F0502020204030204" pitchFamily="34" charset="0"/>
            </a:endParaRPr>
          </a:p>
          <a:p>
            <a:pPr marL="0" indent="0">
              <a:buNone/>
            </a:pPr>
            <a:r>
              <a:rPr lang="en-US" sz="3200" dirty="0">
                <a:latin typeface="Calibri" panose="020F0502020204030204" pitchFamily="34" charset="0"/>
                <a:cs typeface="Calibri" panose="020F0502020204030204" pitchFamily="34" charset="0"/>
              </a:rPr>
              <a:t>- Bahá'u'lláh</a:t>
            </a:r>
          </a:p>
        </p:txBody>
      </p:sp>
    </p:spTree>
    <p:extLst>
      <p:ext uri="{BB962C8B-B14F-4D97-AF65-F5344CB8AC3E}">
        <p14:creationId xmlns:p14="http://schemas.microsoft.com/office/powerpoint/2010/main" val="33544940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2</a:t>
            </a:r>
          </a:p>
          <a:p>
            <a:pPr marL="0" indent="0">
              <a:buNone/>
            </a:pPr>
            <a:endParaRPr lang="en-US" dirty="0"/>
          </a:p>
          <a:p>
            <a:pPr marL="0" indent="0">
              <a:buNone/>
            </a:pPr>
            <a:r>
              <a:rPr lang="en-US" sz="2400" dirty="0">
                <a:latin typeface="Lucida Sans Unicode"/>
                <a:cs typeface="Lucida Sans Unicode"/>
              </a:rPr>
              <a:t>            DYNAMICS OF PRAYER FOR SOLVING PROBLEMS</a:t>
            </a:r>
          </a:p>
          <a:p>
            <a:pPr marL="0" indent="0">
              <a:buNone/>
            </a:pPr>
            <a:endParaRPr lang="en-US" sz="2400" dirty="0">
              <a:latin typeface="Lucida Sans Unicode"/>
              <a:cs typeface="Lucida Sans Unicode"/>
            </a:endParaRPr>
          </a:p>
          <a:p>
            <a:pPr marL="0" indent="0">
              <a:buNone/>
            </a:pPr>
            <a:r>
              <a:rPr lang="en-US" sz="2400" u="sng" dirty="0">
                <a:latin typeface="Lucida Sans Unicode"/>
                <a:cs typeface="Lucida Sans Unicode"/>
              </a:rPr>
              <a:t>1st step:</a:t>
            </a:r>
            <a:r>
              <a:rPr lang="en-US" sz="2400" dirty="0">
                <a:latin typeface="Lucida Sans Unicode"/>
                <a:cs typeface="Lucida Sans Unicode"/>
              </a:rPr>
              <a:t> </a:t>
            </a:r>
          </a:p>
          <a:p>
            <a:pPr marL="0" indent="0">
              <a:buNone/>
            </a:pPr>
            <a:r>
              <a:rPr lang="en-US" sz="2400" dirty="0">
                <a:latin typeface="Lucida Sans Unicode"/>
                <a:cs typeface="Lucida Sans Unicode"/>
              </a:rPr>
              <a:t>Pray and meditate about it. Use the prayers of the Manifestations as they have the greatest power. Then remain in the silence of contemplation for a few minutes.</a:t>
            </a:r>
          </a:p>
          <a:p>
            <a:pPr marL="0" indent="0">
              <a:buNone/>
            </a:pPr>
            <a:r>
              <a:rPr lang="en-US" sz="2400" u="sng" dirty="0">
                <a:latin typeface="Lucida Sans Unicode"/>
                <a:cs typeface="Lucida Sans Unicode"/>
              </a:rPr>
              <a:t>2nd step:</a:t>
            </a:r>
          </a:p>
          <a:p>
            <a:pPr marL="0" indent="0">
              <a:buNone/>
            </a:pPr>
            <a:r>
              <a:rPr lang="en-US" sz="2400" dirty="0">
                <a:latin typeface="Lucida Sans Unicode"/>
                <a:cs typeface="Lucida Sans Unicode"/>
              </a:rPr>
              <a:t>Arrive at a decision and hold this. This decision is usually born during the contemplation. It may seem almost impossible of accomplishment but if it seems to be an answer to a prayer or a way of solving the problem, then immediately take the next step.</a:t>
            </a:r>
          </a:p>
        </p:txBody>
      </p:sp>
    </p:spTree>
    <p:extLst>
      <p:ext uri="{BB962C8B-B14F-4D97-AF65-F5344CB8AC3E}">
        <p14:creationId xmlns:p14="http://schemas.microsoft.com/office/powerpoint/2010/main" val="36162475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3</a:t>
            </a:r>
          </a:p>
          <a:p>
            <a:pPr marL="0" indent="0">
              <a:buNone/>
            </a:pPr>
            <a:endParaRPr lang="en-US" dirty="0"/>
          </a:p>
          <a:p>
            <a:pPr marL="0" indent="0">
              <a:buNone/>
            </a:pPr>
            <a:r>
              <a:rPr lang="en-US" sz="2400" dirty="0">
                <a:latin typeface="Lucida Sans Unicode"/>
                <a:cs typeface="Lucida Sans Unicode"/>
              </a:rPr>
              <a:t>            DYNAMICS OF PRAYER FOR SOLVING PROBLEMS</a:t>
            </a:r>
          </a:p>
          <a:p>
            <a:pPr marL="0" indent="0">
              <a:buNone/>
            </a:pPr>
            <a:r>
              <a:rPr lang="en-US" sz="2400" u="sng" dirty="0">
                <a:latin typeface="Lucida Sans Unicode"/>
                <a:cs typeface="Lucida Sans Unicode"/>
              </a:rPr>
              <a:t>3rd step:</a:t>
            </a:r>
          </a:p>
          <a:p>
            <a:pPr marL="0" indent="0">
              <a:buNone/>
            </a:pPr>
            <a:r>
              <a:rPr lang="en-US" sz="2400" dirty="0">
                <a:latin typeface="Lucida Sans Unicode"/>
                <a:cs typeface="Lucida Sans Unicode"/>
              </a:rPr>
              <a:t>Have determination to carry the decision through. Many fail here. The decision, budding into determination, is blighted and instead becomes a wish or a vague longing. When determination is born, immediately take the next step.</a:t>
            </a:r>
          </a:p>
          <a:p>
            <a:pPr marL="0" indent="0">
              <a:buNone/>
            </a:pPr>
            <a:r>
              <a:rPr lang="en-US" sz="2400" u="sng" dirty="0">
                <a:latin typeface="Lucida Sans Unicode"/>
                <a:cs typeface="Lucida Sans Unicode"/>
              </a:rPr>
              <a:t>4th step:</a:t>
            </a:r>
          </a:p>
          <a:p>
            <a:pPr marL="0" indent="0">
              <a:buNone/>
            </a:pPr>
            <a:r>
              <a:rPr lang="en-US" sz="2400" dirty="0">
                <a:latin typeface="Lucida Sans Unicode"/>
                <a:cs typeface="Lucida Sans Unicode"/>
              </a:rPr>
              <a:t>Have faith and confidence that the power will flow through you, the right way will appear, the door will open, the right thought, the right message, the right principle, or the right book will be given to you. Have confidence and the right thing will come to your need. Then, as your rise from prayer, take at once the 5th step. </a:t>
            </a:r>
          </a:p>
        </p:txBody>
      </p:sp>
    </p:spTree>
    <p:extLst>
      <p:ext uri="{BB962C8B-B14F-4D97-AF65-F5344CB8AC3E}">
        <p14:creationId xmlns:p14="http://schemas.microsoft.com/office/powerpoint/2010/main" val="954426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4</a:t>
            </a:r>
          </a:p>
          <a:p>
            <a:pPr marL="0" indent="0">
              <a:buNone/>
            </a:pPr>
            <a:endParaRPr lang="en-US" dirty="0"/>
          </a:p>
          <a:p>
            <a:pPr marL="0" indent="0">
              <a:buNone/>
            </a:pPr>
            <a:r>
              <a:rPr lang="en-US" sz="2400" dirty="0">
                <a:latin typeface="Lucida Sans Unicode"/>
                <a:cs typeface="Lucida Sans Unicode"/>
              </a:rPr>
              <a:t>            DYNAMICS OF PRAYER FOR SOLVING PROBLEMS</a:t>
            </a:r>
          </a:p>
          <a:p>
            <a:pPr marL="0" indent="0">
              <a:buNone/>
            </a:pPr>
            <a:r>
              <a:rPr lang="en-US" sz="2400" u="sng" dirty="0">
                <a:latin typeface="Lucida Sans Unicode"/>
                <a:cs typeface="Lucida Sans Unicode"/>
              </a:rPr>
              <a:t>5th step:</a:t>
            </a:r>
          </a:p>
          <a:p>
            <a:pPr marL="0" indent="0">
              <a:buNone/>
            </a:pPr>
            <a:r>
              <a:rPr lang="en-US" sz="2400" dirty="0">
                <a:latin typeface="Lucida Sans Unicode"/>
                <a:cs typeface="Lucida Sans Unicode"/>
              </a:rPr>
              <a:t>Act as though it had been all answered. Then act with tireless, ceaseless energy. And as you act, you, yourself, will become a magnet, which will attract more power to your being, until you become an unobstructed channel for the Divine power to flow through you. </a:t>
            </a:r>
          </a:p>
          <a:p>
            <a:pPr marL="0" indent="0">
              <a:buNone/>
            </a:pPr>
            <a:endParaRPr lang="en-US" sz="2400" dirty="0">
              <a:latin typeface="Lucida Sans Unicode"/>
              <a:cs typeface="Lucida Sans Unicode"/>
            </a:endParaRPr>
          </a:p>
          <a:p>
            <a:pPr marL="0" indent="0">
              <a:buNone/>
            </a:pPr>
            <a:r>
              <a:rPr lang="en-US" sz="2400" dirty="0">
                <a:latin typeface="Lucida Sans Unicode"/>
                <a:cs typeface="Lucida Sans Unicode"/>
              </a:rPr>
              <a:t>- </a:t>
            </a:r>
            <a:r>
              <a:rPr lang="en-US" sz="2400" dirty="0" err="1">
                <a:latin typeface="Lucida Sans Unicode"/>
                <a:cs typeface="Lucida Sans Unicode"/>
              </a:rPr>
              <a:t>Shoghi</a:t>
            </a:r>
            <a:r>
              <a:rPr lang="en-US" sz="2400" dirty="0">
                <a:latin typeface="Lucida Sans Unicode"/>
                <a:cs typeface="Lucida Sans Unicode"/>
              </a:rPr>
              <a:t> Effendi (Pilgrim’s Notes)</a:t>
            </a:r>
          </a:p>
        </p:txBody>
      </p:sp>
    </p:spTree>
    <p:extLst>
      <p:ext uri="{BB962C8B-B14F-4D97-AF65-F5344CB8AC3E}">
        <p14:creationId xmlns:p14="http://schemas.microsoft.com/office/powerpoint/2010/main" val="3587544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5</a:t>
            </a:r>
          </a:p>
          <a:p>
            <a:pPr marL="0" indent="0">
              <a:buNone/>
            </a:pPr>
            <a:endParaRPr lang="en-US" dirty="0"/>
          </a:p>
          <a:p>
            <a:pPr marL="0" indent="0">
              <a:buNone/>
            </a:pPr>
            <a:r>
              <a:rPr lang="en-US" sz="3200" dirty="0">
                <a:latin typeface="Lucida Sans Unicode"/>
                <a:cs typeface="Lucida Sans Unicode"/>
              </a:rPr>
              <a:t>“Celebrate the praises of your Lord, and pray for His Forgiveness. Indeed He is ever ready to show  	 Mercy.”</a:t>
            </a:r>
          </a:p>
          <a:p>
            <a:pPr marL="0" indent="0">
              <a:buNone/>
            </a:pPr>
            <a:endParaRPr lang="en-US" sz="3200" dirty="0">
              <a:latin typeface="Lucida Sans Unicode"/>
              <a:cs typeface="Lucida Sans Unicode"/>
            </a:endParaRPr>
          </a:p>
          <a:p>
            <a:pPr marL="0" indent="0">
              <a:buNone/>
            </a:pPr>
            <a:r>
              <a:rPr lang="en-US" sz="2000" dirty="0">
                <a:latin typeface="Lucida Sans Unicode"/>
                <a:cs typeface="Lucida Sans Unicode"/>
              </a:rPr>
              <a:t>The Quran  110:03</a:t>
            </a:r>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4448492" y="3004185"/>
            <a:ext cx="5485765" cy="3072130"/>
          </a:xfrm>
          <a:prstGeom prst="rect">
            <a:avLst/>
          </a:prstGeom>
          <a:noFill/>
          <a:ln>
            <a:noFill/>
          </a:ln>
        </p:spPr>
      </p:pic>
    </p:spTree>
    <p:extLst>
      <p:ext uri="{BB962C8B-B14F-4D97-AF65-F5344CB8AC3E}">
        <p14:creationId xmlns:p14="http://schemas.microsoft.com/office/powerpoint/2010/main" val="3337984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fontScale="92500" lnSpcReduction="10000"/>
          </a:bodyPr>
          <a:lstStyle/>
          <a:p>
            <a:pPr marL="0" indent="0">
              <a:buNone/>
            </a:pPr>
            <a:r>
              <a:rPr lang="en-US" dirty="0"/>
              <a:t>                                                    6</a:t>
            </a:r>
          </a:p>
          <a:p>
            <a:pPr marL="0" indent="0">
              <a:buNone/>
            </a:pPr>
            <a:endParaRPr lang="en-US" sz="2400" dirty="0"/>
          </a:p>
          <a:p>
            <a:pPr marL="0" indent="0">
              <a:buNone/>
            </a:pPr>
            <a:r>
              <a:rPr lang="en-US" dirty="0"/>
              <a:t>Intone, O My servant, the verses of God </a:t>
            </a:r>
            <a:r>
              <a:rPr lang="en-US" dirty="0">
                <a:cs typeface="Lucida Sans Unicode"/>
              </a:rPr>
              <a:t>that</a:t>
            </a:r>
            <a:r>
              <a:rPr lang="en-US" dirty="0">
                <a:latin typeface="Univers"/>
                <a:cs typeface="Lucida Sans Unicode"/>
              </a:rPr>
              <a:t> have been received by thee, as intoned by them who have drawn nigh unto Him, that the sweetness of thy melody may kindle thine own soul, and attract the hearts of all men. Whoso reciteth, in the privacy of his chamber, the verses revealed by God, the scattering angels of the Almighty shall scatter abroad the fragrance of the words uttered by his mouth, and shall cause the heart of every righteous man to throb. Though he may, at first, remain unaware of its effect, yet the virtue of the grace vouchsafed unto him must needs sooner or later exercise its influence upon his soul. Thus have the mysteries of the Revelation of God been decreed by virtue of the Will of Him Who is the Source of power and wisdom.</a:t>
            </a:r>
          </a:p>
          <a:p>
            <a:pPr marL="0" indent="0">
              <a:buNone/>
            </a:pPr>
            <a:endParaRPr lang="en-US" dirty="0">
              <a:latin typeface="Univers"/>
              <a:cs typeface="Lucida Sans Unicode"/>
            </a:endParaRPr>
          </a:p>
          <a:p>
            <a:pPr marL="0" indent="0">
              <a:buNone/>
            </a:pPr>
            <a:r>
              <a:rPr lang="en-US" dirty="0">
                <a:latin typeface="Lucida Sans Unicode"/>
                <a:cs typeface="Lucida Sans Unicode"/>
              </a:rPr>
              <a:t>- Bahá'u'lláh</a:t>
            </a:r>
          </a:p>
        </p:txBody>
      </p:sp>
    </p:spTree>
    <p:extLst>
      <p:ext uri="{BB962C8B-B14F-4D97-AF65-F5344CB8AC3E}">
        <p14:creationId xmlns:p14="http://schemas.microsoft.com/office/powerpoint/2010/main" val="2151559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7</a:t>
            </a:r>
          </a:p>
          <a:p>
            <a:pPr marL="0" indent="0">
              <a:buNone/>
            </a:pPr>
            <a:endParaRPr lang="en-US" dirty="0"/>
          </a:p>
          <a:p>
            <a:pPr marL="0" indent="0">
              <a:buNone/>
            </a:pPr>
            <a:endParaRPr lang="en-US" sz="2400" dirty="0"/>
          </a:p>
          <a:p>
            <a:pPr marL="0" indent="0">
              <a:buNone/>
            </a:pPr>
            <a:r>
              <a:rPr lang="en-US" sz="3200" dirty="0"/>
              <a:t>The most acceptable prayer is the one offered with the utmost spirituality and radiance; its prolongation hath not been and is not beloved by God. The more detached and purer the prayer, the more acceptable is it in the presence of God.</a:t>
            </a:r>
            <a:endParaRPr lang="en-US" sz="3200" dirty="0">
              <a:latin typeface="Lucida Sans Unicode"/>
              <a:cs typeface="Lucida Sans Unicode"/>
            </a:endParaRPr>
          </a:p>
          <a:p>
            <a:pPr marL="0" indent="0">
              <a:buNone/>
            </a:pPr>
            <a:endParaRPr lang="en-US" sz="2400" dirty="0">
              <a:latin typeface="Univers"/>
              <a:cs typeface="Lucida Sans Unicode"/>
            </a:endParaRPr>
          </a:p>
          <a:p>
            <a:pPr marL="0" indent="0">
              <a:buNone/>
            </a:pPr>
            <a:r>
              <a:rPr lang="en-US" sz="2400" dirty="0">
                <a:latin typeface="Univers"/>
                <a:cs typeface="Lucida Sans Unicode"/>
              </a:rPr>
              <a:t>- The </a:t>
            </a:r>
            <a:r>
              <a:rPr lang="en-US" sz="2400" dirty="0" err="1">
                <a:latin typeface="Univers"/>
                <a:cs typeface="Lucida Sans Unicode"/>
              </a:rPr>
              <a:t>B</a:t>
            </a:r>
            <a:r>
              <a:rPr lang="en-US" dirty="0" err="1">
                <a:latin typeface="Univers"/>
                <a:cs typeface="Lucida Sans Unicode"/>
              </a:rPr>
              <a:t>áb</a:t>
            </a:r>
            <a:endParaRPr lang="en-US" dirty="0"/>
          </a:p>
        </p:txBody>
      </p:sp>
    </p:spTree>
    <p:extLst>
      <p:ext uri="{BB962C8B-B14F-4D97-AF65-F5344CB8AC3E}">
        <p14:creationId xmlns:p14="http://schemas.microsoft.com/office/powerpoint/2010/main" val="8391840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8                         </a:t>
            </a:r>
          </a:p>
          <a:p>
            <a:pPr marL="0" indent="0" algn="ctr">
              <a:buNone/>
            </a:pPr>
            <a:endParaRPr lang="en-US" dirty="0"/>
          </a:p>
          <a:p>
            <a:pPr marL="0" indent="0" algn="ctr">
              <a:buNone/>
            </a:pPr>
            <a:r>
              <a:rPr lang="en-US" sz="2400" dirty="0">
                <a:latin typeface="Lucida Sans Unicode"/>
                <a:cs typeface="Lucida Sans Unicode"/>
              </a:rPr>
              <a:t>            8</a:t>
            </a:r>
          </a:p>
        </p:txBody>
      </p:sp>
      <p:pic>
        <p:nvPicPr>
          <p:cNvPr id="7" name="Picture 6"/>
          <p:cNvPicPr>
            <a:picLocks noChangeAspect="1"/>
          </p:cNvPicPr>
          <p:nvPr/>
        </p:nvPicPr>
        <p:blipFill>
          <a:blip r:embed="rId2"/>
          <a:stretch>
            <a:fillRect/>
          </a:stretch>
        </p:blipFill>
        <p:spPr>
          <a:xfrm>
            <a:off x="3077041" y="764006"/>
            <a:ext cx="5803009" cy="6011397"/>
          </a:xfrm>
          <a:prstGeom prst="rect">
            <a:avLst/>
          </a:prstGeom>
        </p:spPr>
      </p:pic>
    </p:spTree>
    <p:extLst>
      <p:ext uri="{BB962C8B-B14F-4D97-AF65-F5344CB8AC3E}">
        <p14:creationId xmlns:p14="http://schemas.microsoft.com/office/powerpoint/2010/main" val="23393743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a:t>
            </a:r>
          </a:p>
          <a:p>
            <a:pPr marL="0" indent="0">
              <a:buNone/>
            </a:pPr>
            <a:endParaRPr lang="en-US" dirty="0"/>
          </a:p>
          <a:p>
            <a:pPr marL="0" indent="0">
              <a:buNone/>
            </a:pPr>
            <a:r>
              <a:rPr lang="en-US" sz="2400" dirty="0">
                <a:latin typeface="Lucida Sans Unicode"/>
                <a:cs typeface="Lucida Sans Unicode"/>
              </a:rPr>
              <a:t>            </a:t>
            </a:r>
          </a:p>
        </p:txBody>
      </p:sp>
      <p:sp>
        <p:nvSpPr>
          <p:cNvPr id="2" name="Rectangle 1"/>
          <p:cNvSpPr/>
          <p:nvPr/>
        </p:nvSpPr>
        <p:spPr>
          <a:xfrm>
            <a:off x="3048000" y="2690336"/>
            <a:ext cx="6096000" cy="1477328"/>
          </a:xfrm>
          <a:prstGeom prst="rect">
            <a:avLst/>
          </a:prstGeom>
        </p:spPr>
        <p:txBody>
          <a:bodyPr>
            <a:spAutoFit/>
          </a:bodyPr>
          <a:lstStyle/>
          <a:p>
            <a:r>
              <a:rPr lang="en-US" u="sng" dirty="0">
                <a:hlinkClick r:id="rId3"/>
              </a:rPr>
              <a:t>https://www.youtube.com/watch?v=eaZuJJTfYUI&amp;list=PLF336DCAA7EFF09AB&amp;index=7</a:t>
            </a:r>
            <a:endParaRPr lang="en-US" dirty="0"/>
          </a:p>
          <a:p>
            <a:r>
              <a:rPr lang="en-US" dirty="0"/>
              <a:t> </a:t>
            </a:r>
          </a:p>
          <a:p>
            <a:r>
              <a:rPr lang="en-US" dirty="0"/>
              <a:t>"Intone" - Nabil M.</a:t>
            </a:r>
            <a:endParaRPr lang="en-US" b="1" dirty="0"/>
          </a:p>
          <a:p>
            <a:r>
              <a:rPr lang="en-US" dirty="0"/>
              <a:t> </a:t>
            </a:r>
          </a:p>
        </p:txBody>
      </p:sp>
      <p:pic>
        <p:nvPicPr>
          <p:cNvPr id="4" name="Online Media 3" title="&quot;Intone&quot; - Nabil M.">
            <a:hlinkClick r:id="" action="ppaction://media"/>
            <a:extLst>
              <a:ext uri="{FF2B5EF4-FFF2-40B4-BE49-F238E27FC236}">
                <a16:creationId xmlns:a16="http://schemas.microsoft.com/office/drawing/2014/main" id="{A77DB2D9-1CEE-435B-9874-A67E2410C73E}"/>
              </a:ext>
            </a:extLst>
          </p:cNvPr>
          <p:cNvPicPr>
            <a:picLocks noRot="1" noChangeAspect="1"/>
          </p:cNvPicPr>
          <p:nvPr>
            <a:videoFile r:link="rId1"/>
          </p:nvPr>
        </p:nvPicPr>
        <p:blipFill>
          <a:blip r:embed="rId4"/>
          <a:stretch>
            <a:fillRect/>
          </a:stretch>
        </p:blipFill>
        <p:spPr>
          <a:xfrm>
            <a:off x="1723790" y="765515"/>
            <a:ext cx="9428265" cy="5326970"/>
          </a:xfrm>
          <a:prstGeom prst="rect">
            <a:avLst/>
          </a:prstGeom>
        </p:spPr>
      </p:pic>
    </p:spTree>
    <p:extLst>
      <p:ext uri="{BB962C8B-B14F-4D97-AF65-F5344CB8AC3E}">
        <p14:creationId xmlns:p14="http://schemas.microsoft.com/office/powerpoint/2010/main" val="7525261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9</a:t>
            </a:r>
          </a:p>
          <a:p>
            <a:pPr marL="0" indent="0">
              <a:buNone/>
            </a:pPr>
            <a:endParaRPr lang="en-US" dirty="0"/>
          </a:p>
          <a:p>
            <a:pPr marL="0" indent="0">
              <a:buNone/>
            </a:pPr>
            <a:endParaRPr lang="en-US" sz="2400" dirty="0"/>
          </a:p>
          <a:p>
            <a:pPr marL="0" indent="0">
              <a:buNone/>
            </a:pPr>
            <a:r>
              <a:rPr lang="en-US" dirty="0">
                <a:latin typeface="Lucida Sans Unicode" panose="020B0602030504020204" pitchFamily="34" charset="0"/>
                <a:cs typeface="Lucida Sans Unicode" panose="020B0602030504020204" pitchFamily="34" charset="0"/>
              </a:rPr>
              <a:t>The wisdom of prayer is this: That it </a:t>
            </a:r>
            <a:r>
              <a:rPr lang="en-US" dirty="0" err="1">
                <a:latin typeface="Lucida Sans Unicode" panose="020B0602030504020204" pitchFamily="34" charset="0"/>
                <a:cs typeface="Lucida Sans Unicode" panose="020B0602030504020204" pitchFamily="34" charset="0"/>
              </a:rPr>
              <a:t>causeth</a:t>
            </a:r>
            <a:r>
              <a:rPr lang="en-US" dirty="0">
                <a:latin typeface="Lucida Sans Unicode" panose="020B0602030504020204" pitchFamily="34" charset="0"/>
                <a:cs typeface="Lucida Sans Unicode" panose="020B0602030504020204" pitchFamily="34" charset="0"/>
              </a:rPr>
              <a:t> a connection between the servant and the True One, because in that state man with all heart and soul turneth his face towards His Highness the Almighty, seeking His association and desiring His love and compassion.</a:t>
            </a:r>
            <a:endParaRPr lang="en-US" sz="3200" dirty="0">
              <a:latin typeface="Lucida Sans Unicode" panose="020B0602030504020204" pitchFamily="34" charset="0"/>
              <a:cs typeface="Lucida Sans Unicode" panose="020B0602030504020204" pitchFamily="34" charset="0"/>
            </a:endParaRPr>
          </a:p>
          <a:p>
            <a:pPr marL="0" indent="0">
              <a:buNone/>
            </a:pPr>
            <a:endParaRPr lang="en-US" sz="2400" dirty="0"/>
          </a:p>
          <a:p>
            <a:pPr marL="0" indent="0">
              <a:buNone/>
            </a:pPr>
            <a:r>
              <a:rPr lang="en-US" sz="2400" dirty="0"/>
              <a:t>- 'Abdu'l-Bahá</a:t>
            </a:r>
          </a:p>
          <a:p>
            <a:pPr marL="0" indent="0">
              <a:buNone/>
            </a:pPr>
            <a:endParaRPr lang="en-US" sz="2400" dirty="0"/>
          </a:p>
          <a:p>
            <a:pPr marL="0" indent="0">
              <a:buNone/>
            </a:pPr>
            <a:r>
              <a:rPr lang="en-US" sz="2400" dirty="0"/>
              <a:t>  </a:t>
            </a:r>
            <a:endParaRPr lang="en-US" sz="2400" dirty="0">
              <a:latin typeface="Lucida Sans Unicode"/>
              <a:cs typeface="Lucida Sans Unicode"/>
            </a:endParaRPr>
          </a:p>
        </p:txBody>
      </p:sp>
    </p:spTree>
    <p:extLst>
      <p:ext uri="{BB962C8B-B14F-4D97-AF65-F5344CB8AC3E}">
        <p14:creationId xmlns:p14="http://schemas.microsoft.com/office/powerpoint/2010/main" val="13209932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10</a:t>
            </a:r>
          </a:p>
          <a:p>
            <a:pPr marL="0" indent="0">
              <a:buNone/>
            </a:pPr>
            <a:endParaRPr lang="en-US" dirty="0"/>
          </a:p>
          <a:p>
            <a:pPr marL="0" indent="0">
              <a:buNone/>
            </a:pPr>
            <a:r>
              <a:rPr lang="en-US" sz="2400" dirty="0">
                <a:latin typeface="Lucida Sans Unicode"/>
                <a:cs typeface="Lucida Sans Unicode"/>
              </a:rPr>
              <a:t>            </a:t>
            </a:r>
          </a:p>
        </p:txBody>
      </p:sp>
      <p:sp>
        <p:nvSpPr>
          <p:cNvPr id="2" name="Rectangle 1"/>
          <p:cNvSpPr/>
          <p:nvPr/>
        </p:nvSpPr>
        <p:spPr>
          <a:xfrm>
            <a:off x="984250" y="1859340"/>
            <a:ext cx="10731500" cy="5109091"/>
          </a:xfrm>
          <a:prstGeom prst="rect">
            <a:avLst/>
          </a:prstGeom>
        </p:spPr>
        <p:txBody>
          <a:bodyPr wrap="square">
            <a:spAutoFit/>
          </a:bodyPr>
          <a:lstStyle/>
          <a:p>
            <a:r>
              <a:rPr lang="en-US" sz="2800" dirty="0">
                <a:latin typeface="Lucida Sans Unicode" panose="020B0602030504020204" pitchFamily="34" charset="0"/>
                <a:cs typeface="Lucida Sans Unicode" panose="020B0602030504020204" pitchFamily="34" charset="0"/>
              </a:rPr>
              <a:t>“There is nothing sweeter in the world of existence than prayer. Man must live in a state of prayer. The most blessed condition is the condition of prayer and supplication. Prayer is conversation with God. The greatest attainment or the sweetest state is none other than conversation with God. It creates spirituality, creates mindfulness and celestial feelings, begets new attractions of the Kingdom and engenders susceptibilities of the higher intelligence.”</a:t>
            </a:r>
          </a:p>
          <a:p>
            <a:endParaRPr lang="en-US" sz="2400" dirty="0"/>
          </a:p>
          <a:p>
            <a:endParaRPr lang="en-US" sz="2400" dirty="0"/>
          </a:p>
          <a:p>
            <a:r>
              <a:rPr lang="en-US" dirty="0"/>
              <a:t> ‘</a:t>
            </a:r>
            <a:r>
              <a:rPr lang="en-US" dirty="0" err="1"/>
              <a:t>Abdu’l‑Bahá</a:t>
            </a:r>
            <a:endParaRPr lang="en-US" dirty="0"/>
          </a:p>
          <a:p>
            <a:endParaRPr lang="en-US" dirty="0"/>
          </a:p>
          <a:p>
            <a:endParaRPr lang="en-US" dirty="0"/>
          </a:p>
        </p:txBody>
      </p:sp>
    </p:spTree>
    <p:extLst>
      <p:ext uri="{BB962C8B-B14F-4D97-AF65-F5344CB8AC3E}">
        <p14:creationId xmlns:p14="http://schemas.microsoft.com/office/powerpoint/2010/main" val="23712400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11</a:t>
            </a:r>
          </a:p>
          <a:p>
            <a:pPr marL="0" indent="0">
              <a:buNone/>
            </a:pPr>
            <a:endParaRPr lang="en-US" dirty="0"/>
          </a:p>
          <a:p>
            <a:pPr marL="0" indent="0">
              <a:buNone/>
            </a:pPr>
            <a:r>
              <a:rPr lang="en-US" sz="2400" dirty="0">
                <a:latin typeface="Lucida Sans Unicode"/>
                <a:cs typeface="Lucida Sans Unicode"/>
              </a:rPr>
              <a:t>            </a:t>
            </a:r>
          </a:p>
        </p:txBody>
      </p:sp>
      <p:pic>
        <p:nvPicPr>
          <p:cNvPr id="2" name="Picture 1"/>
          <p:cNvPicPr>
            <a:picLocks noChangeAspect="1"/>
          </p:cNvPicPr>
          <p:nvPr/>
        </p:nvPicPr>
        <p:blipFill>
          <a:blip r:embed="rId2"/>
          <a:stretch>
            <a:fillRect/>
          </a:stretch>
        </p:blipFill>
        <p:spPr>
          <a:xfrm>
            <a:off x="0" y="936624"/>
            <a:ext cx="12192000" cy="5692775"/>
          </a:xfrm>
          <a:prstGeom prst="rect">
            <a:avLst/>
          </a:prstGeom>
        </p:spPr>
      </p:pic>
    </p:spTree>
    <p:extLst>
      <p:ext uri="{BB962C8B-B14F-4D97-AF65-F5344CB8AC3E}">
        <p14:creationId xmlns:p14="http://schemas.microsoft.com/office/powerpoint/2010/main" val="26878586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12</a:t>
            </a:r>
          </a:p>
          <a:p>
            <a:pPr marL="0" indent="0">
              <a:buNone/>
            </a:pPr>
            <a:endParaRPr lang="en-US" dirty="0"/>
          </a:p>
          <a:p>
            <a:pPr marL="0" indent="0">
              <a:buNone/>
            </a:pPr>
            <a:endParaRPr lang="en-US" sz="2400" dirty="0"/>
          </a:p>
          <a:p>
            <a:pPr marL="0" indent="0">
              <a:buNone/>
            </a:pPr>
            <a:endParaRPr lang="en-US" sz="2400" dirty="0"/>
          </a:p>
          <a:p>
            <a:pPr marL="0" indent="0">
              <a:buNone/>
            </a:pPr>
            <a:r>
              <a:rPr lang="en-US" dirty="0"/>
              <a:t>O Son of Light! Forget all save Me and commune with My spirit. This is the essence of My command, therefore, turn unto it. </a:t>
            </a:r>
          </a:p>
          <a:p>
            <a:pPr marL="0" indent="0">
              <a:buNone/>
            </a:pPr>
            <a:endParaRPr lang="en-US" sz="2400" dirty="0"/>
          </a:p>
          <a:p>
            <a:pPr marL="0" indent="0">
              <a:buNone/>
            </a:pPr>
            <a:r>
              <a:rPr lang="en-US" sz="2400" dirty="0"/>
              <a:t>- Bahá'u'lláh</a:t>
            </a:r>
          </a:p>
          <a:p>
            <a:pPr marL="0" indent="0">
              <a:buNone/>
            </a:pPr>
            <a:r>
              <a:rPr lang="en-US" sz="2400" dirty="0"/>
              <a:t>  </a:t>
            </a:r>
            <a:endParaRPr lang="en-US" sz="2400" dirty="0">
              <a:latin typeface="Lucida Sans Unicode"/>
              <a:cs typeface="Lucida Sans Unicode"/>
            </a:endParaRPr>
          </a:p>
        </p:txBody>
      </p:sp>
    </p:spTree>
    <p:extLst>
      <p:ext uri="{BB962C8B-B14F-4D97-AF65-F5344CB8AC3E}">
        <p14:creationId xmlns:p14="http://schemas.microsoft.com/office/powerpoint/2010/main" val="22034627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13</a:t>
            </a:r>
          </a:p>
          <a:p>
            <a:pPr marL="0" indent="0">
              <a:buNone/>
            </a:pPr>
            <a:endParaRPr lang="en-US" dirty="0"/>
          </a:p>
          <a:p>
            <a:pPr marL="0" indent="0">
              <a:buNone/>
            </a:pPr>
            <a:r>
              <a:rPr lang="en-US" sz="2400" dirty="0">
                <a:latin typeface="Lucida Sans Unicode"/>
                <a:cs typeface="Lucida Sans Unicode"/>
              </a:rPr>
              <a:t>          </a:t>
            </a:r>
          </a:p>
        </p:txBody>
      </p:sp>
      <p:sp>
        <p:nvSpPr>
          <p:cNvPr id="2" name="Rectangle 1"/>
          <p:cNvSpPr/>
          <p:nvPr/>
        </p:nvSpPr>
        <p:spPr>
          <a:xfrm>
            <a:off x="825500" y="1582341"/>
            <a:ext cx="11366500" cy="5724645"/>
          </a:xfrm>
          <a:prstGeom prst="rect">
            <a:avLst/>
          </a:prstGeom>
        </p:spPr>
        <p:txBody>
          <a:bodyPr wrap="square">
            <a:spAutoFit/>
          </a:bodyPr>
          <a:lstStyle/>
          <a:p>
            <a:pPr fontAlgn="base"/>
            <a:r>
              <a:rPr lang="en-US" sz="2400" i="1" dirty="0"/>
              <a:t>“Should Prayer take the form of action?”</a:t>
            </a:r>
            <a:endParaRPr lang="en-US" sz="2400" dirty="0"/>
          </a:p>
          <a:p>
            <a:pPr fontAlgn="base"/>
            <a:r>
              <a:rPr lang="en-US" sz="2400" i="1" dirty="0"/>
              <a:t>‘</a:t>
            </a:r>
            <a:r>
              <a:rPr lang="en-US" sz="2400" i="1" dirty="0" err="1"/>
              <a:t>Abdu’l‑Bahá</a:t>
            </a:r>
            <a:r>
              <a:rPr lang="en-US" sz="2400" i="1" dirty="0"/>
              <a:t>:</a:t>
            </a:r>
            <a:r>
              <a:rPr lang="en-US" sz="2400" dirty="0"/>
              <a:t> “Yes: In the Bahá’í Cause arts, sciences and all crafts are (counted as) worship. The man who makes a piece of notepaper to the best of his ability, conscientiously, concentrating all his forces on perfecting it, is giving praise to God. Briefly, all effort and exertion put forth by man from the fullness of his heart is worship, if it is prompted by the highest motives and the will to do service to humanity. This is worship: to serve mankind and to minister to the needs of the people. Service is prayer. A physician ministering to the sick, gently, tenderly, free from prejudice and believing in the solidarity of the human race, he is giving praise.” </a:t>
            </a:r>
          </a:p>
          <a:p>
            <a:pPr fontAlgn="base"/>
            <a:endParaRPr lang="en-US" dirty="0"/>
          </a:p>
          <a:p>
            <a:pPr fontAlgn="base"/>
            <a:r>
              <a:rPr lang="en-US" dirty="0"/>
              <a:t>Paris Talks by  ‘</a:t>
            </a:r>
            <a:r>
              <a:rPr lang="en-US" dirty="0" err="1"/>
              <a:t>Abdu’l‑Bahá</a:t>
            </a:r>
            <a:endParaRPr lang="en-US" dirty="0"/>
          </a:p>
          <a:p>
            <a:pPr fontAlgn="base"/>
            <a:endParaRPr lang="en-US" dirty="0"/>
          </a:p>
          <a:p>
            <a:pPr fontAlgn="base"/>
            <a:endParaRPr lang="en-US" dirty="0"/>
          </a:p>
          <a:p>
            <a:pPr fontAlgn="base"/>
            <a:endParaRPr lang="en-US" dirty="0"/>
          </a:p>
          <a:p>
            <a:pPr fontAlgn="base"/>
            <a:endParaRPr lang="en-US" dirty="0"/>
          </a:p>
          <a:p>
            <a:pPr fontAlgn="base"/>
            <a:r>
              <a:rPr lang="en-US" dirty="0"/>
              <a:t> </a:t>
            </a:r>
          </a:p>
        </p:txBody>
      </p:sp>
    </p:spTree>
    <p:extLst>
      <p:ext uri="{BB962C8B-B14F-4D97-AF65-F5344CB8AC3E}">
        <p14:creationId xmlns:p14="http://schemas.microsoft.com/office/powerpoint/2010/main" val="6774026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14</a:t>
            </a:r>
          </a:p>
          <a:p>
            <a:pPr marL="0" indent="0">
              <a:buNone/>
            </a:pPr>
            <a:endParaRPr lang="en-US" dirty="0"/>
          </a:p>
          <a:p>
            <a:pPr marL="0" indent="0">
              <a:buNone/>
            </a:pPr>
            <a:r>
              <a:rPr lang="en-US" sz="2400" dirty="0">
                <a:latin typeface="Lucida Sans Unicode"/>
                <a:cs typeface="Lucida Sans Unicode"/>
              </a:rPr>
              <a:t>            </a:t>
            </a:r>
          </a:p>
        </p:txBody>
      </p:sp>
      <p:pic>
        <p:nvPicPr>
          <p:cNvPr id="2" name="Picture 1"/>
          <p:cNvPicPr>
            <a:picLocks noChangeAspect="1"/>
          </p:cNvPicPr>
          <p:nvPr/>
        </p:nvPicPr>
        <p:blipFill>
          <a:blip r:embed="rId2"/>
          <a:stretch>
            <a:fillRect/>
          </a:stretch>
        </p:blipFill>
        <p:spPr>
          <a:xfrm>
            <a:off x="2973784" y="794980"/>
            <a:ext cx="6551216" cy="5327405"/>
          </a:xfrm>
          <a:prstGeom prst="rect">
            <a:avLst/>
          </a:prstGeom>
        </p:spPr>
      </p:pic>
    </p:spTree>
    <p:extLst>
      <p:ext uri="{BB962C8B-B14F-4D97-AF65-F5344CB8AC3E}">
        <p14:creationId xmlns:p14="http://schemas.microsoft.com/office/powerpoint/2010/main" val="16332430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15</a:t>
            </a:r>
          </a:p>
          <a:p>
            <a:pPr marL="0" indent="0">
              <a:buNone/>
            </a:pPr>
            <a:endParaRPr lang="en-US" dirty="0"/>
          </a:p>
          <a:p>
            <a:pPr marL="0" indent="0">
              <a:buNone/>
            </a:pPr>
            <a:r>
              <a:rPr lang="en-US" sz="2400" dirty="0">
                <a:latin typeface="Lucida Sans Unicode"/>
                <a:cs typeface="Lucida Sans Unicode"/>
              </a:rPr>
              <a:t>            </a:t>
            </a:r>
          </a:p>
        </p:txBody>
      </p:sp>
      <p:sp>
        <p:nvSpPr>
          <p:cNvPr id="2" name="Rectangle 1"/>
          <p:cNvSpPr/>
          <p:nvPr/>
        </p:nvSpPr>
        <p:spPr>
          <a:xfrm>
            <a:off x="857250" y="889843"/>
            <a:ext cx="10985500" cy="6278642"/>
          </a:xfrm>
          <a:prstGeom prst="rect">
            <a:avLst/>
          </a:prstGeom>
        </p:spPr>
        <p:txBody>
          <a:bodyPr wrap="square">
            <a:spAutoFit/>
          </a:bodyPr>
          <a:lstStyle/>
          <a:p>
            <a:r>
              <a:rPr lang="en-US" sz="2400" dirty="0">
                <a:latin typeface="Lucida Sans Unicode" panose="020B0602030504020204" pitchFamily="34" charset="0"/>
                <a:cs typeface="Lucida Sans Unicode" panose="020B0602030504020204" pitchFamily="34" charset="0"/>
              </a:rPr>
              <a:t>“In the highest prayer, men pray only for the love of God, not because they fear Him or hell, or hope for bounty or heaven … When a man falls in love with a human being, it is impossible for him to keep from mentioning the name of his beloved. How much more difficult it is to keep from mentioning the Name of God when one has come to love Him. … The spiritual man finds no delight in anything save in commemoration of God.” </a:t>
            </a:r>
          </a:p>
          <a:p>
            <a:r>
              <a:rPr lang="en-US" sz="2400" dirty="0">
                <a:latin typeface="Lucida Sans Unicode" panose="020B0602030504020204" pitchFamily="34" charset="0"/>
                <a:cs typeface="Lucida Sans Unicode" panose="020B0602030504020204" pitchFamily="34" charset="0"/>
              </a:rPr>
              <a:t>“If one friend loves another, is it not natural that he should wish to say so? Though he knows that that friend is aware of his love, does he still not wish to tell him of it?</a:t>
            </a:r>
          </a:p>
          <a:p>
            <a:r>
              <a:rPr lang="en-US" sz="2400" dirty="0">
                <a:latin typeface="Lucida Sans Unicode" panose="020B0602030504020204" pitchFamily="34" charset="0"/>
                <a:cs typeface="Lucida Sans Unicode" panose="020B0602030504020204" pitchFamily="34" charset="0"/>
              </a:rPr>
              <a:t>… It is true that God knows the wishes of all hearts; but the impulse to pray is a natural one, springing from man’s love of God.”</a:t>
            </a:r>
          </a:p>
          <a:p>
            <a:endParaRPr lang="en-US" sz="2400" dirty="0"/>
          </a:p>
          <a:p>
            <a:r>
              <a:rPr lang="en-US" dirty="0"/>
              <a:t>‘</a:t>
            </a:r>
            <a:r>
              <a:rPr lang="en-US" dirty="0" err="1"/>
              <a:t>Abdu’l‑Bahá</a:t>
            </a: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982880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56F8F-13F0-45E9-BFF3-88D82D11E6F1}"/>
              </a:ext>
            </a:extLst>
          </p:cNvPr>
          <p:cNvSpPr>
            <a:spLocks noGrp="1"/>
          </p:cNvSpPr>
          <p:nvPr>
            <p:ph idx="1"/>
          </p:nvPr>
        </p:nvSpPr>
        <p:spPr>
          <a:xfrm>
            <a:off x="838200" y="203933"/>
            <a:ext cx="11199446" cy="5973030"/>
          </a:xfrm>
        </p:spPr>
        <p:txBody>
          <a:bodyPr vert="horz" lIns="91440" tIns="45720" rIns="91440" bIns="45720" rtlCol="0" anchor="t">
            <a:normAutofit/>
          </a:bodyPr>
          <a:lstStyle/>
          <a:p>
            <a:pPr marL="0" indent="0">
              <a:buNone/>
            </a:pPr>
            <a:r>
              <a:rPr lang="en-US" dirty="0"/>
              <a:t>                                                    </a:t>
            </a:r>
          </a:p>
          <a:p>
            <a:pPr marL="0" indent="0">
              <a:buNone/>
            </a:pPr>
            <a:endParaRPr lang="en-US" dirty="0"/>
          </a:p>
          <a:p>
            <a:pPr marL="0" indent="0">
              <a:buNone/>
            </a:pPr>
            <a:r>
              <a:rPr lang="en-US" sz="2400" dirty="0">
                <a:latin typeface="Lucida Sans Unicode"/>
                <a:cs typeface="Lucida Sans Unicode"/>
              </a:rPr>
              <a:t>            </a:t>
            </a:r>
          </a:p>
        </p:txBody>
      </p:sp>
      <p:sp>
        <p:nvSpPr>
          <p:cNvPr id="2" name="TextBox 1"/>
          <p:cNvSpPr txBox="1"/>
          <p:nvPr/>
        </p:nvSpPr>
        <p:spPr>
          <a:xfrm>
            <a:off x="2396864" y="2070100"/>
            <a:ext cx="8479118" cy="1754327"/>
          </a:xfrm>
          <a:prstGeom prst="rect">
            <a:avLst/>
          </a:prstGeom>
          <a:noFill/>
        </p:spPr>
        <p:txBody>
          <a:bodyPr wrap="square" rtlCol="0">
            <a:spAutoFit/>
          </a:bodyPr>
          <a:lstStyle/>
          <a:p>
            <a:r>
              <a:rPr lang="en-US" u="sng" dirty="0">
                <a:hlinkClick r:id="rId3"/>
              </a:rPr>
              <a:t>https://www.youtube.com/watch?v=fh10F3xw4x4&amp;list=PLeKEuVXQmYcR0xvBLzCfZ3Nigdcpeuvo1&amp;index=32</a:t>
            </a:r>
            <a:endParaRPr lang="en-US" dirty="0"/>
          </a:p>
          <a:p>
            <a:r>
              <a:rPr lang="en-US" dirty="0"/>
              <a:t> </a:t>
            </a:r>
          </a:p>
          <a:p>
            <a:r>
              <a:rPr lang="en-US" dirty="0"/>
              <a:t>Blessed is the spot</a:t>
            </a:r>
            <a:endParaRPr lang="en-US" b="1" dirty="0"/>
          </a:p>
          <a:p>
            <a:r>
              <a:rPr lang="en-US" dirty="0"/>
              <a:t> </a:t>
            </a:r>
          </a:p>
          <a:p>
            <a:endParaRPr lang="en-US" dirty="0"/>
          </a:p>
        </p:txBody>
      </p:sp>
      <p:pic>
        <p:nvPicPr>
          <p:cNvPr id="4" name="Online Media 3" title="Blessed is the spot">
            <a:hlinkClick r:id="" action="ppaction://media"/>
            <a:extLst>
              <a:ext uri="{FF2B5EF4-FFF2-40B4-BE49-F238E27FC236}">
                <a16:creationId xmlns:a16="http://schemas.microsoft.com/office/drawing/2014/main" id="{D8A86A27-F274-47A8-AEB6-1B482AC5AB02}"/>
              </a:ext>
            </a:extLst>
          </p:cNvPr>
          <p:cNvPicPr>
            <a:picLocks noRot="1" noChangeAspect="1"/>
          </p:cNvPicPr>
          <p:nvPr>
            <a:videoFile r:link="rId1"/>
          </p:nvPr>
        </p:nvPicPr>
        <p:blipFill>
          <a:blip r:embed="rId4"/>
          <a:stretch>
            <a:fillRect/>
          </a:stretch>
        </p:blipFill>
        <p:spPr>
          <a:xfrm>
            <a:off x="2250589" y="139624"/>
            <a:ext cx="8771667" cy="6578751"/>
          </a:xfrm>
          <a:prstGeom prst="rect">
            <a:avLst/>
          </a:prstGeom>
        </p:spPr>
      </p:pic>
    </p:spTree>
    <p:extLst>
      <p:ext uri="{BB962C8B-B14F-4D97-AF65-F5344CB8AC3E}">
        <p14:creationId xmlns:p14="http://schemas.microsoft.com/office/powerpoint/2010/main" val="19345230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GradientVTI">
  <a:themeElements>
    <a:clrScheme name="Office Theme">
      <a:dk1>
        <a:srgbClr val="000000"/>
      </a:dk1>
      <a:lt1>
        <a:srgbClr val="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docProps/app.xml><?xml version="1.0" encoding="utf-8"?>
<Properties xmlns="http://schemas.openxmlformats.org/officeDocument/2006/extended-properties" xmlns:vt="http://schemas.openxmlformats.org/officeDocument/2006/docPropsVTypes">
  <Template>office theme</Template>
  <TotalTime>472</TotalTime>
  <Words>2268</Words>
  <Application>Microsoft Office PowerPoint</Application>
  <PresentationFormat>Widescreen</PresentationFormat>
  <Paragraphs>116</Paragraphs>
  <Slides>19</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Lucida Sans Unicode</vt:lpstr>
      <vt:lpstr>Univers</vt:lpstr>
      <vt:lpstr>GradientVTI</vt:lpstr>
      <vt:lpstr>            PRAYER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423</cp:revision>
  <dcterms:created xsi:type="dcterms:W3CDTF">2020-12-09T18:48:40Z</dcterms:created>
  <dcterms:modified xsi:type="dcterms:W3CDTF">2020-12-18T23:50:50Z</dcterms:modified>
</cp:coreProperties>
</file>