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56" r:id="rId2"/>
    <p:sldId id="270" r:id="rId3"/>
    <p:sldId id="257" r:id="rId4"/>
    <p:sldId id="258" r:id="rId5"/>
    <p:sldId id="266" r:id="rId6"/>
    <p:sldId id="259" r:id="rId7"/>
    <p:sldId id="269" r:id="rId8"/>
    <p:sldId id="260" r:id="rId9"/>
    <p:sldId id="262" r:id="rId10"/>
    <p:sldId id="272" r:id="rId11"/>
    <p:sldId id="261" r:id="rId12"/>
    <p:sldId id="271" r:id="rId13"/>
    <p:sldId id="264" r:id="rId14"/>
    <p:sldId id="267" r:id="rId15"/>
    <p:sldId id="263" r:id="rId16"/>
    <p:sldId id="268" r:id="rId17"/>
    <p:sldId id="265"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A115F6-4045-4E5F-852D-678C87EB13A2}" v="2245" dt="2020-11-23T19:12:22.6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89" d="100"/>
          <a:sy n="89" d="100"/>
        </p:scale>
        <p:origin x="96" y="65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D3A115F6-4045-4E5F-852D-678C87EB13A2}"/>
    <pc:docChg chg="addSld delSld modSld addMainMaster delMainMaster">
      <pc:chgData name="GLADYS NAY" userId="97eb4254fa17524f" providerId="Windows Live" clId="Web-{D3A115F6-4045-4E5F-852D-678C87EB13A2}" dt="2020-11-23T19:12:22.693" v="2240" actId="20577"/>
      <pc:docMkLst>
        <pc:docMk/>
      </pc:docMkLst>
      <pc:sldChg chg="addSp delSp modSp mod setBg modClrScheme chgLayout">
        <pc:chgData name="GLADYS NAY" userId="97eb4254fa17524f" providerId="Windows Live" clId="Web-{D3A115F6-4045-4E5F-852D-678C87EB13A2}" dt="2020-11-23T17:46:53.407" v="94" actId="20577"/>
        <pc:sldMkLst>
          <pc:docMk/>
          <pc:sldMk cId="109857222" sldId="256"/>
        </pc:sldMkLst>
        <pc:spChg chg="del mod">
          <ac:chgData name="GLADYS NAY" userId="97eb4254fa17524f" providerId="Windows Live" clId="Web-{D3A115F6-4045-4E5F-852D-678C87EB13A2}" dt="2020-11-23T17:43:51.547" v="1"/>
          <ac:spMkLst>
            <pc:docMk/>
            <pc:sldMk cId="109857222" sldId="256"/>
            <ac:spMk id="2" creationId="{00000000-0000-0000-0000-000000000000}"/>
          </ac:spMkLst>
        </pc:spChg>
        <pc:spChg chg="mod">
          <ac:chgData name="GLADYS NAY" userId="97eb4254fa17524f" providerId="Windows Live" clId="Web-{D3A115F6-4045-4E5F-852D-678C87EB13A2}" dt="2020-11-23T17:46:53.407" v="94" actId="20577"/>
          <ac:spMkLst>
            <pc:docMk/>
            <pc:sldMk cId="109857222" sldId="256"/>
            <ac:spMk id="3" creationId="{00000000-0000-0000-0000-000000000000}"/>
          </ac:spMkLst>
        </pc:spChg>
        <pc:spChg chg="add">
          <ac:chgData name="GLADYS NAY" userId="97eb4254fa17524f" providerId="Windows Live" clId="Web-{D3A115F6-4045-4E5F-852D-678C87EB13A2}" dt="2020-11-23T17:43:41" v="0"/>
          <ac:spMkLst>
            <pc:docMk/>
            <pc:sldMk cId="109857222" sldId="256"/>
            <ac:spMk id="9" creationId="{0DBF1ABE-8590-450D-BB49-BDDCCF3EEA9E}"/>
          </ac:spMkLst>
        </pc:spChg>
        <pc:spChg chg="add">
          <ac:chgData name="GLADYS NAY" userId="97eb4254fa17524f" providerId="Windows Live" clId="Web-{D3A115F6-4045-4E5F-852D-678C87EB13A2}" dt="2020-11-23T17:43:41" v="0"/>
          <ac:spMkLst>
            <pc:docMk/>
            <pc:sldMk cId="109857222" sldId="256"/>
            <ac:spMk id="11" creationId="{DCD36D47-40B7-494B-B249-3CBA333DE256}"/>
          </ac:spMkLst>
        </pc:spChg>
        <pc:spChg chg="add">
          <ac:chgData name="GLADYS NAY" userId="97eb4254fa17524f" providerId="Windows Live" clId="Web-{D3A115F6-4045-4E5F-852D-678C87EB13A2}" dt="2020-11-23T17:43:41" v="0"/>
          <ac:spMkLst>
            <pc:docMk/>
            <pc:sldMk cId="109857222" sldId="256"/>
            <ac:spMk id="13" creationId="{03AD0D1C-F8BA-4CD1-BC4D-BE1823F3EBDD}"/>
          </ac:spMkLst>
        </pc:spChg>
        <pc:spChg chg="add">
          <ac:chgData name="GLADYS NAY" userId="97eb4254fa17524f" providerId="Windows Live" clId="Web-{D3A115F6-4045-4E5F-852D-678C87EB13A2}" dt="2020-11-23T17:43:41" v="0"/>
          <ac:spMkLst>
            <pc:docMk/>
            <pc:sldMk cId="109857222" sldId="256"/>
            <ac:spMk id="15" creationId="{FBA7E51E-7B6A-4A79-8F84-47C845C7A2CC}"/>
          </ac:spMkLst>
        </pc:spChg>
        <pc:picChg chg="add">
          <ac:chgData name="GLADYS NAY" userId="97eb4254fa17524f" providerId="Windows Live" clId="Web-{D3A115F6-4045-4E5F-852D-678C87EB13A2}" dt="2020-11-23T17:43:41" v="0"/>
          <ac:picMkLst>
            <pc:docMk/>
            <pc:sldMk cId="109857222" sldId="256"/>
            <ac:picMk id="4" creationId="{22E97793-2B53-43AB-B1B8-F4ADA286D5CF}"/>
          </ac:picMkLst>
        </pc:picChg>
      </pc:sldChg>
      <pc:sldChg chg="new del">
        <pc:chgData name="GLADYS NAY" userId="97eb4254fa17524f" providerId="Windows Live" clId="Web-{D3A115F6-4045-4E5F-852D-678C87EB13A2}" dt="2020-11-23T17:47:11.939" v="97"/>
        <pc:sldMkLst>
          <pc:docMk/>
          <pc:sldMk cId="2720026104" sldId="257"/>
        </pc:sldMkLst>
      </pc:sldChg>
      <pc:sldChg chg="modSp add replId">
        <pc:chgData name="GLADYS NAY" userId="97eb4254fa17524f" providerId="Windows Live" clId="Web-{D3A115F6-4045-4E5F-852D-678C87EB13A2}" dt="2020-11-23T17:53:07.597" v="522" actId="20577"/>
        <pc:sldMkLst>
          <pc:docMk/>
          <pc:sldMk cId="4003784650" sldId="257"/>
        </pc:sldMkLst>
        <pc:spChg chg="mod">
          <ac:chgData name="GLADYS NAY" userId="97eb4254fa17524f" providerId="Windows Live" clId="Web-{D3A115F6-4045-4E5F-852D-678C87EB13A2}" dt="2020-11-23T17:53:07.597" v="522" actId="20577"/>
          <ac:spMkLst>
            <pc:docMk/>
            <pc:sldMk cId="4003784650" sldId="257"/>
            <ac:spMk id="3" creationId="{00000000-0000-0000-0000-000000000000}"/>
          </ac:spMkLst>
        </pc:spChg>
        <pc:picChg chg="mod">
          <ac:chgData name="GLADYS NAY" userId="97eb4254fa17524f" providerId="Windows Live" clId="Web-{D3A115F6-4045-4E5F-852D-678C87EB13A2}" dt="2020-11-23T17:49:40.908" v="241" actId="14100"/>
          <ac:picMkLst>
            <pc:docMk/>
            <pc:sldMk cId="4003784650" sldId="257"/>
            <ac:picMk id="4" creationId="{22E97793-2B53-43AB-B1B8-F4ADA286D5CF}"/>
          </ac:picMkLst>
        </pc:picChg>
      </pc:sldChg>
      <pc:sldChg chg="modSp add replId">
        <pc:chgData name="GLADYS NAY" userId="97eb4254fa17524f" providerId="Windows Live" clId="Web-{D3A115F6-4045-4E5F-852D-678C87EB13A2}" dt="2020-11-23T17:55:29.957" v="717" actId="20577"/>
        <pc:sldMkLst>
          <pc:docMk/>
          <pc:sldMk cId="3722239686" sldId="258"/>
        </pc:sldMkLst>
        <pc:spChg chg="mod">
          <ac:chgData name="GLADYS NAY" userId="97eb4254fa17524f" providerId="Windows Live" clId="Web-{D3A115F6-4045-4E5F-852D-678C87EB13A2}" dt="2020-11-23T17:55:29.957" v="717" actId="20577"/>
          <ac:spMkLst>
            <pc:docMk/>
            <pc:sldMk cId="3722239686" sldId="258"/>
            <ac:spMk id="3" creationId="{00000000-0000-0000-0000-000000000000}"/>
          </ac:spMkLst>
        </pc:spChg>
      </pc:sldChg>
      <pc:sldChg chg="modSp add replId">
        <pc:chgData name="GLADYS NAY" userId="97eb4254fa17524f" providerId="Windows Live" clId="Web-{D3A115F6-4045-4E5F-852D-678C87EB13A2}" dt="2020-11-23T18:01:07.818" v="1298" actId="20577"/>
        <pc:sldMkLst>
          <pc:docMk/>
          <pc:sldMk cId="2006237089" sldId="259"/>
        </pc:sldMkLst>
        <pc:spChg chg="mod">
          <ac:chgData name="GLADYS NAY" userId="97eb4254fa17524f" providerId="Windows Live" clId="Web-{D3A115F6-4045-4E5F-852D-678C87EB13A2}" dt="2020-11-23T18:01:07.818" v="1298" actId="20577"/>
          <ac:spMkLst>
            <pc:docMk/>
            <pc:sldMk cId="2006237089" sldId="259"/>
            <ac:spMk id="3" creationId="{00000000-0000-0000-0000-000000000000}"/>
          </ac:spMkLst>
        </pc:spChg>
      </pc:sldChg>
      <pc:sldChg chg="modSp add replId">
        <pc:chgData name="GLADYS NAY" userId="97eb4254fa17524f" providerId="Windows Live" clId="Web-{D3A115F6-4045-4E5F-852D-678C87EB13A2}" dt="2020-11-23T18:26:05.077" v="1665" actId="20577"/>
        <pc:sldMkLst>
          <pc:docMk/>
          <pc:sldMk cId="1718537083" sldId="260"/>
        </pc:sldMkLst>
        <pc:spChg chg="mod">
          <ac:chgData name="GLADYS NAY" userId="97eb4254fa17524f" providerId="Windows Live" clId="Web-{D3A115F6-4045-4E5F-852D-678C87EB13A2}" dt="2020-11-23T18:26:05.077" v="1665" actId="20577"/>
          <ac:spMkLst>
            <pc:docMk/>
            <pc:sldMk cId="1718537083" sldId="260"/>
            <ac:spMk id="3" creationId="{00000000-0000-0000-0000-000000000000}"/>
          </ac:spMkLst>
        </pc:spChg>
      </pc:sldChg>
      <pc:sldChg chg="modSp add replId">
        <pc:chgData name="GLADYS NAY" userId="97eb4254fa17524f" providerId="Windows Live" clId="Web-{D3A115F6-4045-4E5F-852D-678C87EB13A2}" dt="2020-11-23T18:29:43.235" v="2033" actId="20577"/>
        <pc:sldMkLst>
          <pc:docMk/>
          <pc:sldMk cId="1008993879" sldId="261"/>
        </pc:sldMkLst>
        <pc:spChg chg="mod">
          <ac:chgData name="GLADYS NAY" userId="97eb4254fa17524f" providerId="Windows Live" clId="Web-{D3A115F6-4045-4E5F-852D-678C87EB13A2}" dt="2020-11-23T18:29:43.235" v="2033" actId="20577"/>
          <ac:spMkLst>
            <pc:docMk/>
            <pc:sldMk cId="1008993879" sldId="261"/>
            <ac:spMk id="3" creationId="{00000000-0000-0000-0000-000000000000}"/>
          </ac:spMkLst>
        </pc:spChg>
      </pc:sldChg>
      <pc:sldChg chg="addSp modSp add replId">
        <pc:chgData name="GLADYS NAY" userId="97eb4254fa17524f" providerId="Windows Live" clId="Web-{D3A115F6-4045-4E5F-852D-678C87EB13A2}" dt="2020-11-23T18:43:31.036" v="2054" actId="14100"/>
        <pc:sldMkLst>
          <pc:docMk/>
          <pc:sldMk cId="3946593781" sldId="262"/>
        </pc:sldMkLst>
        <pc:spChg chg="mod">
          <ac:chgData name="GLADYS NAY" userId="97eb4254fa17524f" providerId="Windows Live" clId="Web-{D3A115F6-4045-4E5F-852D-678C87EB13A2}" dt="2020-11-23T18:40:53.363" v="2041" actId="20577"/>
          <ac:spMkLst>
            <pc:docMk/>
            <pc:sldMk cId="3946593781" sldId="262"/>
            <ac:spMk id="3" creationId="{00000000-0000-0000-0000-000000000000}"/>
          </ac:spMkLst>
        </pc:spChg>
        <pc:picChg chg="add mod">
          <ac:chgData name="GLADYS NAY" userId="97eb4254fa17524f" providerId="Windows Live" clId="Web-{D3A115F6-4045-4E5F-852D-678C87EB13A2}" dt="2020-11-23T18:43:31.036" v="2054" actId="14100"/>
          <ac:picMkLst>
            <pc:docMk/>
            <pc:sldMk cId="3946593781" sldId="262"/>
            <ac:picMk id="2" creationId="{74754EBB-0422-49D2-8471-8CC486D0ACC4}"/>
          </ac:picMkLst>
        </pc:picChg>
      </pc:sldChg>
      <pc:sldChg chg="delSp modSp add replId">
        <pc:chgData name="GLADYS NAY" userId="97eb4254fa17524f" providerId="Windows Live" clId="Web-{D3A115F6-4045-4E5F-852D-678C87EB13A2}" dt="2020-11-23T18:43:53.099" v="2063"/>
        <pc:sldMkLst>
          <pc:docMk/>
          <pc:sldMk cId="3779894511" sldId="263"/>
        </pc:sldMkLst>
        <pc:spChg chg="mod">
          <ac:chgData name="GLADYS NAY" userId="97eb4254fa17524f" providerId="Windows Live" clId="Web-{D3A115F6-4045-4E5F-852D-678C87EB13A2}" dt="2020-11-23T18:43:48.412" v="2060" actId="20577"/>
          <ac:spMkLst>
            <pc:docMk/>
            <pc:sldMk cId="3779894511" sldId="263"/>
            <ac:spMk id="3" creationId="{00000000-0000-0000-0000-000000000000}"/>
          </ac:spMkLst>
        </pc:spChg>
        <pc:picChg chg="del">
          <ac:chgData name="GLADYS NAY" userId="97eb4254fa17524f" providerId="Windows Live" clId="Web-{D3A115F6-4045-4E5F-852D-678C87EB13A2}" dt="2020-11-23T18:43:53.099" v="2063"/>
          <ac:picMkLst>
            <pc:docMk/>
            <pc:sldMk cId="3779894511" sldId="263"/>
            <ac:picMk id="2" creationId="{74754EBB-0422-49D2-8471-8CC486D0ACC4}"/>
          </ac:picMkLst>
        </pc:picChg>
      </pc:sldChg>
      <pc:sldChg chg="modSp add replId">
        <pc:chgData name="GLADYS NAY" userId="97eb4254fa17524f" providerId="Windows Live" clId="Web-{D3A115F6-4045-4E5F-852D-678C87EB13A2}" dt="2020-11-23T18:44:08.521" v="2067" actId="20577"/>
        <pc:sldMkLst>
          <pc:docMk/>
          <pc:sldMk cId="2122736179" sldId="264"/>
        </pc:sldMkLst>
        <pc:spChg chg="mod">
          <ac:chgData name="GLADYS NAY" userId="97eb4254fa17524f" providerId="Windows Live" clId="Web-{D3A115F6-4045-4E5F-852D-678C87EB13A2}" dt="2020-11-23T18:44:08.521" v="2067" actId="20577"/>
          <ac:spMkLst>
            <pc:docMk/>
            <pc:sldMk cId="2122736179" sldId="264"/>
            <ac:spMk id="3" creationId="{00000000-0000-0000-0000-000000000000}"/>
          </ac:spMkLst>
        </pc:spChg>
      </pc:sldChg>
      <pc:sldChg chg="modSp add replId">
        <pc:chgData name="GLADYS NAY" userId="97eb4254fa17524f" providerId="Windows Live" clId="Web-{D3A115F6-4045-4E5F-852D-678C87EB13A2}" dt="2020-11-23T18:44:21.818" v="2075" actId="20577"/>
        <pc:sldMkLst>
          <pc:docMk/>
          <pc:sldMk cId="1550633668" sldId="265"/>
        </pc:sldMkLst>
        <pc:spChg chg="mod">
          <ac:chgData name="GLADYS NAY" userId="97eb4254fa17524f" providerId="Windows Live" clId="Web-{D3A115F6-4045-4E5F-852D-678C87EB13A2}" dt="2020-11-23T18:44:21.818" v="2075" actId="20577"/>
          <ac:spMkLst>
            <pc:docMk/>
            <pc:sldMk cId="1550633668" sldId="265"/>
            <ac:spMk id="3" creationId="{00000000-0000-0000-0000-000000000000}"/>
          </ac:spMkLst>
        </pc:spChg>
      </pc:sldChg>
      <pc:sldChg chg="modSp add replId">
        <pc:chgData name="GLADYS NAY" userId="97eb4254fa17524f" providerId="Windows Live" clId="Web-{D3A115F6-4045-4E5F-852D-678C87EB13A2}" dt="2020-11-23T18:44:36.849" v="2083" actId="20577"/>
        <pc:sldMkLst>
          <pc:docMk/>
          <pc:sldMk cId="2955918040" sldId="266"/>
        </pc:sldMkLst>
        <pc:spChg chg="mod">
          <ac:chgData name="GLADYS NAY" userId="97eb4254fa17524f" providerId="Windows Live" clId="Web-{D3A115F6-4045-4E5F-852D-678C87EB13A2}" dt="2020-11-23T18:44:36.849" v="2083" actId="20577"/>
          <ac:spMkLst>
            <pc:docMk/>
            <pc:sldMk cId="2955918040" sldId="266"/>
            <ac:spMk id="3" creationId="{00000000-0000-0000-0000-000000000000}"/>
          </ac:spMkLst>
        </pc:spChg>
      </pc:sldChg>
      <pc:sldChg chg="modSp add replId">
        <pc:chgData name="GLADYS NAY" userId="97eb4254fa17524f" providerId="Windows Live" clId="Web-{D3A115F6-4045-4E5F-852D-678C87EB13A2}" dt="2020-11-23T18:44:52.209" v="2089" actId="20577"/>
        <pc:sldMkLst>
          <pc:docMk/>
          <pc:sldMk cId="2352036126" sldId="267"/>
        </pc:sldMkLst>
        <pc:spChg chg="mod">
          <ac:chgData name="GLADYS NAY" userId="97eb4254fa17524f" providerId="Windows Live" clId="Web-{D3A115F6-4045-4E5F-852D-678C87EB13A2}" dt="2020-11-23T18:44:52.209" v="2089" actId="20577"/>
          <ac:spMkLst>
            <pc:docMk/>
            <pc:sldMk cId="2352036126" sldId="267"/>
            <ac:spMk id="3" creationId="{00000000-0000-0000-0000-000000000000}"/>
          </ac:spMkLst>
        </pc:spChg>
      </pc:sldChg>
      <pc:sldChg chg="modSp add replId">
        <pc:chgData name="GLADYS NAY" userId="97eb4254fa17524f" providerId="Windows Live" clId="Web-{D3A115F6-4045-4E5F-852D-678C87EB13A2}" dt="2020-11-23T18:45:00.646" v="2095" actId="20577"/>
        <pc:sldMkLst>
          <pc:docMk/>
          <pc:sldMk cId="3751952063" sldId="268"/>
        </pc:sldMkLst>
        <pc:spChg chg="mod">
          <ac:chgData name="GLADYS NAY" userId="97eb4254fa17524f" providerId="Windows Live" clId="Web-{D3A115F6-4045-4E5F-852D-678C87EB13A2}" dt="2020-11-23T18:45:00.646" v="2095" actId="20577"/>
          <ac:spMkLst>
            <pc:docMk/>
            <pc:sldMk cId="3751952063" sldId="268"/>
            <ac:spMk id="3" creationId="{00000000-0000-0000-0000-000000000000}"/>
          </ac:spMkLst>
        </pc:spChg>
      </pc:sldChg>
      <pc:sldChg chg="modSp add replId">
        <pc:chgData name="GLADYS NAY" userId="97eb4254fa17524f" providerId="Windows Live" clId="Web-{D3A115F6-4045-4E5F-852D-678C87EB13A2}" dt="2020-11-23T18:45:08.506" v="2099" actId="20577"/>
        <pc:sldMkLst>
          <pc:docMk/>
          <pc:sldMk cId="3719606816" sldId="269"/>
        </pc:sldMkLst>
        <pc:spChg chg="mod">
          <ac:chgData name="GLADYS NAY" userId="97eb4254fa17524f" providerId="Windows Live" clId="Web-{D3A115F6-4045-4E5F-852D-678C87EB13A2}" dt="2020-11-23T18:45:08.506" v="2099" actId="20577"/>
          <ac:spMkLst>
            <pc:docMk/>
            <pc:sldMk cId="3719606816" sldId="269"/>
            <ac:spMk id="3" creationId="{00000000-0000-0000-0000-000000000000}"/>
          </ac:spMkLst>
        </pc:spChg>
      </pc:sldChg>
      <pc:sldChg chg="modSp add replId">
        <pc:chgData name="GLADYS NAY" userId="97eb4254fa17524f" providerId="Windows Live" clId="Web-{D3A115F6-4045-4E5F-852D-678C87EB13A2}" dt="2020-11-23T19:10:05.209" v="2238" actId="20577"/>
        <pc:sldMkLst>
          <pc:docMk/>
          <pc:sldMk cId="3685217285" sldId="270"/>
        </pc:sldMkLst>
        <pc:spChg chg="mod">
          <ac:chgData name="GLADYS NAY" userId="97eb4254fa17524f" providerId="Windows Live" clId="Web-{D3A115F6-4045-4E5F-852D-678C87EB13A2}" dt="2020-11-23T19:10:05.209" v="2238" actId="20577"/>
          <ac:spMkLst>
            <pc:docMk/>
            <pc:sldMk cId="3685217285" sldId="270"/>
            <ac:spMk id="3" creationId="{00000000-0000-0000-0000-000000000000}"/>
          </ac:spMkLst>
        </pc:spChg>
      </pc:sldChg>
      <pc:sldMasterChg chg="del delSldLayout">
        <pc:chgData name="GLADYS NAY" userId="97eb4254fa17524f" providerId="Windows Live" clId="Web-{D3A115F6-4045-4E5F-852D-678C87EB13A2}" dt="2020-11-23T17:43:41" v="0"/>
        <pc:sldMasterMkLst>
          <pc:docMk/>
          <pc:sldMasterMk cId="2460954070" sldId="2147483660"/>
        </pc:sldMasterMkLst>
        <pc:sldLayoutChg chg="del">
          <pc:chgData name="GLADYS NAY" userId="97eb4254fa17524f" providerId="Windows Live" clId="Web-{D3A115F6-4045-4E5F-852D-678C87EB13A2}" dt="2020-11-23T17:43:41" v="0"/>
          <pc:sldLayoutMkLst>
            <pc:docMk/>
            <pc:sldMasterMk cId="2460954070" sldId="2147483660"/>
            <pc:sldLayoutMk cId="2385387890" sldId="2147483661"/>
          </pc:sldLayoutMkLst>
        </pc:sldLayoutChg>
        <pc:sldLayoutChg chg="del">
          <pc:chgData name="GLADYS NAY" userId="97eb4254fa17524f" providerId="Windows Live" clId="Web-{D3A115F6-4045-4E5F-852D-678C87EB13A2}" dt="2020-11-23T17:43:41" v="0"/>
          <pc:sldLayoutMkLst>
            <pc:docMk/>
            <pc:sldMasterMk cId="2460954070" sldId="2147483660"/>
            <pc:sldLayoutMk cId="949138452" sldId="2147483662"/>
          </pc:sldLayoutMkLst>
        </pc:sldLayoutChg>
        <pc:sldLayoutChg chg="del">
          <pc:chgData name="GLADYS NAY" userId="97eb4254fa17524f" providerId="Windows Live" clId="Web-{D3A115F6-4045-4E5F-852D-678C87EB13A2}" dt="2020-11-23T17:43:41" v="0"/>
          <pc:sldLayoutMkLst>
            <pc:docMk/>
            <pc:sldMasterMk cId="2460954070" sldId="2147483660"/>
            <pc:sldLayoutMk cId="2591524520" sldId="2147483663"/>
          </pc:sldLayoutMkLst>
        </pc:sldLayoutChg>
        <pc:sldLayoutChg chg="del">
          <pc:chgData name="GLADYS NAY" userId="97eb4254fa17524f" providerId="Windows Live" clId="Web-{D3A115F6-4045-4E5F-852D-678C87EB13A2}" dt="2020-11-23T17:43:41" v="0"/>
          <pc:sldLayoutMkLst>
            <pc:docMk/>
            <pc:sldMasterMk cId="2460954070" sldId="2147483660"/>
            <pc:sldLayoutMk cId="1203092039" sldId="2147483664"/>
          </pc:sldLayoutMkLst>
        </pc:sldLayoutChg>
        <pc:sldLayoutChg chg="del">
          <pc:chgData name="GLADYS NAY" userId="97eb4254fa17524f" providerId="Windows Live" clId="Web-{D3A115F6-4045-4E5F-852D-678C87EB13A2}" dt="2020-11-23T17:43:41" v="0"/>
          <pc:sldLayoutMkLst>
            <pc:docMk/>
            <pc:sldMasterMk cId="2460954070" sldId="2147483660"/>
            <pc:sldLayoutMk cId="3733172339" sldId="2147483665"/>
          </pc:sldLayoutMkLst>
        </pc:sldLayoutChg>
        <pc:sldLayoutChg chg="del">
          <pc:chgData name="GLADYS NAY" userId="97eb4254fa17524f" providerId="Windows Live" clId="Web-{D3A115F6-4045-4E5F-852D-678C87EB13A2}" dt="2020-11-23T17:43:41" v="0"/>
          <pc:sldLayoutMkLst>
            <pc:docMk/>
            <pc:sldMasterMk cId="2460954070" sldId="2147483660"/>
            <pc:sldLayoutMk cId="3210312558" sldId="2147483666"/>
          </pc:sldLayoutMkLst>
        </pc:sldLayoutChg>
        <pc:sldLayoutChg chg="del">
          <pc:chgData name="GLADYS NAY" userId="97eb4254fa17524f" providerId="Windows Live" clId="Web-{D3A115F6-4045-4E5F-852D-678C87EB13A2}" dt="2020-11-23T17:43:41" v="0"/>
          <pc:sldLayoutMkLst>
            <pc:docMk/>
            <pc:sldMasterMk cId="2460954070" sldId="2147483660"/>
            <pc:sldLayoutMk cId="3146388984" sldId="2147483667"/>
          </pc:sldLayoutMkLst>
        </pc:sldLayoutChg>
        <pc:sldLayoutChg chg="del">
          <pc:chgData name="GLADYS NAY" userId="97eb4254fa17524f" providerId="Windows Live" clId="Web-{D3A115F6-4045-4E5F-852D-678C87EB13A2}" dt="2020-11-23T17:43:41" v="0"/>
          <pc:sldLayoutMkLst>
            <pc:docMk/>
            <pc:sldMasterMk cId="2460954070" sldId="2147483660"/>
            <pc:sldLayoutMk cId="3171841454" sldId="2147483668"/>
          </pc:sldLayoutMkLst>
        </pc:sldLayoutChg>
        <pc:sldLayoutChg chg="del">
          <pc:chgData name="GLADYS NAY" userId="97eb4254fa17524f" providerId="Windows Live" clId="Web-{D3A115F6-4045-4E5F-852D-678C87EB13A2}" dt="2020-11-23T17:43:41" v="0"/>
          <pc:sldLayoutMkLst>
            <pc:docMk/>
            <pc:sldMasterMk cId="2460954070" sldId="2147483660"/>
            <pc:sldLayoutMk cId="1718958274" sldId="2147483669"/>
          </pc:sldLayoutMkLst>
        </pc:sldLayoutChg>
        <pc:sldLayoutChg chg="del">
          <pc:chgData name="GLADYS NAY" userId="97eb4254fa17524f" providerId="Windows Live" clId="Web-{D3A115F6-4045-4E5F-852D-678C87EB13A2}" dt="2020-11-23T17:43:41" v="0"/>
          <pc:sldLayoutMkLst>
            <pc:docMk/>
            <pc:sldMasterMk cId="2460954070" sldId="2147483660"/>
            <pc:sldLayoutMk cId="2202905451" sldId="2147483670"/>
          </pc:sldLayoutMkLst>
        </pc:sldLayoutChg>
        <pc:sldLayoutChg chg="del">
          <pc:chgData name="GLADYS NAY" userId="97eb4254fa17524f" providerId="Windows Live" clId="Web-{D3A115F6-4045-4E5F-852D-678C87EB13A2}" dt="2020-11-23T17:43:41" v="0"/>
          <pc:sldLayoutMkLst>
            <pc:docMk/>
            <pc:sldMasterMk cId="2460954070" sldId="2147483660"/>
            <pc:sldLayoutMk cId="3479445657" sldId="2147483671"/>
          </pc:sldLayoutMkLst>
        </pc:sldLayoutChg>
      </pc:sldMasterChg>
      <pc:sldMasterChg chg="add addSldLayout">
        <pc:chgData name="GLADYS NAY" userId="97eb4254fa17524f" providerId="Windows Live" clId="Web-{D3A115F6-4045-4E5F-852D-678C87EB13A2}" dt="2020-11-23T17:43:41" v="0"/>
        <pc:sldMasterMkLst>
          <pc:docMk/>
          <pc:sldMasterMk cId="2118805934" sldId="2147483711"/>
        </pc:sldMasterMkLst>
        <pc:sldLayoutChg chg="add">
          <pc:chgData name="GLADYS NAY" userId="97eb4254fa17524f" providerId="Windows Live" clId="Web-{D3A115F6-4045-4E5F-852D-678C87EB13A2}" dt="2020-11-23T17:43:41" v="0"/>
          <pc:sldLayoutMkLst>
            <pc:docMk/>
            <pc:sldMasterMk cId="2118805934" sldId="2147483711"/>
            <pc:sldLayoutMk cId="2283591159" sldId="2147483700"/>
          </pc:sldLayoutMkLst>
        </pc:sldLayoutChg>
        <pc:sldLayoutChg chg="add">
          <pc:chgData name="GLADYS NAY" userId="97eb4254fa17524f" providerId="Windows Live" clId="Web-{D3A115F6-4045-4E5F-852D-678C87EB13A2}" dt="2020-11-23T17:43:41" v="0"/>
          <pc:sldLayoutMkLst>
            <pc:docMk/>
            <pc:sldMasterMk cId="2118805934" sldId="2147483711"/>
            <pc:sldLayoutMk cId="730373178" sldId="2147483701"/>
          </pc:sldLayoutMkLst>
        </pc:sldLayoutChg>
        <pc:sldLayoutChg chg="add">
          <pc:chgData name="GLADYS NAY" userId="97eb4254fa17524f" providerId="Windows Live" clId="Web-{D3A115F6-4045-4E5F-852D-678C87EB13A2}" dt="2020-11-23T17:43:41" v="0"/>
          <pc:sldLayoutMkLst>
            <pc:docMk/>
            <pc:sldMasterMk cId="2118805934" sldId="2147483711"/>
            <pc:sldLayoutMk cId="396879654" sldId="2147483702"/>
          </pc:sldLayoutMkLst>
        </pc:sldLayoutChg>
        <pc:sldLayoutChg chg="add">
          <pc:chgData name="GLADYS NAY" userId="97eb4254fa17524f" providerId="Windows Live" clId="Web-{D3A115F6-4045-4E5F-852D-678C87EB13A2}" dt="2020-11-23T17:43:41" v="0"/>
          <pc:sldLayoutMkLst>
            <pc:docMk/>
            <pc:sldMasterMk cId="2118805934" sldId="2147483711"/>
            <pc:sldLayoutMk cId="696943286" sldId="2147483703"/>
          </pc:sldLayoutMkLst>
        </pc:sldLayoutChg>
        <pc:sldLayoutChg chg="add">
          <pc:chgData name="GLADYS NAY" userId="97eb4254fa17524f" providerId="Windows Live" clId="Web-{D3A115F6-4045-4E5F-852D-678C87EB13A2}" dt="2020-11-23T17:43:41" v="0"/>
          <pc:sldLayoutMkLst>
            <pc:docMk/>
            <pc:sldMasterMk cId="2118805934" sldId="2147483711"/>
            <pc:sldLayoutMk cId="2644152618" sldId="2147483704"/>
          </pc:sldLayoutMkLst>
        </pc:sldLayoutChg>
        <pc:sldLayoutChg chg="add">
          <pc:chgData name="GLADYS NAY" userId="97eb4254fa17524f" providerId="Windows Live" clId="Web-{D3A115F6-4045-4E5F-852D-678C87EB13A2}" dt="2020-11-23T17:43:41" v="0"/>
          <pc:sldLayoutMkLst>
            <pc:docMk/>
            <pc:sldMasterMk cId="2118805934" sldId="2147483711"/>
            <pc:sldLayoutMk cId="1174646488" sldId="2147483705"/>
          </pc:sldLayoutMkLst>
        </pc:sldLayoutChg>
        <pc:sldLayoutChg chg="add">
          <pc:chgData name="GLADYS NAY" userId="97eb4254fa17524f" providerId="Windows Live" clId="Web-{D3A115F6-4045-4E5F-852D-678C87EB13A2}" dt="2020-11-23T17:43:41" v="0"/>
          <pc:sldLayoutMkLst>
            <pc:docMk/>
            <pc:sldMasterMk cId="2118805934" sldId="2147483711"/>
            <pc:sldLayoutMk cId="1181751752" sldId="2147483706"/>
          </pc:sldLayoutMkLst>
        </pc:sldLayoutChg>
        <pc:sldLayoutChg chg="add">
          <pc:chgData name="GLADYS NAY" userId="97eb4254fa17524f" providerId="Windows Live" clId="Web-{D3A115F6-4045-4E5F-852D-678C87EB13A2}" dt="2020-11-23T17:43:41" v="0"/>
          <pc:sldLayoutMkLst>
            <pc:docMk/>
            <pc:sldMasterMk cId="2118805934" sldId="2147483711"/>
            <pc:sldLayoutMk cId="4230056738" sldId="2147483707"/>
          </pc:sldLayoutMkLst>
        </pc:sldLayoutChg>
        <pc:sldLayoutChg chg="add">
          <pc:chgData name="GLADYS NAY" userId="97eb4254fa17524f" providerId="Windows Live" clId="Web-{D3A115F6-4045-4E5F-852D-678C87EB13A2}" dt="2020-11-23T17:43:41" v="0"/>
          <pc:sldLayoutMkLst>
            <pc:docMk/>
            <pc:sldMasterMk cId="2118805934" sldId="2147483711"/>
            <pc:sldLayoutMk cId="1385524861" sldId="2147483708"/>
          </pc:sldLayoutMkLst>
        </pc:sldLayoutChg>
        <pc:sldLayoutChg chg="add">
          <pc:chgData name="GLADYS NAY" userId="97eb4254fa17524f" providerId="Windows Live" clId="Web-{D3A115F6-4045-4E5F-852D-678C87EB13A2}" dt="2020-11-23T17:43:41" v="0"/>
          <pc:sldLayoutMkLst>
            <pc:docMk/>
            <pc:sldMasterMk cId="2118805934" sldId="2147483711"/>
            <pc:sldLayoutMk cId="1315787326" sldId="2147483709"/>
          </pc:sldLayoutMkLst>
        </pc:sldLayoutChg>
        <pc:sldLayoutChg chg="add">
          <pc:chgData name="GLADYS NAY" userId="97eb4254fa17524f" providerId="Windows Live" clId="Web-{D3A115F6-4045-4E5F-852D-678C87EB13A2}" dt="2020-11-23T17:43:41" v="0"/>
          <pc:sldLayoutMkLst>
            <pc:docMk/>
            <pc:sldMasterMk cId="2118805934" sldId="2147483711"/>
            <pc:sldLayoutMk cId="1923487124" sldId="2147483710"/>
          </pc:sldLayoutMkLst>
        </pc:sldLayoutChg>
      </pc:sldMaster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9B0F7D69-D93C-4C38-A23D-76E000D691CD}"/>
              </a:ext>
            </a:extLst>
          </p:cNvPr>
          <p:cNvSpPr/>
          <p:nvPr/>
        </p:nvSpPr>
        <p:spPr>
          <a:xfrm>
            <a:off x="0" y="0"/>
            <a:ext cx="3496422" cy="6858000"/>
          </a:xfrm>
          <a:custGeom>
            <a:avLst/>
            <a:gdLst>
              <a:gd name="connsiteX0" fmla="*/ 0 w 3496422"/>
              <a:gd name="connsiteY0" fmla="*/ 0 h 6858000"/>
              <a:gd name="connsiteX1" fmla="*/ 1873399 w 3496422"/>
              <a:gd name="connsiteY1" fmla="*/ 0 h 6858000"/>
              <a:gd name="connsiteX2" fmla="*/ 1895523 w 3496422"/>
              <a:gd name="connsiteY2" fmla="*/ 14997 h 6858000"/>
              <a:gd name="connsiteX3" fmla="*/ 3496422 w 3496422"/>
              <a:gd name="connsiteY3" fmla="*/ 3621656 h 6858000"/>
              <a:gd name="connsiteX4" fmla="*/ 1622072 w 3496422"/>
              <a:gd name="connsiteY4" fmla="*/ 6374814 h 6858000"/>
              <a:gd name="connsiteX5" fmla="*/ 1105424 w 3496422"/>
              <a:gd name="connsiteY5" fmla="*/ 6780599 h 6858000"/>
              <a:gd name="connsiteX6" fmla="*/ 993668 w 3496422"/>
              <a:gd name="connsiteY6" fmla="*/ 6858000 h 6858000"/>
              <a:gd name="connsiteX7" fmla="*/ 0 w 349642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4654295" y="1346268"/>
            <a:ext cx="7060135" cy="3285207"/>
          </a:xfrm>
        </p:spPr>
        <p:txBody>
          <a:bodyPr anchor="b">
            <a:noAutofit/>
          </a:bodyPr>
          <a:lstStyle>
            <a:lvl1pPr algn="l">
              <a:lnSpc>
                <a:spcPct val="120000"/>
              </a:lnSpc>
              <a:defRPr sz="540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4662312" y="4631475"/>
            <a:ext cx="7052117" cy="1150200"/>
          </a:xfrm>
        </p:spPr>
        <p:txBody>
          <a:bodyPr lIns="109728" tIns="109728" rIns="109728" bIns="91440" anchor="t">
            <a:normAutofit/>
          </a:bodyPr>
          <a:lstStyle>
            <a:lvl1pPr marL="0" indent="0" algn="l">
              <a:lnSpc>
                <a:spcPct val="130000"/>
              </a:lnSpc>
              <a:buNone/>
              <a:defRPr sz="2400"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Date Placeholder 9">
            <a:extLst>
              <a:ext uri="{FF2B5EF4-FFF2-40B4-BE49-F238E27FC236}">
                <a16:creationId xmlns:a16="http://schemas.microsoft.com/office/drawing/2014/main" id="{123E5C65-E22A-4865-9449-10140D62B655}"/>
              </a:ext>
            </a:extLst>
          </p:cNvPr>
          <p:cNvSpPr>
            <a:spLocks noGrp="1"/>
          </p:cNvSpPr>
          <p:nvPr>
            <p:ph type="dt" sz="half" idx="10"/>
          </p:nvPr>
        </p:nvSpPr>
        <p:spPr>
          <a:xfrm>
            <a:off x="4654295" y="617415"/>
            <a:ext cx="7123723" cy="457200"/>
          </a:xfrm>
        </p:spPr>
        <p:txBody>
          <a:bodyPr/>
          <a:lstStyle>
            <a:lvl1pPr algn="l">
              <a:defRPr/>
            </a:lvl1pPr>
          </a:lstStyle>
          <a:p>
            <a:fld id="{12241623-A064-4BED-B073-BA4D61433402}" type="datetime1">
              <a:rPr lang="en-US" smtClean="0"/>
              <a:t>12/4/2020</a:t>
            </a:fld>
            <a:endParaRPr lang="en-US" dirty="0"/>
          </a:p>
        </p:txBody>
      </p:sp>
      <p:sp>
        <p:nvSpPr>
          <p:cNvPr id="24" name="Footer Placeholder 23">
            <a:extLst>
              <a:ext uri="{FF2B5EF4-FFF2-40B4-BE49-F238E27FC236}">
                <a16:creationId xmlns:a16="http://schemas.microsoft.com/office/drawing/2014/main" id="{EF9C3DE0-E7F5-4B4D-B5AF-CDE724CE79A3}"/>
              </a:ext>
            </a:extLst>
          </p:cNvPr>
          <p:cNvSpPr>
            <a:spLocks noGrp="1"/>
          </p:cNvSpPr>
          <p:nvPr>
            <p:ph type="ftr" sz="quarter" idx="11"/>
          </p:nvPr>
        </p:nvSpPr>
        <p:spPr>
          <a:xfrm>
            <a:off x="4654295" y="6170490"/>
            <a:ext cx="5588349" cy="457200"/>
          </a:xfrm>
        </p:spPr>
        <p:txBody>
          <a:bodyPr/>
          <a:lstStyle/>
          <a:p>
            <a:endParaRPr lang="en-US" dirty="0"/>
          </a:p>
        </p:txBody>
      </p:sp>
      <p:sp>
        <p:nvSpPr>
          <p:cNvPr id="25" name="Slide Number Placeholder 24">
            <a:extLst>
              <a:ext uri="{FF2B5EF4-FFF2-40B4-BE49-F238E27FC236}">
                <a16:creationId xmlns:a16="http://schemas.microsoft.com/office/drawing/2014/main" id="{48C1E146-840A-4217-B63E-62E5CF8909C2}"/>
              </a:ext>
            </a:extLst>
          </p:cNvPr>
          <p:cNvSpPr>
            <a:spLocks noGrp="1"/>
          </p:cNvSpPr>
          <p:nvPr>
            <p:ph type="sldNum" sz="quarter" idx="12"/>
          </p:nvPr>
        </p:nvSpPr>
        <p:spPr>
          <a:xfrm>
            <a:off x="10515600" y="6170490"/>
            <a:ext cx="1198829" cy="457200"/>
          </a:xfrm>
        </p:spPr>
        <p:txBody>
          <a:bodyPr/>
          <a:lstStyle>
            <a:lvl1pPr algn="r">
              <a:defRPr/>
            </a:lvl1pPr>
          </a:lstStyle>
          <a:p>
            <a:fld id="{FAEF9944-A4F6-4C59-AEBD-678D6480B8EA}" type="slidenum">
              <a:rPr lang="en-US" smtClean="0"/>
              <a:pPr/>
              <a:t>‹#›</a:t>
            </a:fld>
            <a:endParaRPr lang="en-US" dirty="0"/>
          </a:p>
        </p:txBody>
      </p:sp>
      <p:sp>
        <p:nvSpPr>
          <p:cNvPr id="4" name="Freeform: Shape 3">
            <a:extLst>
              <a:ext uri="{FF2B5EF4-FFF2-40B4-BE49-F238E27FC236}">
                <a16:creationId xmlns:a16="http://schemas.microsoft.com/office/drawing/2014/main" id="{8CD419D4-EA9D-42D9-BF62-B07F0B7B672B}"/>
              </a:ext>
            </a:extLst>
          </p:cNvPr>
          <p:cNvSpPr/>
          <p:nvPr/>
        </p:nvSpPr>
        <p:spPr>
          <a:xfrm>
            <a:off x="1375409"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 name="Freeform: Shape 4">
            <a:extLst>
              <a:ext uri="{FF2B5EF4-FFF2-40B4-BE49-F238E27FC236}">
                <a16:creationId xmlns:a16="http://schemas.microsoft.com/office/drawing/2014/main" id="{1C6FEC9B-9608-4181-A9E5-A1B80E72021C}"/>
              </a:ext>
            </a:extLst>
          </p:cNvPr>
          <p:cNvSpPr/>
          <p:nvPr/>
        </p:nvSpPr>
        <p:spPr>
          <a:xfrm>
            <a:off x="1155402"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 name="Freeform: Shape 5">
            <a:extLst>
              <a:ext uri="{FF2B5EF4-FFF2-40B4-BE49-F238E27FC236}">
                <a16:creationId xmlns:a16="http://schemas.microsoft.com/office/drawing/2014/main" id="{AB1564ED-F26F-451D-97D6-A6EC3E83FD55}"/>
              </a:ext>
            </a:extLst>
          </p:cNvPr>
          <p:cNvSpPr/>
          <p:nvPr/>
        </p:nvSpPr>
        <p:spPr>
          <a:xfrm>
            <a:off x="924161"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4230056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6923EF53-7767-4C94-BEF6-D452927945DA}"/>
              </a:ext>
            </a:extLst>
          </p:cNvPr>
          <p:cNvSpPr>
            <a:spLocks noGrp="1"/>
          </p:cNvSpPr>
          <p:nvPr>
            <p:ph type="dt" sz="half" idx="10"/>
          </p:nvPr>
        </p:nvSpPr>
        <p:spPr/>
        <p:txBody>
          <a:bodyPr/>
          <a:lstStyle/>
          <a:p>
            <a:fld id="{22F3E5F3-28EE-488F-BD53-B744C06C3DEC}" type="datetime1">
              <a:rPr lang="en-US" smtClean="0"/>
              <a:t>12/4/2020</a:t>
            </a:fld>
            <a:endParaRPr lang="en-US" dirty="0"/>
          </a:p>
        </p:txBody>
      </p:sp>
      <p:sp>
        <p:nvSpPr>
          <p:cNvPr id="11" name="Footer Placeholder 10">
            <a:extLst>
              <a:ext uri="{FF2B5EF4-FFF2-40B4-BE49-F238E27FC236}">
                <a16:creationId xmlns:a16="http://schemas.microsoft.com/office/drawing/2014/main" id="{ACF12700-F905-4CFA-970C-C81E05A64D5B}"/>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DA1B1EE2-BCA3-432B-A32D-B04C7F1DD93F}"/>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385524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84A89F5-6982-40AE-8108-88B93E85C8FF}"/>
              </a:ext>
            </a:extLst>
          </p:cNvPr>
          <p:cNvGrpSpPr/>
          <p:nvPr/>
        </p:nvGrpSpPr>
        <p:grpSpPr>
          <a:xfrm>
            <a:off x="3124577" y="0"/>
            <a:ext cx="4389519" cy="2916937"/>
            <a:chOff x="3124577" y="0"/>
            <a:chExt cx="4389519" cy="2916937"/>
          </a:xfrm>
        </p:grpSpPr>
        <p:sp>
          <p:nvSpPr>
            <p:cNvPr id="49" name="Freeform: Shape 48">
              <a:extLst>
                <a:ext uri="{FF2B5EF4-FFF2-40B4-BE49-F238E27FC236}">
                  <a16:creationId xmlns:a16="http://schemas.microsoft.com/office/drawing/2014/main" id="{B80BED93-E30B-4492-A268-84C33CA4F067}"/>
                </a:ext>
              </a:extLst>
            </p:cNvPr>
            <p:cNvSpPr/>
            <p:nvPr/>
          </p:nvSpPr>
          <p:spPr>
            <a:xfrm>
              <a:off x="3320637" y="0"/>
              <a:ext cx="4013331" cy="2742133"/>
            </a:xfrm>
            <a:custGeom>
              <a:avLst/>
              <a:gdLst>
                <a:gd name="connsiteX0" fmla="*/ 294151 w 4013331"/>
                <a:gd name="connsiteY0" fmla="*/ 0 h 2742133"/>
                <a:gd name="connsiteX1" fmla="*/ 3844057 w 4013331"/>
                <a:gd name="connsiteY1" fmla="*/ 0 h 2742133"/>
                <a:gd name="connsiteX2" fmla="*/ 3892490 w 4013331"/>
                <a:gd name="connsiteY2" fmla="*/ 131440 h 2742133"/>
                <a:gd name="connsiteX3" fmla="*/ 4013331 w 4013331"/>
                <a:gd name="connsiteY3" fmla="*/ 941251 h 2742133"/>
                <a:gd name="connsiteX4" fmla="*/ 3804827 w 4013331"/>
                <a:gd name="connsiteY4" fmla="*/ 1540292 h 2742133"/>
                <a:gd name="connsiteX5" fmla="*/ 3187498 w 4013331"/>
                <a:gd name="connsiteY5" fmla="*/ 2098087 h 2742133"/>
                <a:gd name="connsiteX6" fmla="*/ 3051769 w 4013331"/>
                <a:gd name="connsiteY6" fmla="*/ 2204787 h 2742133"/>
                <a:gd name="connsiteX7" fmla="*/ 1936476 w 4013331"/>
                <a:gd name="connsiteY7" fmla="*/ 2742133 h 2742133"/>
                <a:gd name="connsiteX8" fmla="*/ 467303 w 4013331"/>
                <a:gd name="connsiteY8" fmla="*/ 1868695 h 2742133"/>
                <a:gd name="connsiteX9" fmla="*/ 310732 w 4013331"/>
                <a:gd name="connsiteY9" fmla="*/ 1645244 h 2742133"/>
                <a:gd name="connsiteX10" fmla="*/ 0 w 4013331"/>
                <a:gd name="connsiteY10" fmla="*/ 941251 h 2742133"/>
                <a:gd name="connsiteX11" fmla="*/ 187749 w 4013331"/>
                <a:gd name="connsiteY11" fmla="*/ 183076 h 2742133"/>
                <a:gd name="connsiteX12" fmla="*/ 288888 w 4013331"/>
                <a:gd name="connsiteY12" fmla="*/ 7329 h 274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13331" h="2742133">
                  <a:moveTo>
                    <a:pt x="294151" y="0"/>
                  </a:moveTo>
                  <a:lnTo>
                    <a:pt x="3844057" y="0"/>
                  </a:lnTo>
                  <a:lnTo>
                    <a:pt x="3892490" y="131440"/>
                  </a:lnTo>
                  <a:cubicBezTo>
                    <a:pt x="3971777" y="378867"/>
                    <a:pt x="4013331" y="652783"/>
                    <a:pt x="4013331" y="941251"/>
                  </a:cubicBezTo>
                  <a:cubicBezTo>
                    <a:pt x="4013331" y="1171430"/>
                    <a:pt x="3948997" y="1356167"/>
                    <a:pt x="3804827" y="1540292"/>
                  </a:cubicBezTo>
                  <a:cubicBezTo>
                    <a:pt x="3654026" y="1732895"/>
                    <a:pt x="3427436" y="1910292"/>
                    <a:pt x="3187498" y="2098087"/>
                  </a:cubicBezTo>
                  <a:cubicBezTo>
                    <a:pt x="3143231" y="2132693"/>
                    <a:pt x="3097499" y="2168522"/>
                    <a:pt x="3051769" y="2204787"/>
                  </a:cubicBezTo>
                  <a:cubicBezTo>
                    <a:pt x="2642425" y="2529345"/>
                    <a:pt x="2343664" y="2742133"/>
                    <a:pt x="1936476" y="2742133"/>
                  </a:cubicBezTo>
                  <a:cubicBezTo>
                    <a:pt x="1316045" y="2742133"/>
                    <a:pt x="876647" y="2480932"/>
                    <a:pt x="467303" y="1868695"/>
                  </a:cubicBezTo>
                  <a:cubicBezTo>
                    <a:pt x="413736" y="1788559"/>
                    <a:pt x="361372" y="1715679"/>
                    <a:pt x="310732" y="1645244"/>
                  </a:cubicBezTo>
                  <a:cubicBezTo>
                    <a:pt x="100850" y="1353195"/>
                    <a:pt x="0" y="1201315"/>
                    <a:pt x="0" y="941251"/>
                  </a:cubicBezTo>
                  <a:cubicBezTo>
                    <a:pt x="0" y="683021"/>
                    <a:pt x="63214" y="427935"/>
                    <a:pt x="187749" y="183076"/>
                  </a:cubicBezTo>
                  <a:cubicBezTo>
                    <a:pt x="218215" y="123194"/>
                    <a:pt x="251953" y="64578"/>
                    <a:pt x="288888" y="73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0" name="Freeform: Shape 49">
              <a:extLst>
                <a:ext uri="{FF2B5EF4-FFF2-40B4-BE49-F238E27FC236}">
                  <a16:creationId xmlns:a16="http://schemas.microsoft.com/office/drawing/2014/main" id="{965F60C1-CD8B-4326-9B24-3D197CF382A6}"/>
                </a:ext>
              </a:extLst>
            </p:cNvPr>
            <p:cNvSpPr/>
            <p:nvPr/>
          </p:nvSpPr>
          <p:spPr>
            <a:xfrm>
              <a:off x="3566319" y="0"/>
              <a:ext cx="3401415" cy="2440484"/>
            </a:xfrm>
            <a:custGeom>
              <a:avLst/>
              <a:gdLst>
                <a:gd name="connsiteX0" fmla="*/ 332917 w 3401415"/>
                <a:gd name="connsiteY0" fmla="*/ 0 h 2440484"/>
                <a:gd name="connsiteX1" fmla="*/ 3207137 w 3401415"/>
                <a:gd name="connsiteY1" fmla="*/ 0 h 2440484"/>
                <a:gd name="connsiteX2" fmla="*/ 3242654 w 3401415"/>
                <a:gd name="connsiteY2" fmla="*/ 74937 h 2440484"/>
                <a:gd name="connsiteX3" fmla="*/ 3401415 w 3401415"/>
                <a:gd name="connsiteY3" fmla="*/ 914184 h 2440484"/>
                <a:gd name="connsiteX4" fmla="*/ 3224702 w 3401415"/>
                <a:gd name="connsiteY4" fmla="*/ 1421888 h 2440484"/>
                <a:gd name="connsiteX5" fmla="*/ 2701498 w 3401415"/>
                <a:gd name="connsiteY5" fmla="*/ 1894635 h 2440484"/>
                <a:gd name="connsiteX6" fmla="*/ 2586463 w 3401415"/>
                <a:gd name="connsiteY6" fmla="*/ 1985068 h 2440484"/>
                <a:gd name="connsiteX7" fmla="*/ 1641219 w 3401415"/>
                <a:gd name="connsiteY7" fmla="*/ 2440484 h 2440484"/>
                <a:gd name="connsiteX8" fmla="*/ 396053 w 3401415"/>
                <a:gd name="connsiteY8" fmla="*/ 1700219 h 2440484"/>
                <a:gd name="connsiteX9" fmla="*/ 263354 w 3401415"/>
                <a:gd name="connsiteY9" fmla="*/ 1510839 h 2440484"/>
                <a:gd name="connsiteX10" fmla="*/ 0 w 3401415"/>
                <a:gd name="connsiteY10" fmla="*/ 914184 h 2440484"/>
                <a:gd name="connsiteX11" fmla="*/ 159122 w 3401415"/>
                <a:gd name="connsiteY11" fmla="*/ 271610 h 2440484"/>
                <a:gd name="connsiteX12" fmla="*/ 244841 w 3401415"/>
                <a:gd name="connsiteY12" fmla="*/ 122658 h 244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01415" h="2440484">
                  <a:moveTo>
                    <a:pt x="332917" y="0"/>
                  </a:moveTo>
                  <a:lnTo>
                    <a:pt x="3207137" y="0"/>
                  </a:lnTo>
                  <a:lnTo>
                    <a:pt x="3242654" y="74937"/>
                  </a:lnTo>
                  <a:cubicBezTo>
                    <a:pt x="3346386" y="322243"/>
                    <a:pt x="3401415" y="608579"/>
                    <a:pt x="3401415" y="914184"/>
                  </a:cubicBezTo>
                  <a:cubicBezTo>
                    <a:pt x="3401415" y="1109268"/>
                    <a:pt x="3346890" y="1265837"/>
                    <a:pt x="3224702" y="1421888"/>
                  </a:cubicBezTo>
                  <a:cubicBezTo>
                    <a:pt x="3096894" y="1585125"/>
                    <a:pt x="2904852" y="1735475"/>
                    <a:pt x="2701498" y="1894635"/>
                  </a:cubicBezTo>
                  <a:cubicBezTo>
                    <a:pt x="2663980" y="1923966"/>
                    <a:pt x="2625221" y="1954332"/>
                    <a:pt x="2586463" y="1985068"/>
                  </a:cubicBezTo>
                  <a:cubicBezTo>
                    <a:pt x="2239532" y="2260140"/>
                    <a:pt x="1986324" y="2440484"/>
                    <a:pt x="1641219" y="2440484"/>
                  </a:cubicBezTo>
                  <a:cubicBezTo>
                    <a:pt x="1115386" y="2440484"/>
                    <a:pt x="742984" y="2219109"/>
                    <a:pt x="396053" y="1700219"/>
                  </a:cubicBezTo>
                  <a:cubicBezTo>
                    <a:pt x="350653" y="1632303"/>
                    <a:pt x="306273" y="1570535"/>
                    <a:pt x="263354" y="1510839"/>
                  </a:cubicBezTo>
                  <a:cubicBezTo>
                    <a:pt x="85473" y="1263318"/>
                    <a:pt x="0" y="1134597"/>
                    <a:pt x="0" y="914184"/>
                  </a:cubicBezTo>
                  <a:cubicBezTo>
                    <a:pt x="0" y="695327"/>
                    <a:pt x="53576" y="479135"/>
                    <a:pt x="159122" y="271610"/>
                  </a:cubicBezTo>
                  <a:cubicBezTo>
                    <a:pt x="184943" y="220858"/>
                    <a:pt x="213538" y="171179"/>
                    <a:pt x="244841" y="122658"/>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1" name="Freeform: Shape 50">
              <a:extLst>
                <a:ext uri="{FF2B5EF4-FFF2-40B4-BE49-F238E27FC236}">
                  <a16:creationId xmlns:a16="http://schemas.microsoft.com/office/drawing/2014/main" id="{69511D06-104E-440E-8049-4CDCE4B87E96}"/>
                </a:ext>
              </a:extLst>
            </p:cNvPr>
            <p:cNvSpPr/>
            <p:nvPr/>
          </p:nvSpPr>
          <p:spPr>
            <a:xfrm>
              <a:off x="3232490" y="0"/>
              <a:ext cx="4164597" cy="2817185"/>
            </a:xfrm>
            <a:custGeom>
              <a:avLst/>
              <a:gdLst>
                <a:gd name="connsiteX0" fmla="*/ 237339 w 4130517"/>
                <a:gd name="connsiteY0" fmla="*/ 0 h 2806419"/>
                <a:gd name="connsiteX1" fmla="*/ 3997489 w 4130517"/>
                <a:gd name="connsiteY1" fmla="*/ 0 h 2806419"/>
                <a:gd name="connsiteX2" fmla="*/ 4006148 w 4130517"/>
                <a:gd name="connsiteY2" fmla="*/ 24333 h 2806419"/>
                <a:gd name="connsiteX3" fmla="*/ 4130517 w 4130517"/>
                <a:gd name="connsiteY3" fmla="*/ 887307 h 2806419"/>
                <a:gd name="connsiteX4" fmla="*/ 3915925 w 4130517"/>
                <a:gd name="connsiteY4" fmla="*/ 1525677 h 2806419"/>
                <a:gd name="connsiteX5" fmla="*/ 3280571 w 4130517"/>
                <a:gd name="connsiteY5" fmla="*/ 2120090 h 2806419"/>
                <a:gd name="connsiteX6" fmla="*/ 3140878 w 4130517"/>
                <a:gd name="connsiteY6" fmla="*/ 2233796 h 2806419"/>
                <a:gd name="connsiteX7" fmla="*/ 1993019 w 4130517"/>
                <a:gd name="connsiteY7" fmla="*/ 2806419 h 2806419"/>
                <a:gd name="connsiteX8" fmla="*/ 480948 w 4130517"/>
                <a:gd name="connsiteY8" fmla="*/ 1875638 h 2806419"/>
                <a:gd name="connsiteX9" fmla="*/ 319805 w 4130517"/>
                <a:gd name="connsiteY9" fmla="*/ 1637519 h 2806419"/>
                <a:gd name="connsiteX10" fmla="*/ 0 w 4130517"/>
                <a:gd name="connsiteY10" fmla="*/ 887307 h 2806419"/>
                <a:gd name="connsiteX11" fmla="*/ 193231 w 4130517"/>
                <a:gd name="connsiteY11" fmla="*/ 79360 h 280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0517" h="2806419">
                  <a:moveTo>
                    <a:pt x="237339" y="0"/>
                  </a:moveTo>
                  <a:lnTo>
                    <a:pt x="3997489" y="0"/>
                  </a:lnTo>
                  <a:lnTo>
                    <a:pt x="4006148" y="24333"/>
                  </a:lnTo>
                  <a:cubicBezTo>
                    <a:pt x="4087750" y="288004"/>
                    <a:pt x="4130517" y="579903"/>
                    <a:pt x="4130517" y="887307"/>
                  </a:cubicBezTo>
                  <a:cubicBezTo>
                    <a:pt x="4130517" y="1132599"/>
                    <a:pt x="4064304" y="1329464"/>
                    <a:pt x="3915925" y="1525677"/>
                  </a:cubicBezTo>
                  <a:cubicBezTo>
                    <a:pt x="3760721" y="1730924"/>
                    <a:pt x="3527514" y="1919967"/>
                    <a:pt x="3280571" y="2120090"/>
                  </a:cubicBezTo>
                  <a:cubicBezTo>
                    <a:pt x="3235011" y="2156968"/>
                    <a:pt x="3187944" y="2195151"/>
                    <a:pt x="3140878" y="2233796"/>
                  </a:cubicBezTo>
                  <a:cubicBezTo>
                    <a:pt x="2719582" y="2579662"/>
                    <a:pt x="2412097" y="2806419"/>
                    <a:pt x="1993019" y="2806419"/>
                  </a:cubicBezTo>
                  <a:cubicBezTo>
                    <a:pt x="1354472" y="2806419"/>
                    <a:pt x="902244" y="2528070"/>
                    <a:pt x="480948" y="1875638"/>
                  </a:cubicBezTo>
                  <a:cubicBezTo>
                    <a:pt x="425816" y="1790244"/>
                    <a:pt x="371924" y="1712578"/>
                    <a:pt x="319805" y="1637519"/>
                  </a:cubicBezTo>
                  <a:cubicBezTo>
                    <a:pt x="103795" y="1326296"/>
                    <a:pt x="0" y="1164446"/>
                    <a:pt x="0" y="887307"/>
                  </a:cubicBezTo>
                  <a:cubicBezTo>
                    <a:pt x="0" y="612125"/>
                    <a:pt x="65060" y="340293"/>
                    <a:pt x="193231" y="7936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2" name="Freeform: Shape 51">
              <a:extLst>
                <a:ext uri="{FF2B5EF4-FFF2-40B4-BE49-F238E27FC236}">
                  <a16:creationId xmlns:a16="http://schemas.microsoft.com/office/drawing/2014/main" id="{164F6B39-7B0A-4839-9F52-1FFA2044F248}"/>
                </a:ext>
              </a:extLst>
            </p:cNvPr>
            <p:cNvSpPr/>
            <p:nvPr/>
          </p:nvSpPr>
          <p:spPr>
            <a:xfrm>
              <a:off x="3124577" y="0"/>
              <a:ext cx="4389519" cy="2916937"/>
            </a:xfrm>
            <a:custGeom>
              <a:avLst/>
              <a:gdLst>
                <a:gd name="connsiteX0" fmla="*/ 208215 w 4389519"/>
                <a:gd name="connsiteY0" fmla="*/ 0 h 2916937"/>
                <a:gd name="connsiteX1" fmla="*/ 4284014 w 4389519"/>
                <a:gd name="connsiteY1" fmla="*/ 0 h 2916937"/>
                <a:gd name="connsiteX2" fmla="*/ 4335794 w 4389519"/>
                <a:gd name="connsiteY2" fmla="*/ 207911 h 2916937"/>
                <a:gd name="connsiteX3" fmla="*/ 4376420 w 4389519"/>
                <a:gd name="connsiteY3" fmla="*/ 1078865 h 2916937"/>
                <a:gd name="connsiteX4" fmla="*/ 4090147 w 4389519"/>
                <a:gd name="connsiteY4" fmla="*/ 1734728 h 2916937"/>
                <a:gd name="connsiteX5" fmla="*/ 3362552 w 4389519"/>
                <a:gd name="connsiteY5" fmla="*/ 2305097 h 2916937"/>
                <a:gd name="connsiteX6" fmla="*/ 3204152 w 4389519"/>
                <a:gd name="connsiteY6" fmla="*/ 2412521 h 2916937"/>
                <a:gd name="connsiteX7" fmla="*/ 1936072 w 4389519"/>
                <a:gd name="connsiteY7" fmla="*/ 2912360 h 2916937"/>
                <a:gd name="connsiteX8" fmla="*/ 421690 w 4389519"/>
                <a:gd name="connsiteY8" fmla="*/ 1787063 h 2916937"/>
                <a:gd name="connsiteX9" fmla="*/ 273167 w 4389519"/>
                <a:gd name="connsiteY9" fmla="*/ 1520080 h 2916937"/>
                <a:gd name="connsiteX10" fmla="*/ 4118 w 4389519"/>
                <a:gd name="connsiteY10" fmla="*/ 696338 h 2916937"/>
                <a:gd name="connsiteX11" fmla="*/ 175984 w 4389519"/>
                <a:gd name="connsiteY11" fmla="*/ 60381 h 291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9519" h="2916937">
                  <a:moveTo>
                    <a:pt x="208215" y="0"/>
                  </a:moveTo>
                  <a:lnTo>
                    <a:pt x="4284014" y="0"/>
                  </a:lnTo>
                  <a:lnTo>
                    <a:pt x="4335794" y="207911"/>
                  </a:lnTo>
                  <a:cubicBezTo>
                    <a:pt x="4388748" y="479686"/>
                    <a:pt x="4403109" y="773803"/>
                    <a:pt x="4376420" y="1078865"/>
                  </a:cubicBezTo>
                  <a:cubicBezTo>
                    <a:pt x="4353703" y="1338514"/>
                    <a:pt x="4265383" y="1540772"/>
                    <a:pt x="4090147" y="1734728"/>
                  </a:cubicBezTo>
                  <a:cubicBezTo>
                    <a:pt x="3906850" y="1937616"/>
                    <a:pt x="3642485" y="2116128"/>
                    <a:pt x="3362552" y="2305097"/>
                  </a:cubicBezTo>
                  <a:cubicBezTo>
                    <a:pt x="3310910" y="2339914"/>
                    <a:pt x="3257553" y="2375972"/>
                    <a:pt x="3204152" y="2412521"/>
                  </a:cubicBezTo>
                  <a:cubicBezTo>
                    <a:pt x="2726165" y="2739616"/>
                    <a:pt x="2379682" y="2951171"/>
                    <a:pt x="1936072" y="2912360"/>
                  </a:cubicBezTo>
                  <a:cubicBezTo>
                    <a:pt x="1260148" y="2853224"/>
                    <a:pt x="807225" y="2516700"/>
                    <a:pt x="421690" y="1787063"/>
                  </a:cubicBezTo>
                  <a:cubicBezTo>
                    <a:pt x="371240" y="1691563"/>
                    <a:pt x="321385" y="1604361"/>
                    <a:pt x="273167" y="1520080"/>
                  </a:cubicBezTo>
                  <a:cubicBezTo>
                    <a:pt x="73334" y="1170636"/>
                    <a:pt x="-21548" y="989700"/>
                    <a:pt x="4118" y="696338"/>
                  </a:cubicBezTo>
                  <a:cubicBezTo>
                    <a:pt x="23232" y="477870"/>
                    <a:pt x="80908" y="264786"/>
                    <a:pt x="175984" y="6038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grpSp>
        <p:nvGrpSpPr>
          <p:cNvPr id="8" name="Group 7">
            <a:extLst>
              <a:ext uri="{FF2B5EF4-FFF2-40B4-BE49-F238E27FC236}">
                <a16:creationId xmlns:a16="http://schemas.microsoft.com/office/drawing/2014/main" id="{03099122-D80B-4389-A1CF-52C635217F4B}"/>
              </a:ext>
            </a:extLst>
          </p:cNvPr>
          <p:cNvGrpSpPr/>
          <p:nvPr/>
        </p:nvGrpSpPr>
        <p:grpSpPr>
          <a:xfrm>
            <a:off x="8122942" y="0"/>
            <a:ext cx="4069058" cy="3547008"/>
            <a:chOff x="8122942" y="0"/>
            <a:chExt cx="4069058" cy="3547008"/>
          </a:xfrm>
        </p:grpSpPr>
        <p:sp>
          <p:nvSpPr>
            <p:cNvPr id="54" name="Freeform: Shape 53">
              <a:extLst>
                <a:ext uri="{FF2B5EF4-FFF2-40B4-BE49-F238E27FC236}">
                  <a16:creationId xmlns:a16="http://schemas.microsoft.com/office/drawing/2014/main" id="{CA535D59-CDAA-4AA9-84AC-A6142E857FE2}"/>
                </a:ext>
              </a:extLst>
            </p:cNvPr>
            <p:cNvSpPr/>
            <p:nvPr/>
          </p:nvSpPr>
          <p:spPr>
            <a:xfrm>
              <a:off x="8122942" y="0"/>
              <a:ext cx="4069058" cy="3547008"/>
            </a:xfrm>
            <a:custGeom>
              <a:avLst/>
              <a:gdLst>
                <a:gd name="connsiteX0" fmla="*/ 305212 w 4069058"/>
                <a:gd name="connsiteY0" fmla="*/ 0 h 3547008"/>
                <a:gd name="connsiteX1" fmla="*/ 4069058 w 4069058"/>
                <a:gd name="connsiteY1" fmla="*/ 0 h 3547008"/>
                <a:gd name="connsiteX2" fmla="*/ 4069058 w 4069058"/>
                <a:gd name="connsiteY2" fmla="*/ 2865785 h 3547008"/>
                <a:gd name="connsiteX3" fmla="*/ 3996814 w 4069058"/>
                <a:gd name="connsiteY3" fmla="*/ 2947457 h 3547008"/>
                <a:gd name="connsiteX4" fmla="*/ 2732780 w 4069058"/>
                <a:gd name="connsiteY4" fmla="*/ 3541640 h 3547008"/>
                <a:gd name="connsiteX5" fmla="*/ 1317550 w 4069058"/>
                <a:gd name="connsiteY5" fmla="*/ 3015110 h 3547008"/>
                <a:gd name="connsiteX6" fmla="*/ 1140977 w 4069058"/>
                <a:gd name="connsiteY6" fmla="*/ 2901419 h 3547008"/>
                <a:gd name="connsiteX7" fmla="*/ 330269 w 4069058"/>
                <a:gd name="connsiteY7" fmla="*/ 2297252 h 3547008"/>
                <a:gd name="connsiteX8" fmla="*/ 13299 w 4069058"/>
                <a:gd name="connsiteY8" fmla="*/ 1599966 h 3547008"/>
                <a:gd name="connsiteX9" fmla="*/ 217457 w 4069058"/>
                <a:gd name="connsiteY9" fmla="*/ 178659 h 35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9058" h="3547008">
                  <a:moveTo>
                    <a:pt x="305212" y="0"/>
                  </a:moveTo>
                  <a:lnTo>
                    <a:pt x="4069058" y="0"/>
                  </a:lnTo>
                  <a:lnTo>
                    <a:pt x="4069058" y="2865785"/>
                  </a:lnTo>
                  <a:lnTo>
                    <a:pt x="3996814" y="2947457"/>
                  </a:lnTo>
                  <a:cubicBezTo>
                    <a:pt x="3654887" y="3311545"/>
                    <a:pt x="3252443" y="3496175"/>
                    <a:pt x="2732780" y="3541640"/>
                  </a:cubicBezTo>
                  <a:cubicBezTo>
                    <a:pt x="2236701" y="3585041"/>
                    <a:pt x="1850359" y="3361306"/>
                    <a:pt x="1317550" y="3015110"/>
                  </a:cubicBezTo>
                  <a:cubicBezTo>
                    <a:pt x="1258026" y="2976425"/>
                    <a:pt x="1198546" y="2938265"/>
                    <a:pt x="1140977" y="2901419"/>
                  </a:cubicBezTo>
                  <a:cubicBezTo>
                    <a:pt x="828927" y="2701433"/>
                    <a:pt x="534230" y="2512513"/>
                    <a:pt x="330269" y="2297252"/>
                  </a:cubicBezTo>
                  <a:cubicBezTo>
                    <a:pt x="135278" y="2091465"/>
                    <a:pt x="37487" y="1876435"/>
                    <a:pt x="13299" y="1599966"/>
                  </a:cubicBezTo>
                  <a:cubicBezTo>
                    <a:pt x="-32170" y="1080250"/>
                    <a:pt x="39709" y="589889"/>
                    <a:pt x="217457" y="17865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5" name="Freeform: Shape 54">
              <a:extLst>
                <a:ext uri="{FF2B5EF4-FFF2-40B4-BE49-F238E27FC236}">
                  <a16:creationId xmlns:a16="http://schemas.microsoft.com/office/drawing/2014/main" id="{CD6948CC-6D51-4092-887C-B0664DC102C7}"/>
                </a:ext>
              </a:extLst>
            </p:cNvPr>
            <p:cNvSpPr/>
            <p:nvPr/>
          </p:nvSpPr>
          <p:spPr>
            <a:xfrm flipH="1">
              <a:off x="8319994" y="0"/>
              <a:ext cx="3872006" cy="3321595"/>
            </a:xfrm>
            <a:custGeom>
              <a:avLst/>
              <a:gdLst>
                <a:gd name="connsiteX0" fmla="*/ 3466434 w 3872006"/>
                <a:gd name="connsiteY0" fmla="*/ 0 h 3321595"/>
                <a:gd name="connsiteX1" fmla="*/ 65800 w 3872006"/>
                <a:gd name="connsiteY1" fmla="*/ 0 h 3321595"/>
                <a:gd name="connsiteX2" fmla="*/ 0 w 3872006"/>
                <a:gd name="connsiteY2" fmla="*/ 59511 h 3321595"/>
                <a:gd name="connsiteX3" fmla="*/ 0 w 3872006"/>
                <a:gd name="connsiteY3" fmla="*/ 2518435 h 3321595"/>
                <a:gd name="connsiteX4" fmla="*/ 80122 w 3872006"/>
                <a:gd name="connsiteY4" fmla="*/ 2618704 h 3321595"/>
                <a:gd name="connsiteX5" fmla="*/ 1549501 w 3872006"/>
                <a:gd name="connsiteY5" fmla="*/ 3321595 h 3321595"/>
                <a:gd name="connsiteX6" fmla="*/ 2796711 w 3872006"/>
                <a:gd name="connsiteY6" fmla="*/ 2749441 h 3321595"/>
                <a:gd name="connsiteX7" fmla="*/ 2948494 w 3872006"/>
                <a:gd name="connsiteY7" fmla="*/ 2635829 h 3321595"/>
                <a:gd name="connsiteX8" fmla="*/ 3638840 w 3872006"/>
                <a:gd name="connsiteY8" fmla="*/ 2041901 h 3321595"/>
                <a:gd name="connsiteX9" fmla="*/ 3872006 w 3872006"/>
                <a:gd name="connsiteY9" fmla="*/ 1404055 h 3321595"/>
                <a:gd name="connsiteX10" fmla="*/ 3467973 w 3872006"/>
                <a:gd name="connsiteY10" fmla="*/ 1974 h 33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2006" h="3321595">
                  <a:moveTo>
                    <a:pt x="3466434" y="0"/>
                  </a:moveTo>
                  <a:lnTo>
                    <a:pt x="65800" y="0"/>
                  </a:lnTo>
                  <a:lnTo>
                    <a:pt x="0" y="59511"/>
                  </a:lnTo>
                  <a:lnTo>
                    <a:pt x="0" y="2518435"/>
                  </a:lnTo>
                  <a:lnTo>
                    <a:pt x="80122" y="2618704"/>
                  </a:lnTo>
                  <a:cubicBezTo>
                    <a:pt x="490323" y="3108658"/>
                    <a:pt x="942414" y="3321595"/>
                    <a:pt x="1549501" y="3321595"/>
                  </a:cubicBezTo>
                  <a:cubicBezTo>
                    <a:pt x="2004852" y="3321595"/>
                    <a:pt x="2338950" y="3095023"/>
                    <a:pt x="2796711" y="2749441"/>
                  </a:cubicBezTo>
                  <a:cubicBezTo>
                    <a:pt x="2847850" y="2710827"/>
                    <a:pt x="2898991" y="2672676"/>
                    <a:pt x="2948494" y="2635829"/>
                  </a:cubicBezTo>
                  <a:cubicBezTo>
                    <a:pt x="3216812" y="2435869"/>
                    <a:pt x="3470203" y="2246981"/>
                    <a:pt x="3638840" y="2041901"/>
                  </a:cubicBezTo>
                  <a:cubicBezTo>
                    <a:pt x="3800062" y="1845849"/>
                    <a:pt x="3872006" y="1649145"/>
                    <a:pt x="3872006" y="1404055"/>
                  </a:cubicBezTo>
                  <a:cubicBezTo>
                    <a:pt x="3872006" y="866538"/>
                    <a:pt x="3729694" y="376466"/>
                    <a:pt x="3467973" y="1974"/>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6" name="Freeform: Shape 55">
              <a:extLst>
                <a:ext uri="{FF2B5EF4-FFF2-40B4-BE49-F238E27FC236}">
                  <a16:creationId xmlns:a16="http://schemas.microsoft.com/office/drawing/2014/main" id="{F5F9FD94-99CC-42AD-8E66-CF99E8FD5A94}"/>
                </a:ext>
              </a:extLst>
            </p:cNvPr>
            <p:cNvSpPr/>
            <p:nvPr/>
          </p:nvSpPr>
          <p:spPr>
            <a:xfrm flipH="1">
              <a:off x="8729240" y="9274"/>
              <a:ext cx="3462454" cy="3010961"/>
            </a:xfrm>
            <a:custGeom>
              <a:avLst/>
              <a:gdLst>
                <a:gd name="connsiteX0" fmla="*/ 2953507 w 3462454"/>
                <a:gd name="connsiteY0" fmla="*/ 0 h 3010961"/>
                <a:gd name="connsiteX1" fmla="*/ 477652 w 3462454"/>
                <a:gd name="connsiteY1" fmla="*/ 0 h 3010961"/>
                <a:gd name="connsiteX2" fmla="*/ 327396 w 3462454"/>
                <a:gd name="connsiteY2" fmla="*/ 113681 h 3010961"/>
                <a:gd name="connsiteX3" fmla="*/ 46554 w 3462454"/>
                <a:gd name="connsiteY3" fmla="*/ 391785 h 3010961"/>
                <a:gd name="connsiteX4" fmla="*/ 0 w 3462454"/>
                <a:gd name="connsiteY4" fmla="*/ 453516 h 3010961"/>
                <a:gd name="connsiteX5" fmla="*/ 0 w 3462454"/>
                <a:gd name="connsiteY5" fmla="*/ 2083461 h 3010961"/>
                <a:gd name="connsiteX6" fmla="*/ 26382 w 3462454"/>
                <a:gd name="connsiteY6" fmla="*/ 2118637 h 3010961"/>
                <a:gd name="connsiteX7" fmla="*/ 101620 w 3462454"/>
                <a:gd name="connsiteY7" fmla="*/ 2222744 h 3010961"/>
                <a:gd name="connsiteX8" fmla="*/ 1494064 w 3462454"/>
                <a:gd name="connsiteY8" fmla="*/ 3010961 h 3010961"/>
                <a:gd name="connsiteX9" fmla="*/ 2551110 w 3462454"/>
                <a:gd name="connsiteY9" fmla="*/ 2526044 h 3010961"/>
                <a:gd name="connsiteX10" fmla="*/ 2679751 w 3462454"/>
                <a:gd name="connsiteY10" fmla="*/ 2429754 h 3010961"/>
                <a:gd name="connsiteX11" fmla="*/ 3264840 w 3462454"/>
                <a:gd name="connsiteY11" fmla="*/ 1926383 h 3010961"/>
                <a:gd name="connsiteX12" fmla="*/ 3462454 w 3462454"/>
                <a:gd name="connsiteY12" fmla="*/ 1385790 h 3010961"/>
                <a:gd name="connsiteX13" fmla="*/ 3018820 w 3462454"/>
                <a:gd name="connsiteY13" fmla="*/ 67626 h 301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2454" h="3010961">
                  <a:moveTo>
                    <a:pt x="2953507" y="0"/>
                  </a:moveTo>
                  <a:lnTo>
                    <a:pt x="477652" y="0"/>
                  </a:lnTo>
                  <a:lnTo>
                    <a:pt x="327396" y="113681"/>
                  </a:lnTo>
                  <a:cubicBezTo>
                    <a:pt x="222344" y="200626"/>
                    <a:pt x="128536" y="293564"/>
                    <a:pt x="46554" y="391785"/>
                  </a:cubicBezTo>
                  <a:lnTo>
                    <a:pt x="0" y="453516"/>
                  </a:lnTo>
                  <a:lnTo>
                    <a:pt x="0" y="2083461"/>
                  </a:lnTo>
                  <a:lnTo>
                    <a:pt x="26382" y="2118637"/>
                  </a:lnTo>
                  <a:cubicBezTo>
                    <a:pt x="51135" y="2152065"/>
                    <a:pt x="76235" y="2186586"/>
                    <a:pt x="101620" y="2222744"/>
                  </a:cubicBezTo>
                  <a:cubicBezTo>
                    <a:pt x="489585" y="2775245"/>
                    <a:pt x="906035" y="3010961"/>
                    <a:pt x="1494064" y="3010961"/>
                  </a:cubicBezTo>
                  <a:cubicBezTo>
                    <a:pt x="1879987" y="3010961"/>
                    <a:pt x="2163144" y="2818935"/>
                    <a:pt x="2551110" y="2526044"/>
                  </a:cubicBezTo>
                  <a:cubicBezTo>
                    <a:pt x="2594452" y="2493317"/>
                    <a:pt x="2637795" y="2460984"/>
                    <a:pt x="2679751" y="2429754"/>
                  </a:cubicBezTo>
                  <a:cubicBezTo>
                    <a:pt x="2907158" y="2260282"/>
                    <a:pt x="3121914" y="2100194"/>
                    <a:pt x="3264840" y="1926383"/>
                  </a:cubicBezTo>
                  <a:cubicBezTo>
                    <a:pt x="3401480" y="1760224"/>
                    <a:pt x="3462454" y="1593511"/>
                    <a:pt x="3462454" y="1385790"/>
                  </a:cubicBezTo>
                  <a:cubicBezTo>
                    <a:pt x="3462454" y="865148"/>
                    <a:pt x="3304918" y="397028"/>
                    <a:pt x="3018820" y="67626"/>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Shape 56">
              <a:extLst>
                <a:ext uri="{FF2B5EF4-FFF2-40B4-BE49-F238E27FC236}">
                  <a16:creationId xmlns:a16="http://schemas.microsoft.com/office/drawing/2014/main" id="{F47D3E70-A759-410D-B5DB-855218E138C3}"/>
                </a:ext>
              </a:extLst>
            </p:cNvPr>
            <p:cNvSpPr/>
            <p:nvPr/>
          </p:nvSpPr>
          <p:spPr>
            <a:xfrm flipH="1">
              <a:off x="8243247" y="9274"/>
              <a:ext cx="3948447" cy="3411460"/>
            </a:xfrm>
            <a:custGeom>
              <a:avLst/>
              <a:gdLst>
                <a:gd name="connsiteX0" fmla="*/ 3564894 w 3904481"/>
                <a:gd name="connsiteY0" fmla="*/ 0 h 3411460"/>
                <a:gd name="connsiteX1" fmla="*/ 0 w 3904481"/>
                <a:gd name="connsiteY1" fmla="*/ 0 h 3411460"/>
                <a:gd name="connsiteX2" fmla="*/ 0 w 3904481"/>
                <a:gd name="connsiteY2" fmla="*/ 2659993 h 3411460"/>
                <a:gd name="connsiteX3" fmla="*/ 1876 w 3904481"/>
                <a:gd name="connsiteY3" fmla="*/ 2662425 h 3411460"/>
                <a:gd name="connsiteX4" fmla="*/ 1514161 w 3904481"/>
                <a:gd name="connsiteY4" fmla="*/ 3411460 h 3411460"/>
                <a:gd name="connsiteX5" fmla="*/ 2797788 w 3904481"/>
                <a:gd name="connsiteY5" fmla="*/ 2801744 h 3411460"/>
                <a:gd name="connsiteX6" fmla="*/ 2954004 w 3904481"/>
                <a:gd name="connsiteY6" fmla="*/ 2680673 h 3411460"/>
                <a:gd name="connsiteX7" fmla="*/ 3664508 w 3904481"/>
                <a:gd name="connsiteY7" fmla="*/ 2047754 h 3411460"/>
                <a:gd name="connsiteX8" fmla="*/ 3904481 w 3904481"/>
                <a:gd name="connsiteY8" fmla="*/ 1368033 h 3411460"/>
                <a:gd name="connsiteX9" fmla="*/ 3596499 w 3904481"/>
                <a:gd name="connsiteY9" fmla="*/ 52268 h 34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4481" h="3411460">
                  <a:moveTo>
                    <a:pt x="3564894" y="0"/>
                  </a:moveTo>
                  <a:lnTo>
                    <a:pt x="0" y="0"/>
                  </a:lnTo>
                  <a:lnTo>
                    <a:pt x="0" y="2659993"/>
                  </a:lnTo>
                  <a:lnTo>
                    <a:pt x="1876" y="2662425"/>
                  </a:lnTo>
                  <a:cubicBezTo>
                    <a:pt x="424055" y="3184544"/>
                    <a:pt x="889346" y="3411460"/>
                    <a:pt x="1514161" y="3411460"/>
                  </a:cubicBezTo>
                  <a:cubicBezTo>
                    <a:pt x="1982808" y="3411460"/>
                    <a:pt x="2326661" y="3170014"/>
                    <a:pt x="2797788" y="2801744"/>
                  </a:cubicBezTo>
                  <a:cubicBezTo>
                    <a:pt x="2850420" y="2760595"/>
                    <a:pt x="2903054" y="2719940"/>
                    <a:pt x="2954004" y="2680673"/>
                  </a:cubicBezTo>
                  <a:cubicBezTo>
                    <a:pt x="3230156" y="2467586"/>
                    <a:pt x="3490946" y="2266297"/>
                    <a:pt x="3664508" y="2047754"/>
                  </a:cubicBezTo>
                  <a:cubicBezTo>
                    <a:pt x="3830437" y="1838832"/>
                    <a:pt x="3904481" y="1629214"/>
                    <a:pt x="3904481" y="1368033"/>
                  </a:cubicBezTo>
                  <a:cubicBezTo>
                    <a:pt x="3904481" y="877057"/>
                    <a:pt x="3796872" y="423228"/>
                    <a:pt x="3596499" y="52268"/>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9" name="Group 8">
            <a:extLst>
              <a:ext uri="{FF2B5EF4-FFF2-40B4-BE49-F238E27FC236}">
                <a16:creationId xmlns:a16="http://schemas.microsoft.com/office/drawing/2014/main" id="{90302A25-2D4F-4AD5-B0E9-C12184C3599E}"/>
              </a:ext>
            </a:extLst>
          </p:cNvPr>
          <p:cNvGrpSpPr/>
          <p:nvPr/>
        </p:nvGrpSpPr>
        <p:grpSpPr>
          <a:xfrm>
            <a:off x="-1" y="1355238"/>
            <a:ext cx="4381339" cy="5510713"/>
            <a:chOff x="0" y="1347287"/>
            <a:chExt cx="4259808" cy="5510713"/>
          </a:xfrm>
        </p:grpSpPr>
        <p:sp>
          <p:nvSpPr>
            <p:cNvPr id="59" name="Freeform: Shape 58">
              <a:extLst>
                <a:ext uri="{FF2B5EF4-FFF2-40B4-BE49-F238E27FC236}">
                  <a16:creationId xmlns:a16="http://schemas.microsoft.com/office/drawing/2014/main" id="{E227AF03-773A-4B1E-8FED-67198038E60D}"/>
                </a:ext>
              </a:extLst>
            </p:cNvPr>
            <p:cNvSpPr/>
            <p:nvPr/>
          </p:nvSpPr>
          <p:spPr>
            <a:xfrm>
              <a:off x="0" y="1676545"/>
              <a:ext cx="4174269" cy="5181455"/>
            </a:xfrm>
            <a:custGeom>
              <a:avLst/>
              <a:gdLst>
                <a:gd name="connsiteX0" fmla="*/ 1155130 w 4174269"/>
                <a:gd name="connsiteY0" fmla="*/ 990 h 5181455"/>
                <a:gd name="connsiteX1" fmla="*/ 2396955 w 4174269"/>
                <a:gd name="connsiteY1" fmla="*/ 367328 h 5181455"/>
                <a:gd name="connsiteX2" fmla="*/ 3827960 w 4174269"/>
                <a:gd name="connsiteY2" fmla="*/ 4749328 h 5181455"/>
                <a:gd name="connsiteX3" fmla="*/ 3561502 w 4174269"/>
                <a:gd name="connsiteY3" fmla="*/ 5090948 h 5181455"/>
                <a:gd name="connsiteX4" fmla="*/ 3452726 w 4174269"/>
                <a:gd name="connsiteY4" fmla="*/ 5181455 h 5181455"/>
                <a:gd name="connsiteX5" fmla="*/ 0 w 4174269"/>
                <a:gd name="connsiteY5" fmla="*/ 5181455 h 5181455"/>
                <a:gd name="connsiteX6" fmla="*/ 0 w 4174269"/>
                <a:gd name="connsiteY6" fmla="*/ 251605 h 5181455"/>
                <a:gd name="connsiteX7" fmla="*/ 157396 w 4174269"/>
                <a:gd name="connsiteY7" fmla="*/ 182600 h 5181455"/>
                <a:gd name="connsiteX8" fmla="*/ 1155130 w 4174269"/>
                <a:gd name="connsiteY8" fmla="*/ 990 h 518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269" h="5181455">
                  <a:moveTo>
                    <a:pt x="1155130" y="990"/>
                  </a:moveTo>
                  <a:cubicBezTo>
                    <a:pt x="1564667" y="12730"/>
                    <a:pt x="1984593" y="129250"/>
                    <a:pt x="2396955" y="367328"/>
                  </a:cubicBezTo>
                  <a:cubicBezTo>
                    <a:pt x="3871760" y="1218807"/>
                    <a:pt x="4678347" y="3276416"/>
                    <a:pt x="3827960" y="4749328"/>
                  </a:cubicBezTo>
                  <a:cubicBezTo>
                    <a:pt x="3748235" y="4887417"/>
                    <a:pt x="3658928" y="4998272"/>
                    <a:pt x="3561502" y="5090948"/>
                  </a:cubicBezTo>
                  <a:lnTo>
                    <a:pt x="3452726" y="5181455"/>
                  </a:lnTo>
                  <a:lnTo>
                    <a:pt x="0" y="5181455"/>
                  </a:lnTo>
                  <a:lnTo>
                    <a:pt x="0" y="251605"/>
                  </a:lnTo>
                  <a:lnTo>
                    <a:pt x="157396" y="182600"/>
                  </a:lnTo>
                  <a:cubicBezTo>
                    <a:pt x="475610" y="54980"/>
                    <a:pt x="811718" y="-8854"/>
                    <a:pt x="1155130" y="99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0" name="Freeform: Shape 59">
              <a:extLst>
                <a:ext uri="{FF2B5EF4-FFF2-40B4-BE49-F238E27FC236}">
                  <a16:creationId xmlns:a16="http://schemas.microsoft.com/office/drawing/2014/main" id="{D6FE8FAD-8A4A-49E1-AFAF-A074482295A9}"/>
                </a:ext>
              </a:extLst>
            </p:cNvPr>
            <p:cNvSpPr/>
            <p:nvPr/>
          </p:nvSpPr>
          <p:spPr>
            <a:xfrm>
              <a:off x="0" y="1347287"/>
              <a:ext cx="4259808" cy="5510713"/>
            </a:xfrm>
            <a:custGeom>
              <a:avLst/>
              <a:gdLst>
                <a:gd name="connsiteX0" fmla="*/ 948905 w 4259808"/>
                <a:gd name="connsiteY0" fmla="*/ 1556 h 5510713"/>
                <a:gd name="connsiteX1" fmla="*/ 2304106 w 4259808"/>
                <a:gd name="connsiteY1" fmla="*/ 405867 h 5510713"/>
                <a:gd name="connsiteX2" fmla="*/ 3890982 w 4259808"/>
                <a:gd name="connsiteY2" fmla="*/ 5156588 h 5510713"/>
                <a:gd name="connsiteX3" fmla="*/ 3680329 w 4259808"/>
                <a:gd name="connsiteY3" fmla="*/ 5445948 h 5510713"/>
                <a:gd name="connsiteX4" fmla="*/ 3616504 w 4259808"/>
                <a:gd name="connsiteY4" fmla="*/ 5510713 h 5510713"/>
                <a:gd name="connsiteX5" fmla="*/ 0 w 4259808"/>
                <a:gd name="connsiteY5" fmla="*/ 5510713 h 5510713"/>
                <a:gd name="connsiteX6" fmla="*/ 0 w 4259808"/>
                <a:gd name="connsiteY6" fmla="*/ 144797 h 5510713"/>
                <a:gd name="connsiteX7" fmla="*/ 164164 w 4259808"/>
                <a:gd name="connsiteY7" fmla="*/ 92266 h 5510713"/>
                <a:gd name="connsiteX8" fmla="*/ 948905 w 4259808"/>
                <a:gd name="connsiteY8" fmla="*/ 1556 h 551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9808" h="5510713">
                  <a:moveTo>
                    <a:pt x="948905" y="1556"/>
                  </a:moveTo>
                  <a:cubicBezTo>
                    <a:pt x="1395136" y="16867"/>
                    <a:pt x="1853354" y="145625"/>
                    <a:pt x="2304106" y="405867"/>
                  </a:cubicBezTo>
                  <a:cubicBezTo>
                    <a:pt x="3916211" y="1336616"/>
                    <a:pt x="4808028" y="3568218"/>
                    <a:pt x="3890982" y="5156588"/>
                  </a:cubicBezTo>
                  <a:cubicBezTo>
                    <a:pt x="3826502" y="5268272"/>
                    <a:pt x="3756052" y="5363347"/>
                    <a:pt x="3680329" y="5445948"/>
                  </a:cubicBezTo>
                  <a:lnTo>
                    <a:pt x="3616504" y="5510713"/>
                  </a:lnTo>
                  <a:lnTo>
                    <a:pt x="0" y="5510713"/>
                  </a:lnTo>
                  <a:lnTo>
                    <a:pt x="0" y="144797"/>
                  </a:lnTo>
                  <a:lnTo>
                    <a:pt x="164164" y="92266"/>
                  </a:lnTo>
                  <a:cubicBezTo>
                    <a:pt x="418657" y="23914"/>
                    <a:pt x="681631" y="-7614"/>
                    <a:pt x="948905" y="1556"/>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1" name="Freeform: Shape 60">
              <a:extLst>
                <a:ext uri="{FF2B5EF4-FFF2-40B4-BE49-F238E27FC236}">
                  <a16:creationId xmlns:a16="http://schemas.microsoft.com/office/drawing/2014/main" id="{0A7C4DFB-FDFD-4F28-8B00-287EB75C79EB}"/>
                </a:ext>
              </a:extLst>
            </p:cNvPr>
            <p:cNvSpPr/>
            <p:nvPr/>
          </p:nvSpPr>
          <p:spPr>
            <a:xfrm>
              <a:off x="0" y="1592806"/>
              <a:ext cx="4029221" cy="5265194"/>
            </a:xfrm>
            <a:custGeom>
              <a:avLst/>
              <a:gdLst>
                <a:gd name="connsiteX0" fmla="*/ 812878 w 4029221"/>
                <a:gd name="connsiteY0" fmla="*/ 840 h 5265194"/>
                <a:gd name="connsiteX1" fmla="*/ 960980 w 4029221"/>
                <a:gd name="connsiteY1" fmla="*/ 1442 h 5265194"/>
                <a:gd name="connsiteX2" fmla="*/ 2216856 w 4029221"/>
                <a:gd name="connsiteY2" fmla="*/ 376120 h 5265194"/>
                <a:gd name="connsiteX3" fmla="*/ 3687427 w 4029221"/>
                <a:gd name="connsiteY3" fmla="*/ 4778650 h 5265194"/>
                <a:gd name="connsiteX4" fmla="*/ 3267677 w 4029221"/>
                <a:gd name="connsiteY4" fmla="*/ 5245601 h 5265194"/>
                <a:gd name="connsiteX5" fmla="*/ 3237167 w 4029221"/>
                <a:gd name="connsiteY5" fmla="*/ 5265194 h 5265194"/>
                <a:gd name="connsiteX6" fmla="*/ 0 w 4029221"/>
                <a:gd name="connsiteY6" fmla="*/ 5265194 h 5265194"/>
                <a:gd name="connsiteX7" fmla="*/ 0 w 4029221"/>
                <a:gd name="connsiteY7" fmla="*/ 162790 h 5265194"/>
                <a:gd name="connsiteX8" fmla="*/ 58408 w 4029221"/>
                <a:gd name="connsiteY8" fmla="*/ 139352 h 5265194"/>
                <a:gd name="connsiteX9" fmla="*/ 812878 w 4029221"/>
                <a:gd name="connsiteY9" fmla="*/ 840 h 52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29221" h="5265194">
                  <a:moveTo>
                    <a:pt x="812878" y="840"/>
                  </a:moveTo>
                  <a:cubicBezTo>
                    <a:pt x="862065" y="-449"/>
                    <a:pt x="911443" y="-258"/>
                    <a:pt x="960980" y="1442"/>
                  </a:cubicBezTo>
                  <a:cubicBezTo>
                    <a:pt x="1374507" y="15631"/>
                    <a:pt x="1799140" y="134952"/>
                    <a:pt x="2216856" y="376120"/>
                  </a:cubicBezTo>
                  <a:cubicBezTo>
                    <a:pt x="3710806" y="1238652"/>
                    <a:pt x="4537261" y="3306696"/>
                    <a:pt x="3687427" y="4778650"/>
                  </a:cubicBezTo>
                  <a:cubicBezTo>
                    <a:pt x="3567917" y="4985647"/>
                    <a:pt x="3426282" y="5131074"/>
                    <a:pt x="3267677" y="5245601"/>
                  </a:cubicBezTo>
                  <a:lnTo>
                    <a:pt x="3237167" y="5265194"/>
                  </a:lnTo>
                  <a:lnTo>
                    <a:pt x="0" y="5265194"/>
                  </a:lnTo>
                  <a:lnTo>
                    <a:pt x="0" y="162790"/>
                  </a:lnTo>
                  <a:lnTo>
                    <a:pt x="58408" y="139352"/>
                  </a:lnTo>
                  <a:cubicBezTo>
                    <a:pt x="301661" y="55163"/>
                    <a:pt x="554646" y="7607"/>
                    <a:pt x="812878" y="840"/>
                  </a:cubicBezTo>
                  <a:close/>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2" name="Freeform: Shape 61">
              <a:extLst>
                <a:ext uri="{FF2B5EF4-FFF2-40B4-BE49-F238E27FC236}">
                  <a16:creationId xmlns:a16="http://schemas.microsoft.com/office/drawing/2014/main" id="{B6E867DF-0B62-429A-A554-CBE585048439}"/>
                </a:ext>
              </a:extLst>
            </p:cNvPr>
            <p:cNvSpPr/>
            <p:nvPr/>
          </p:nvSpPr>
          <p:spPr>
            <a:xfrm>
              <a:off x="0" y="2147333"/>
              <a:ext cx="3702048" cy="4710667"/>
            </a:xfrm>
            <a:custGeom>
              <a:avLst/>
              <a:gdLst>
                <a:gd name="connsiteX0" fmla="*/ 1057511 w 3702048"/>
                <a:gd name="connsiteY0" fmla="*/ 1243 h 4710667"/>
                <a:gd name="connsiteX1" fmla="*/ 2139959 w 3702048"/>
                <a:gd name="connsiteY1" fmla="*/ 324180 h 4710667"/>
                <a:gd name="connsiteX2" fmla="*/ 3407455 w 3702048"/>
                <a:gd name="connsiteY2" fmla="*/ 4118750 h 4710667"/>
                <a:gd name="connsiteX3" fmla="*/ 2754080 w 3702048"/>
                <a:gd name="connsiteY3" fmla="*/ 4690965 h 4710667"/>
                <a:gd name="connsiteX4" fmla="*/ 2711405 w 3702048"/>
                <a:gd name="connsiteY4" fmla="*/ 4710667 h 4710667"/>
                <a:gd name="connsiteX5" fmla="*/ 0 w 3702048"/>
                <a:gd name="connsiteY5" fmla="*/ 4710667 h 4710667"/>
                <a:gd name="connsiteX6" fmla="*/ 0 w 3702048"/>
                <a:gd name="connsiteY6" fmla="*/ 239601 h 4710667"/>
                <a:gd name="connsiteX7" fmla="*/ 72857 w 3702048"/>
                <a:gd name="connsiteY7" fmla="*/ 203063 h 4710667"/>
                <a:gd name="connsiteX8" fmla="*/ 1057511 w 3702048"/>
                <a:gd name="connsiteY8" fmla="*/ 1243 h 4710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02048" h="4710667">
                  <a:moveTo>
                    <a:pt x="1057511" y="1243"/>
                  </a:moveTo>
                  <a:cubicBezTo>
                    <a:pt x="1413932" y="13473"/>
                    <a:pt x="1779927" y="116316"/>
                    <a:pt x="2139959" y="324180"/>
                  </a:cubicBezTo>
                  <a:cubicBezTo>
                    <a:pt x="3427605" y="1067603"/>
                    <a:pt x="4139931" y="2850064"/>
                    <a:pt x="3407455" y="4118750"/>
                  </a:cubicBezTo>
                  <a:cubicBezTo>
                    <a:pt x="3235777" y="4416105"/>
                    <a:pt x="3011128" y="4566048"/>
                    <a:pt x="2754080" y="4690965"/>
                  </a:cubicBezTo>
                  <a:lnTo>
                    <a:pt x="2711405" y="4710667"/>
                  </a:lnTo>
                  <a:lnTo>
                    <a:pt x="0" y="4710667"/>
                  </a:lnTo>
                  <a:lnTo>
                    <a:pt x="0" y="239601"/>
                  </a:lnTo>
                  <a:lnTo>
                    <a:pt x="72857" y="203063"/>
                  </a:lnTo>
                  <a:cubicBezTo>
                    <a:pt x="383165" y="61024"/>
                    <a:pt x="715942" y="-10476"/>
                    <a:pt x="1057511" y="1243"/>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2" name="Title 1"/>
          <p:cNvSpPr>
            <a:spLocks noGrp="1"/>
          </p:cNvSpPr>
          <p:nvPr>
            <p:ph type="title"/>
          </p:nvPr>
        </p:nvSpPr>
        <p:spPr>
          <a:xfrm>
            <a:off x="4654296" y="3420734"/>
            <a:ext cx="6665976" cy="2129674"/>
          </a:xfrm>
        </p:spPr>
        <p:txBody>
          <a:bodyPr anchor="b">
            <a:noAutofit/>
          </a:bodyPr>
          <a:lstStyle>
            <a:lvl1pPr algn="l">
              <a:lnSpc>
                <a:spcPct val="110000"/>
              </a:lnSpc>
              <a:defRPr sz="4800" cap="none" baseline="0">
                <a:solidFill>
                  <a:schemeClr val="tx1">
                    <a:lumMod val="75000"/>
                    <a:lumOff val="25000"/>
                  </a:schemeClr>
                </a:solidFill>
              </a:defRPr>
            </a:lvl1pPr>
          </a:lstStyle>
          <a:p>
            <a:r>
              <a:rPr lang="en-US"/>
              <a:t>Click to edit Master title style</a:t>
            </a:r>
            <a:endParaRPr lang="en-US" dirty="0"/>
          </a:p>
        </p:txBody>
      </p:sp>
      <p:sp>
        <p:nvSpPr>
          <p:cNvPr id="23" name="Footer Placeholder 22">
            <a:extLst>
              <a:ext uri="{FF2B5EF4-FFF2-40B4-BE49-F238E27FC236}">
                <a16:creationId xmlns:a16="http://schemas.microsoft.com/office/drawing/2014/main" id="{E197B67B-BA44-4D2A-B31D-35A89323C4B1}"/>
              </a:ext>
            </a:extLst>
          </p:cNvPr>
          <p:cNvSpPr>
            <a:spLocks noGrp="1"/>
          </p:cNvSpPr>
          <p:nvPr>
            <p:ph type="ftr" sz="quarter" idx="11"/>
          </p:nvPr>
        </p:nvSpPr>
        <p:spPr>
          <a:xfrm>
            <a:off x="4654296" y="6170490"/>
            <a:ext cx="5713314" cy="457200"/>
          </a:xfrm>
        </p:spPr>
        <p:txBody>
          <a:bodyPr/>
          <a:lstStyle/>
          <a:p>
            <a:endParaRPr lang="en-US" dirty="0"/>
          </a:p>
        </p:txBody>
      </p:sp>
      <p:sp>
        <p:nvSpPr>
          <p:cNvPr id="27" name="Slide Number Placeholder 26">
            <a:extLst>
              <a:ext uri="{FF2B5EF4-FFF2-40B4-BE49-F238E27FC236}">
                <a16:creationId xmlns:a16="http://schemas.microsoft.com/office/drawing/2014/main" id="{1D718595-24D3-4517-A62E-C1F493407AA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3" name="Text Placeholder 2"/>
          <p:cNvSpPr>
            <a:spLocks noGrp="1"/>
          </p:cNvSpPr>
          <p:nvPr>
            <p:ph type="body" idx="1"/>
          </p:nvPr>
        </p:nvSpPr>
        <p:spPr>
          <a:xfrm>
            <a:off x="4654295" y="5550408"/>
            <a:ext cx="6665975" cy="512064"/>
          </a:xfrm>
        </p:spPr>
        <p:txBody>
          <a:bodyPr>
            <a:normAutofit/>
          </a:bodyPr>
          <a:lstStyle>
            <a:lvl1pPr marL="0" indent="0" algn="l">
              <a:lnSpc>
                <a:spcPct val="130000"/>
              </a:lnSpc>
              <a:spcBef>
                <a:spcPts val="0"/>
              </a:spcBef>
              <a:buNone/>
              <a:defRPr sz="200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Date Placeholder 17">
            <a:extLst>
              <a:ext uri="{FF2B5EF4-FFF2-40B4-BE49-F238E27FC236}">
                <a16:creationId xmlns:a16="http://schemas.microsoft.com/office/drawing/2014/main" id="{3C6217BB-A228-414D-92D9-E1D1EFEB8BE6}"/>
              </a:ext>
            </a:extLst>
          </p:cNvPr>
          <p:cNvSpPr>
            <a:spLocks noGrp="1"/>
          </p:cNvSpPr>
          <p:nvPr>
            <p:ph type="dt" sz="half" idx="10"/>
          </p:nvPr>
        </p:nvSpPr>
        <p:spPr>
          <a:xfrm>
            <a:off x="640080" y="6170491"/>
            <a:ext cx="2840083" cy="457200"/>
          </a:xfrm>
        </p:spPr>
        <p:txBody>
          <a:bodyPr/>
          <a:lstStyle>
            <a:lvl1pPr algn="l">
              <a:defRPr/>
            </a:lvl1pPr>
          </a:lstStyle>
          <a:p>
            <a:fld id="{E72EB70D-CD01-44DA-83B3-8FEB3383D307}" type="datetime1">
              <a:rPr lang="en-US" smtClean="0"/>
              <a:t>12/4/2020</a:t>
            </a:fld>
            <a:endParaRPr lang="en-US" dirty="0"/>
          </a:p>
        </p:txBody>
      </p:sp>
    </p:spTree>
    <p:extLst>
      <p:ext uri="{BB962C8B-B14F-4D97-AF65-F5344CB8AC3E}">
        <p14:creationId xmlns:p14="http://schemas.microsoft.com/office/powerpoint/2010/main" val="1315787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2024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3029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C1D6427-F07F-4D50-B151-455100AF70FF}"/>
              </a:ext>
            </a:extLst>
          </p:cNvPr>
          <p:cNvSpPr>
            <a:spLocks noGrp="1"/>
          </p:cNvSpPr>
          <p:nvPr>
            <p:ph type="dt" sz="half" idx="10"/>
          </p:nvPr>
        </p:nvSpPr>
        <p:spPr/>
        <p:txBody>
          <a:bodyPr/>
          <a:lstStyle/>
          <a:p>
            <a:fld id="{D0158CFD-9357-46BE-A189-D637A67C8730}" type="datetime1">
              <a:rPr lang="en-US" smtClean="0"/>
              <a:t>12/4/2020</a:t>
            </a:fld>
            <a:endParaRPr lang="en-US" dirty="0"/>
          </a:p>
        </p:txBody>
      </p:sp>
      <p:sp>
        <p:nvSpPr>
          <p:cNvPr id="9" name="Footer Placeholder 8">
            <a:extLst>
              <a:ext uri="{FF2B5EF4-FFF2-40B4-BE49-F238E27FC236}">
                <a16:creationId xmlns:a16="http://schemas.microsoft.com/office/drawing/2014/main" id="{479EFBB2-C5E0-4D57-AB1D-3AA907ECFD72}"/>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7AE6B7E1-F60B-4D08-9052-423D6FBFAD6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923487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20241" y="2456408"/>
            <a:ext cx="4160520" cy="823912"/>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2024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30290" y="2456408"/>
            <a:ext cx="4160520" cy="823912"/>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6530290"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3771BF97-4D2A-43A4-8CDC-2250017EB045}"/>
              </a:ext>
            </a:extLst>
          </p:cNvPr>
          <p:cNvSpPr>
            <a:spLocks noGrp="1"/>
          </p:cNvSpPr>
          <p:nvPr>
            <p:ph type="dt" sz="half" idx="10"/>
          </p:nvPr>
        </p:nvSpPr>
        <p:spPr/>
        <p:txBody>
          <a:bodyPr/>
          <a:lstStyle/>
          <a:p>
            <a:fld id="{7B4742EE-B331-4632-BD10-A82FED6B6FC0}" type="datetime1">
              <a:rPr lang="en-US" smtClean="0"/>
              <a:t>12/4/2020</a:t>
            </a:fld>
            <a:endParaRPr lang="en-US" dirty="0"/>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EEFCE38B-E087-4988-BC3A-FE3B55E70D7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83591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F30096C-3491-4EF2-ABB2-D57F3F4B5BD5}"/>
              </a:ext>
            </a:extLst>
          </p:cNvPr>
          <p:cNvSpPr>
            <a:spLocks noGrp="1"/>
          </p:cNvSpPr>
          <p:nvPr>
            <p:ph type="dt" sz="half" idx="10"/>
          </p:nvPr>
        </p:nvSpPr>
        <p:spPr/>
        <p:txBody>
          <a:bodyPr/>
          <a:lstStyle/>
          <a:p>
            <a:fld id="{451BA835-D13F-49F4-8F11-5D576AC65FAD}" type="datetime1">
              <a:rPr lang="en-US" smtClean="0"/>
              <a:t>12/4/2020</a:t>
            </a:fld>
            <a:endParaRPr lang="en-US" dirty="0"/>
          </a:p>
        </p:txBody>
      </p:sp>
      <p:sp>
        <p:nvSpPr>
          <p:cNvPr id="7" name="Footer Placeholder 6">
            <a:extLst>
              <a:ext uri="{FF2B5EF4-FFF2-40B4-BE49-F238E27FC236}">
                <a16:creationId xmlns:a16="http://schemas.microsoft.com/office/drawing/2014/main" id="{79DA3A85-7147-4F32-944A-B079AF5147E2}"/>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EEDDF50D-95C0-4DA2-BBC6-41774FAC140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174646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a:lstStyle/>
          <a:p>
            <a:fld id="{ADBD1799-ACB5-4CB2-86A2-5C574F1C8706}" type="datetime1">
              <a:rPr lang="en-US" smtClean="0"/>
              <a:t>12/4/2020</a:t>
            </a:fld>
            <a:endParaRPr lang="en-US" dirty="0"/>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E5557A9-903F-4B36-8B06-D9EADF230508}"/>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730373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76488" y="640080"/>
            <a:ext cx="3227715" cy="2551751"/>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1280160" y="640080"/>
            <a:ext cx="6949440" cy="5455919"/>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BB904BE8-2080-4FFA-9239-A8929E28FAD9}"/>
              </a:ext>
            </a:extLst>
          </p:cNvPr>
          <p:cNvSpPr>
            <a:spLocks noGrp="1"/>
          </p:cNvSpPr>
          <p:nvPr>
            <p:ph type="dt" sz="half" idx="10"/>
          </p:nvPr>
        </p:nvSpPr>
        <p:spPr>
          <a:xfrm>
            <a:off x="8476488" y="6170491"/>
            <a:ext cx="2214322" cy="457200"/>
          </a:xfrm>
        </p:spPr>
        <p:txBody>
          <a:bodyPr/>
          <a:lstStyle/>
          <a:p>
            <a:fld id="{ED5DD0D6-7A82-473E-879B-C6ECD6CCCFEC}" type="datetime1">
              <a:rPr lang="en-US" smtClean="0"/>
              <a:t>12/4/2020</a:t>
            </a:fld>
            <a:endParaRPr lang="en-US" dirty="0"/>
          </a:p>
        </p:txBody>
      </p:sp>
      <p:sp>
        <p:nvSpPr>
          <p:cNvPr id="9" name="Footer Placeholder 8">
            <a:extLst>
              <a:ext uri="{FF2B5EF4-FFF2-40B4-BE49-F238E27FC236}">
                <a16:creationId xmlns:a16="http://schemas.microsoft.com/office/drawing/2014/main" id="{ED5580C6-5CD7-4CDD-977D-0533C84F2F45}"/>
              </a:ext>
            </a:extLst>
          </p:cNvPr>
          <p:cNvSpPr>
            <a:spLocks noGrp="1"/>
          </p:cNvSpPr>
          <p:nvPr>
            <p:ph type="ftr" sz="quarter" idx="11"/>
          </p:nvPr>
        </p:nvSpPr>
        <p:spPr>
          <a:xfrm>
            <a:off x="1280160" y="6170490"/>
            <a:ext cx="6949440" cy="457200"/>
          </a:xfrm>
        </p:spPr>
        <p:txBody>
          <a:bodyPr/>
          <a:lstStyle/>
          <a:p>
            <a:endParaRPr lang="en-US" dirty="0"/>
          </a:p>
        </p:txBody>
      </p:sp>
      <p:sp>
        <p:nvSpPr>
          <p:cNvPr id="10" name="Slide Number Placeholder 9">
            <a:extLst>
              <a:ext uri="{FF2B5EF4-FFF2-40B4-BE49-F238E27FC236}">
                <a16:creationId xmlns:a16="http://schemas.microsoft.com/office/drawing/2014/main" id="{518D0320-9B66-443F-8E28-8BCF07E082BD}"/>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96879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0" y="0"/>
            <a:ext cx="8102651"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41C2A9DB-B176-4069-8734-5B4ED352BA2B}"/>
              </a:ext>
            </a:extLst>
          </p:cNvPr>
          <p:cNvSpPr>
            <a:spLocks noGrp="1"/>
          </p:cNvSpPr>
          <p:nvPr>
            <p:ph type="dt" sz="half" idx="10"/>
          </p:nvPr>
        </p:nvSpPr>
        <p:spPr>
          <a:xfrm>
            <a:off x="8476488" y="6170491"/>
            <a:ext cx="2214322" cy="457200"/>
          </a:xfrm>
        </p:spPr>
        <p:txBody>
          <a:bodyPr/>
          <a:lstStyle/>
          <a:p>
            <a:fld id="{D4605E03-BC17-41A7-854C-DFAB672737DC}" type="datetime1">
              <a:rPr lang="en-US" smtClean="0"/>
              <a:t>12/4/2020</a:t>
            </a:fld>
            <a:endParaRPr lang="en-US" dirty="0"/>
          </a:p>
        </p:txBody>
      </p:sp>
      <p:sp>
        <p:nvSpPr>
          <p:cNvPr id="12" name="Footer Placeholder 11">
            <a:extLst>
              <a:ext uri="{FF2B5EF4-FFF2-40B4-BE49-F238E27FC236}">
                <a16:creationId xmlns:a16="http://schemas.microsoft.com/office/drawing/2014/main" id="{430F9A2F-C2C4-4E1C-B4B3-07ED84F28CE8}"/>
              </a:ext>
            </a:extLst>
          </p:cNvPr>
          <p:cNvSpPr>
            <a:spLocks noGrp="1"/>
          </p:cNvSpPr>
          <p:nvPr>
            <p:ph type="ftr" sz="quarter" idx="11"/>
          </p:nvPr>
        </p:nvSpPr>
        <p:spPr>
          <a:xfrm>
            <a:off x="1280160" y="6170490"/>
            <a:ext cx="6464410" cy="457200"/>
          </a:xfrm>
        </p:spPr>
        <p:txBody>
          <a:bodyPr/>
          <a:lstStyle>
            <a:lvl1pPr>
              <a:defRPr b="1">
                <a:solidFill>
                  <a:srgbClr val="FFFFFF"/>
                </a:solidFill>
                <a:effectLst>
                  <a:outerShdw blurRad="50800" dist="38100" dir="2700000" algn="tl" rotWithShape="0">
                    <a:prstClr val="black">
                      <a:alpha val="43000"/>
                    </a:prstClr>
                  </a:outerShdw>
                </a:effectLst>
              </a:defRPr>
            </a:lvl1pPr>
          </a:lstStyle>
          <a:p>
            <a:endParaRPr lang="en-US" dirty="0"/>
          </a:p>
        </p:txBody>
      </p:sp>
      <p:sp>
        <p:nvSpPr>
          <p:cNvPr id="13" name="Slide Number Placeholder 12">
            <a:extLst>
              <a:ext uri="{FF2B5EF4-FFF2-40B4-BE49-F238E27FC236}">
                <a16:creationId xmlns:a16="http://schemas.microsoft.com/office/drawing/2014/main" id="{F9BFA0A0-2117-4A10-9DAA-080C21559CF3}"/>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696943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6397E4A-EB6A-4FA6-AA4F-69EA0C70FDC9}"/>
              </a:ext>
            </a:extLst>
          </p:cNvPr>
          <p:cNvSpPr>
            <a:spLocks noGrp="1"/>
          </p:cNvSpPr>
          <p:nvPr>
            <p:ph type="dt" sz="half" idx="10"/>
          </p:nvPr>
        </p:nvSpPr>
        <p:spPr/>
        <p:txBody>
          <a:bodyPr/>
          <a:lstStyle/>
          <a:p>
            <a:fld id="{6F86ED0C-1DA7-41F0-94CF-6218B1FEDFF1}" type="datetime1">
              <a:rPr lang="en-US" smtClean="0"/>
              <a:t>12/4/2020</a:t>
            </a:fld>
            <a:endParaRPr lang="en-US" dirty="0"/>
          </a:p>
        </p:txBody>
      </p:sp>
      <p:sp>
        <p:nvSpPr>
          <p:cNvPr id="8" name="Footer Placeholder 7">
            <a:extLst>
              <a:ext uri="{FF2B5EF4-FFF2-40B4-BE49-F238E27FC236}">
                <a16:creationId xmlns:a16="http://schemas.microsoft.com/office/drawing/2014/main" id="{051A2F5D-7AC4-4F91-965A-7B6A45D6F41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26E8B86-CDB8-482F-9D9F-1BFDA3638B3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644152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EECF02AB-6034-4B88-BC5A-7C17CB0EF809}" type="datetime1">
              <a:rPr lang="en-US" smtClean="0"/>
              <a:t>12/4/2020</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smtClean="0"/>
              <a:pPr/>
              <a:t>‹#›</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1751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442220"/>
            <a:ext cx="8770571" cy="1345269"/>
          </a:xfrm>
          <a:prstGeom prst="rect">
            <a:avLst/>
          </a:prstGeom>
        </p:spPr>
        <p:txBody>
          <a:bodyPr vert="horz" lIns="109728" tIns="109728" rIns="109728" bIns="9144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920240" y="2312276"/>
            <a:ext cx="8770571" cy="3651504"/>
          </a:xfrm>
          <a:prstGeom prst="rect">
            <a:avLst/>
          </a:prstGeom>
        </p:spPr>
        <p:txBody>
          <a:bodyPr vert="horz" lIns="109728" tIns="109728" rIns="109728" bIns="9144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50727" y="6170491"/>
            <a:ext cx="2840083" cy="457200"/>
          </a:xfrm>
          <a:prstGeom prst="rect">
            <a:avLst/>
          </a:prstGeom>
        </p:spPr>
        <p:txBody>
          <a:bodyPr vert="horz" lIns="109728" tIns="109728" rIns="109728" bIns="91440" rtlCol="0" anchor="ctr"/>
          <a:lstStyle>
            <a:lvl1pPr algn="r">
              <a:defRPr sz="1100" spc="150" baseline="0">
                <a:solidFill>
                  <a:schemeClr val="tx1">
                    <a:lumMod val="75000"/>
                    <a:lumOff val="25000"/>
                  </a:schemeClr>
                </a:solidFill>
                <a:latin typeface="+mj-lt"/>
              </a:defRPr>
            </a:lvl1pPr>
          </a:lstStyle>
          <a:p>
            <a:fld id="{C4408324-A84C-4A45-93B6-78D079CCE772}" type="datetime1">
              <a:rPr lang="en-US" smtClean="0"/>
              <a:t>12/4/2020</a:t>
            </a:fld>
            <a:endParaRPr lang="en-US" dirty="0"/>
          </a:p>
        </p:txBody>
      </p:sp>
      <p:sp>
        <p:nvSpPr>
          <p:cNvPr id="5" name="Footer Placeholder 4"/>
          <p:cNvSpPr>
            <a:spLocks noGrp="1"/>
          </p:cNvSpPr>
          <p:nvPr>
            <p:ph type="ftr" sz="quarter" idx="3"/>
          </p:nvPr>
        </p:nvSpPr>
        <p:spPr>
          <a:xfrm>
            <a:off x="1920240" y="6170490"/>
            <a:ext cx="5667375" cy="457200"/>
          </a:xfrm>
          <a:prstGeom prst="rect">
            <a:avLst/>
          </a:prstGeom>
        </p:spPr>
        <p:txBody>
          <a:bodyPr vert="horz" lIns="109728" tIns="109728" rIns="109728" bIns="91440" rtlCol="0" anchor="ctr"/>
          <a:lstStyle>
            <a:lvl1pPr algn="l">
              <a:defRPr sz="1100" spc="150" baseline="0">
                <a:solidFill>
                  <a:schemeClr val="tx1">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0853744" y="6170490"/>
            <a:ext cx="1188720"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pPr algn="l"/>
            <a:fld id="{FAEF9944-A4F6-4C59-AEBD-678D6480B8EA}" type="slidenum">
              <a:rPr lang="en-US" smtClean="0"/>
              <a:pPr algn="l"/>
              <a:t>‹#›</a:t>
            </a:fld>
            <a:endParaRPr lang="en-US" dirty="0"/>
          </a:p>
        </p:txBody>
      </p:sp>
      <p:cxnSp>
        <p:nvCxnSpPr>
          <p:cNvPr id="9" name="Straight Connector 8" title="Rule Line">
            <a:extLst>
              <a:ext uri="{FF2B5EF4-FFF2-40B4-BE49-F238E27FC236}">
                <a16:creationId xmlns:a16="http://schemas.microsoft.com/office/drawing/2014/main" id="{430127AE-B29E-4FDF-99D2-A2F1E7003F74}"/>
              </a:ext>
            </a:extLst>
          </p:cNvPr>
          <p:cNvCxnSpPr/>
          <p:nvPr/>
        </p:nvCxnSpPr>
        <p:spPr>
          <a:xfrm>
            <a:off x="1920240" y="2176009"/>
            <a:ext cx="8770571"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8805934"/>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00" r:id="rId5"/>
    <p:sldLayoutId id="2147483705" r:id="rId6"/>
    <p:sldLayoutId id="2147483701" r:id="rId7"/>
    <p:sldLayoutId id="2147483702" r:id="rId8"/>
    <p:sldLayoutId id="2147483703" r:id="rId9"/>
    <p:sldLayoutId id="2147483704" r:id="rId10"/>
    <p:sldLayoutId id="2147483706" r:id="rId11"/>
  </p:sldLayoutIdLst>
  <p:hf sldNum="0" hdr="0" ftr="0" dt="0"/>
  <p:txStyles>
    <p:titleStyle>
      <a:lvl1pPr algn="l" defTabSz="914400" rtl="0" eaLnBrk="1" latinLnBrk="0" hangingPunct="1">
        <a:lnSpc>
          <a:spcPct val="130000"/>
        </a:lnSpc>
        <a:spcBef>
          <a:spcPct val="0"/>
        </a:spcBef>
        <a:buNone/>
        <a:defRPr sz="32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0"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nlHpnJBbXEs?feature=oembed" TargetMode="External"/><Relationship Id="rId5" Type="http://schemas.openxmlformats.org/officeDocument/2006/relationships/image" Target="../media/image2.jpeg"/><Relationship Id="rId4" Type="http://schemas.openxmlformats.org/officeDocument/2006/relationships/hyperlink" Target="https://www.youtube.com/watch?v=nlHpnJBbXEs"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biblegateway.com/passage/?search=Matthew+7:12&amp;version=ESV"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dailyverses.net/colossians/3/12"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lm63hCncehU?feature=oembed" TargetMode="Externa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6.w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TxVoo0iUVDA?feature=oembed" TargetMode="External"/><Relationship Id="rId5" Type="http://schemas.openxmlformats.org/officeDocument/2006/relationships/image" Target="../media/image7.jpeg"/><Relationship Id="rId4" Type="http://schemas.openxmlformats.org/officeDocument/2006/relationships/hyperlink" Target="https://www.youtube.com/watch?v=TxVoo0iUVDA&amp;list=PLXiLK324PRwU93Mk_NDvZR-sk4FexlTkV&amp;index=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22E97793-2B53-43AB-B1B8-F4ADA286D5CF}"/>
              </a:ext>
            </a:extLst>
          </p:cNvPr>
          <p:cNvPicPr>
            <a:picLocks noChangeAspect="1"/>
          </p:cNvPicPr>
          <p:nvPr/>
        </p:nvPicPr>
        <p:blipFill rotWithShape="1">
          <a:blip r:embed="rId2"/>
          <a:srcRect l="3583" r="26020" b="-2"/>
          <a:stretch/>
        </p:blipFill>
        <p:spPr>
          <a:xfrm>
            <a:off x="4487333" y="10"/>
            <a:ext cx="7704667" cy="6877868"/>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p:cNvSpPr>
            <a:spLocks noGrp="1"/>
          </p:cNvSpPr>
          <p:nvPr>
            <p:ph type="subTitle" idx="1"/>
          </p:nvPr>
        </p:nvSpPr>
        <p:spPr>
          <a:xfrm>
            <a:off x="243828" y="270821"/>
            <a:ext cx="5784048" cy="6167725"/>
          </a:xfrm>
        </p:spPr>
        <p:txBody>
          <a:bodyPr anchor="t">
            <a:normAutofit/>
          </a:bodyPr>
          <a:lstStyle/>
          <a:p>
            <a:endParaRPr lang="en-US" sz="4800" dirty="0">
              <a:latin typeface="Microsoft YaHei"/>
              <a:ea typeface="Meiryo"/>
            </a:endParaRPr>
          </a:p>
          <a:p>
            <a:r>
              <a:rPr lang="en-US" sz="4800" dirty="0">
                <a:latin typeface="Microsoft YaHei"/>
                <a:ea typeface="Meiryo"/>
              </a:rPr>
              <a:t>      Healing </a:t>
            </a:r>
            <a:endParaRPr lang="en-US" sz="4800" dirty="0">
              <a:latin typeface="Meiryo"/>
              <a:ea typeface="Meiryo"/>
            </a:endParaRPr>
          </a:p>
          <a:p>
            <a:r>
              <a:rPr lang="en-US" sz="4800" dirty="0">
                <a:latin typeface="Microsoft YaHei"/>
                <a:ea typeface="Meiryo"/>
              </a:rPr>
              <a:t>        and </a:t>
            </a:r>
            <a:endParaRPr lang="en-US" sz="4800" dirty="0">
              <a:latin typeface="Meiryo"/>
              <a:ea typeface="Meiryo"/>
            </a:endParaRPr>
          </a:p>
          <a:p>
            <a:r>
              <a:rPr lang="en-US" sz="4800" dirty="0">
                <a:latin typeface="Microsoft YaHei"/>
                <a:ea typeface="Meiryo"/>
              </a:rPr>
              <a:t>     Empathy</a:t>
            </a:r>
            <a:endParaRPr lang="en-US" sz="4800" dirty="0">
              <a:ea typeface="Meiryo"/>
            </a:endParaRP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22E97793-2B53-43AB-B1B8-F4ADA286D5CF}"/>
              </a:ext>
            </a:extLst>
          </p:cNvPr>
          <p:cNvPicPr>
            <a:picLocks noChangeAspect="1"/>
          </p:cNvPicPr>
          <p:nvPr/>
        </p:nvPicPr>
        <p:blipFill rotWithShape="1">
          <a:blip r:embed="rId3"/>
          <a:srcRect l="3583" r="26020" b="-2"/>
          <a:stretch/>
        </p:blipFill>
        <p:spPr>
          <a:xfrm>
            <a:off x="6646332" y="10"/>
            <a:ext cx="5545668" cy="6858330"/>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p:cNvSpPr>
            <a:spLocks noGrp="1"/>
          </p:cNvSpPr>
          <p:nvPr>
            <p:ph type="subTitle" idx="1"/>
          </p:nvPr>
        </p:nvSpPr>
        <p:spPr>
          <a:xfrm>
            <a:off x="1823827" y="419454"/>
            <a:ext cx="8197047" cy="6167725"/>
          </a:xfrm>
        </p:spPr>
        <p:txBody>
          <a:bodyPr anchor="t">
            <a:normAutofit/>
          </a:bodyPr>
          <a:lstStyle/>
          <a:p>
            <a:r>
              <a:rPr lang="en-US" sz="4800" dirty="0">
                <a:latin typeface="Microsoft YaHei"/>
                <a:ea typeface="Meiryo"/>
              </a:rPr>
              <a:t>                   </a:t>
            </a:r>
            <a:endParaRPr lang="en-US" sz="2000" dirty="0">
              <a:latin typeface="Microsoft YaHei"/>
              <a:ea typeface="Meiryo"/>
            </a:endParaRPr>
          </a:p>
          <a:p>
            <a:endParaRPr lang="en-US" sz="2000" dirty="0">
              <a:latin typeface="Microsoft YaHei"/>
              <a:ea typeface="Meiryo"/>
              <a:hlinkClick r:id="rId4"/>
            </a:endParaRPr>
          </a:p>
          <a:p>
            <a:r>
              <a:rPr lang="en-US" sz="2000" dirty="0">
                <a:latin typeface="Microsoft YaHei"/>
                <a:ea typeface="Meiryo"/>
                <a:hlinkClick r:id="rId4"/>
              </a:rPr>
              <a:t>https://www.youtube.com/watch?v=nlHpnJBbXEs</a:t>
            </a:r>
            <a:endParaRPr lang="en-US" sz="2000" dirty="0">
              <a:latin typeface="Microsoft YaHei"/>
              <a:ea typeface="Meiryo"/>
            </a:endParaRPr>
          </a:p>
          <a:p>
            <a:endParaRPr lang="en-US" sz="2000" dirty="0">
              <a:latin typeface="Microsoft YaHei"/>
              <a:ea typeface="Meiryo"/>
            </a:endParaRPr>
          </a:p>
          <a:p>
            <a:r>
              <a:rPr lang="en-US" sz="2000" dirty="0">
                <a:latin typeface="Microsoft YaHei"/>
                <a:ea typeface="Meiryo"/>
              </a:rPr>
              <a:t>What a Power is Love by </a:t>
            </a:r>
            <a:r>
              <a:rPr lang="en-US" sz="2000" dirty="0" err="1">
                <a:latin typeface="Microsoft YaHei"/>
                <a:ea typeface="Meiryo"/>
              </a:rPr>
              <a:t>Shireen</a:t>
            </a:r>
            <a:r>
              <a:rPr lang="en-US" sz="2000" dirty="0">
                <a:latin typeface="Microsoft YaHei"/>
                <a:ea typeface="Meiryo"/>
              </a:rPr>
              <a:t> and Carmel </a:t>
            </a:r>
            <a:r>
              <a:rPr lang="en-US" sz="2000" dirty="0" err="1">
                <a:latin typeface="Microsoft YaHei"/>
                <a:ea typeface="Meiryo"/>
              </a:rPr>
              <a:t>Zein</a:t>
            </a:r>
            <a:endParaRPr lang="en-US" sz="2000" dirty="0">
              <a:latin typeface="Microsoft YaHei"/>
              <a:ea typeface="Meiryo"/>
            </a:endParaRPr>
          </a:p>
          <a:p>
            <a:endParaRPr lang="en-US" sz="2000" dirty="0">
              <a:latin typeface="Microsoft YaHei"/>
              <a:ea typeface="Meiryo"/>
            </a:endParaRPr>
          </a:p>
          <a:p>
            <a:endParaRPr lang="en-US" sz="2000" dirty="0">
              <a:latin typeface="Microsoft YaHei"/>
              <a:ea typeface="Meiryo"/>
            </a:endParaRPr>
          </a:p>
          <a:p>
            <a:r>
              <a:rPr lang="en-US" sz="2000" dirty="0">
                <a:latin typeface="Microsoft YaHei"/>
                <a:ea typeface="Meiryo"/>
              </a:rPr>
              <a:t>  </a:t>
            </a:r>
          </a:p>
        </p:txBody>
      </p:sp>
      <p:pic>
        <p:nvPicPr>
          <p:cNvPr id="2" name="Online Media 1" title="&quot;What a Power is Love&quot; by Shireen &amp; Carmel Zein">
            <a:hlinkClick r:id="" action="ppaction://media"/>
            <a:extLst>
              <a:ext uri="{FF2B5EF4-FFF2-40B4-BE49-F238E27FC236}">
                <a16:creationId xmlns:a16="http://schemas.microsoft.com/office/drawing/2014/main" id="{C4E7D588-9771-4FC9-B584-3AA3F55AC411}"/>
              </a:ext>
            </a:extLst>
          </p:cNvPr>
          <p:cNvPicPr>
            <a:picLocks noRot="1" noChangeAspect="1"/>
          </p:cNvPicPr>
          <p:nvPr>
            <a:videoFile r:link="rId1"/>
          </p:nvPr>
        </p:nvPicPr>
        <p:blipFill>
          <a:blip r:embed="rId5"/>
          <a:stretch>
            <a:fillRect/>
          </a:stretch>
        </p:blipFill>
        <p:spPr>
          <a:xfrm>
            <a:off x="790263" y="444523"/>
            <a:ext cx="10611474" cy="5968954"/>
          </a:xfrm>
          <a:prstGeom prst="rect">
            <a:avLst/>
          </a:prstGeom>
        </p:spPr>
      </p:pic>
    </p:spTree>
    <p:extLst>
      <p:ext uri="{BB962C8B-B14F-4D97-AF65-F5344CB8AC3E}">
        <p14:creationId xmlns:p14="http://schemas.microsoft.com/office/powerpoint/2010/main" val="3685217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22E97793-2B53-43AB-B1B8-F4ADA286D5CF}"/>
              </a:ext>
            </a:extLst>
          </p:cNvPr>
          <p:cNvPicPr>
            <a:picLocks noChangeAspect="1"/>
          </p:cNvPicPr>
          <p:nvPr/>
        </p:nvPicPr>
        <p:blipFill rotWithShape="1">
          <a:blip r:embed="rId2"/>
          <a:srcRect l="3583" r="26020" b="-2"/>
          <a:stretch/>
        </p:blipFill>
        <p:spPr>
          <a:xfrm>
            <a:off x="6646332" y="10"/>
            <a:ext cx="5545668" cy="6858330"/>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p:cNvSpPr>
            <a:spLocks noGrp="1"/>
          </p:cNvSpPr>
          <p:nvPr>
            <p:ph type="subTitle" idx="1"/>
          </p:nvPr>
        </p:nvSpPr>
        <p:spPr>
          <a:xfrm>
            <a:off x="243828" y="270821"/>
            <a:ext cx="8197047" cy="6167725"/>
          </a:xfrm>
        </p:spPr>
        <p:txBody>
          <a:bodyPr anchor="t">
            <a:normAutofit/>
          </a:bodyPr>
          <a:lstStyle/>
          <a:p>
            <a:r>
              <a:rPr lang="en-US" sz="4800" dirty="0">
                <a:latin typeface="Microsoft YaHei"/>
                <a:ea typeface="Meiryo"/>
              </a:rPr>
              <a:t>                    </a:t>
            </a:r>
            <a:r>
              <a:rPr lang="en-US" dirty="0">
                <a:latin typeface="Microsoft YaHei"/>
                <a:ea typeface="Meiryo"/>
              </a:rPr>
              <a:t>1</a:t>
            </a:r>
            <a:endParaRPr lang="en-US" dirty="0"/>
          </a:p>
          <a:p>
            <a:r>
              <a:rPr lang="en-US" sz="2000" dirty="0">
                <a:latin typeface="Microsoft YaHei"/>
                <a:ea typeface="Meiryo"/>
              </a:rPr>
              <a:t>Thy name is my healing, O my God, and remembrance of Thee is my remedy. Nearness to Thee is my hope, and love for Thee is my companion. Thy mercy to me is my healing and my succor in both this world and the world to come. Thou, verily, art the All-Bountiful, the All-Knowing, the All-Wise.</a:t>
            </a:r>
          </a:p>
          <a:p>
            <a:r>
              <a:rPr lang="en-US" sz="2000" dirty="0">
                <a:latin typeface="Microsoft YaHei"/>
                <a:ea typeface="Meiryo"/>
              </a:rPr>
              <a:t>  - Bahá'u'lláh</a:t>
            </a:r>
          </a:p>
          <a:p>
            <a:endParaRPr lang="en-US" sz="2000" dirty="0">
              <a:latin typeface="Microsoft YaHei"/>
              <a:ea typeface="Meiryo"/>
            </a:endParaRPr>
          </a:p>
        </p:txBody>
      </p:sp>
    </p:spTree>
    <p:extLst>
      <p:ext uri="{BB962C8B-B14F-4D97-AF65-F5344CB8AC3E}">
        <p14:creationId xmlns:p14="http://schemas.microsoft.com/office/powerpoint/2010/main" val="4003784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22E97793-2B53-43AB-B1B8-F4ADA286D5CF}"/>
              </a:ext>
            </a:extLst>
          </p:cNvPr>
          <p:cNvPicPr>
            <a:picLocks noChangeAspect="1"/>
          </p:cNvPicPr>
          <p:nvPr/>
        </p:nvPicPr>
        <p:blipFill rotWithShape="1">
          <a:blip r:embed="rId2"/>
          <a:srcRect l="3583" r="26020" b="-2"/>
          <a:stretch/>
        </p:blipFill>
        <p:spPr>
          <a:xfrm>
            <a:off x="6646332" y="10"/>
            <a:ext cx="5545668" cy="6858330"/>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p:cNvSpPr>
            <a:spLocks noGrp="1"/>
          </p:cNvSpPr>
          <p:nvPr>
            <p:ph type="subTitle" idx="1"/>
          </p:nvPr>
        </p:nvSpPr>
        <p:spPr>
          <a:xfrm>
            <a:off x="243828" y="270821"/>
            <a:ext cx="8332215" cy="6167725"/>
          </a:xfrm>
        </p:spPr>
        <p:txBody>
          <a:bodyPr anchor="t">
            <a:normAutofit/>
          </a:bodyPr>
          <a:lstStyle/>
          <a:p>
            <a:r>
              <a:rPr lang="en-US" sz="4800" dirty="0">
                <a:latin typeface="Microsoft YaHei"/>
                <a:ea typeface="Meiryo"/>
              </a:rPr>
              <a:t>                         </a:t>
            </a:r>
            <a:r>
              <a:rPr lang="en-US" dirty="0">
                <a:latin typeface="Microsoft YaHei"/>
                <a:ea typeface="Meiryo"/>
              </a:rPr>
              <a:t>2</a:t>
            </a:r>
          </a:p>
          <a:p>
            <a:endParaRPr lang="en-US" sz="2000" dirty="0">
              <a:latin typeface="Microsoft YaHei"/>
              <a:ea typeface="Meiryo"/>
            </a:endParaRPr>
          </a:p>
          <a:p>
            <a:r>
              <a:rPr lang="en-US" sz="2800" dirty="0">
                <a:latin typeface="Microsoft YaHei"/>
                <a:ea typeface="Meiryo"/>
              </a:rPr>
              <a:t>We exhort the loved ones of God to observe justice and fairness, and to do that which would prompt the friends of God to evince tender mercy and compassion towards each other.</a:t>
            </a:r>
          </a:p>
          <a:p>
            <a:endParaRPr lang="en-US" sz="2000" dirty="0">
              <a:latin typeface="Microsoft YaHei"/>
              <a:ea typeface="Meiryo"/>
            </a:endParaRPr>
          </a:p>
          <a:p>
            <a:r>
              <a:rPr lang="en-US" sz="2000" dirty="0">
                <a:latin typeface="Microsoft YaHei"/>
                <a:ea typeface="Meiryo"/>
              </a:rPr>
              <a:t>  - </a:t>
            </a:r>
            <a:r>
              <a:rPr lang="en-US" sz="2000" dirty="0" err="1">
                <a:latin typeface="Microsoft YaHei"/>
                <a:ea typeface="Meiryo"/>
              </a:rPr>
              <a:t>Bahá'u'lláh</a:t>
            </a:r>
            <a:endParaRPr lang="en-US" sz="2000" dirty="0">
              <a:latin typeface="Microsoft YaHei"/>
              <a:ea typeface="Meiryo"/>
            </a:endParaRPr>
          </a:p>
          <a:p>
            <a:endParaRPr lang="en-US" sz="2000" dirty="0">
              <a:latin typeface="Microsoft YaHei"/>
              <a:ea typeface="Meiryo"/>
            </a:endParaRPr>
          </a:p>
        </p:txBody>
      </p:sp>
    </p:spTree>
    <p:extLst>
      <p:ext uri="{BB962C8B-B14F-4D97-AF65-F5344CB8AC3E}">
        <p14:creationId xmlns:p14="http://schemas.microsoft.com/office/powerpoint/2010/main" val="3722239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22E97793-2B53-43AB-B1B8-F4ADA286D5CF}"/>
              </a:ext>
            </a:extLst>
          </p:cNvPr>
          <p:cNvPicPr>
            <a:picLocks noChangeAspect="1"/>
          </p:cNvPicPr>
          <p:nvPr/>
        </p:nvPicPr>
        <p:blipFill rotWithShape="1">
          <a:blip r:embed="rId2"/>
          <a:srcRect l="3583" r="26020" b="-2"/>
          <a:stretch/>
        </p:blipFill>
        <p:spPr>
          <a:xfrm>
            <a:off x="6646332" y="10"/>
            <a:ext cx="5545668" cy="6858330"/>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p:cNvSpPr>
            <a:spLocks noGrp="1"/>
          </p:cNvSpPr>
          <p:nvPr>
            <p:ph type="subTitle" idx="1"/>
          </p:nvPr>
        </p:nvSpPr>
        <p:spPr>
          <a:xfrm>
            <a:off x="243828" y="270821"/>
            <a:ext cx="8645571" cy="6167725"/>
          </a:xfrm>
        </p:spPr>
        <p:txBody>
          <a:bodyPr anchor="t">
            <a:normAutofit fontScale="85000" lnSpcReduction="10000"/>
          </a:bodyPr>
          <a:lstStyle/>
          <a:p>
            <a:r>
              <a:rPr lang="en-US" sz="4800" dirty="0">
                <a:latin typeface="Microsoft YaHei"/>
                <a:ea typeface="Meiryo"/>
              </a:rPr>
              <a:t>                 	    </a:t>
            </a:r>
            <a:r>
              <a:rPr lang="en-US" sz="2600" dirty="0">
                <a:latin typeface="Microsoft YaHei"/>
                <a:ea typeface="Meiryo"/>
              </a:rPr>
              <a:t> 3</a:t>
            </a:r>
          </a:p>
          <a:p>
            <a:endParaRPr lang="en-US" sz="2000" dirty="0">
              <a:latin typeface="Microsoft YaHei"/>
              <a:ea typeface="Meiryo"/>
            </a:endParaRPr>
          </a:p>
          <a:p>
            <a:r>
              <a:rPr lang="en-US" sz="2000" dirty="0"/>
              <a:t> </a:t>
            </a:r>
            <a:r>
              <a:rPr lang="en-US" dirty="0"/>
              <a:t>“So whatever you wish that others would do to you, do also to them, for this is the Law and the Prophets.</a:t>
            </a:r>
          </a:p>
          <a:p>
            <a:r>
              <a:rPr lang="en-US" dirty="0">
                <a:solidFill>
                  <a:srgbClr val="800000"/>
                </a:solidFill>
                <a:hlinkClick r:id="rId3"/>
              </a:rPr>
              <a:t>Matthew</a:t>
            </a:r>
            <a:r>
              <a:rPr lang="en-US" b="1" u="sng" dirty="0">
                <a:solidFill>
                  <a:srgbClr val="800000"/>
                </a:solidFill>
                <a:hlinkClick r:id="rId3"/>
              </a:rPr>
              <a:t> 7:12</a:t>
            </a:r>
            <a:r>
              <a:rPr lang="en-US" b="1" dirty="0">
                <a:solidFill>
                  <a:srgbClr val="800000"/>
                </a:solidFill>
              </a:rPr>
              <a:t> </a:t>
            </a:r>
          </a:p>
          <a:p>
            <a:r>
              <a:rPr lang="en-US" dirty="0"/>
              <a:t> </a:t>
            </a:r>
          </a:p>
          <a:p>
            <a:r>
              <a:rPr lang="en-US" dirty="0"/>
              <a:t>Therefore, as God’s chosen people, holy and dearly loved, clothe yourselves with compassion, kindness, humility, gentleness and patience.</a:t>
            </a:r>
          </a:p>
          <a:p>
            <a:r>
              <a:rPr lang="en-US" b="1" dirty="0">
                <a:hlinkClick r:id="rId4"/>
              </a:rPr>
              <a:t>Colossians 3:12</a:t>
            </a:r>
            <a:endParaRPr lang="en-US" dirty="0"/>
          </a:p>
          <a:p>
            <a:r>
              <a:rPr lang="en-US" sz="2000" dirty="0"/>
              <a:t> </a:t>
            </a:r>
          </a:p>
          <a:p>
            <a:endParaRPr lang="en-US" sz="2000" dirty="0">
              <a:latin typeface="Microsoft YaHei"/>
              <a:ea typeface="Meiryo"/>
            </a:endParaRPr>
          </a:p>
          <a:p>
            <a:r>
              <a:rPr lang="en-US" sz="2000" dirty="0">
                <a:latin typeface="Microsoft YaHei"/>
                <a:ea typeface="Meiryo"/>
              </a:rPr>
              <a:t>  </a:t>
            </a:r>
          </a:p>
        </p:txBody>
      </p:sp>
    </p:spTree>
    <p:extLst>
      <p:ext uri="{BB962C8B-B14F-4D97-AF65-F5344CB8AC3E}">
        <p14:creationId xmlns:p14="http://schemas.microsoft.com/office/powerpoint/2010/main" val="2955918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22E97793-2B53-43AB-B1B8-F4ADA286D5CF}"/>
              </a:ext>
            </a:extLst>
          </p:cNvPr>
          <p:cNvPicPr>
            <a:picLocks noChangeAspect="1"/>
          </p:cNvPicPr>
          <p:nvPr/>
        </p:nvPicPr>
        <p:blipFill rotWithShape="1">
          <a:blip r:embed="rId2"/>
          <a:srcRect l="3583" r="26020" b="-2"/>
          <a:stretch/>
        </p:blipFill>
        <p:spPr>
          <a:xfrm>
            <a:off x="6646332" y="10"/>
            <a:ext cx="5545668" cy="6858330"/>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p:cNvSpPr>
            <a:spLocks noGrp="1"/>
          </p:cNvSpPr>
          <p:nvPr>
            <p:ph type="subTitle" idx="1"/>
          </p:nvPr>
        </p:nvSpPr>
        <p:spPr>
          <a:xfrm>
            <a:off x="243828" y="270821"/>
            <a:ext cx="8365200" cy="6167725"/>
          </a:xfrm>
        </p:spPr>
        <p:txBody>
          <a:bodyPr anchor="t">
            <a:normAutofit fontScale="25000" lnSpcReduction="20000"/>
          </a:bodyPr>
          <a:lstStyle/>
          <a:p>
            <a:r>
              <a:rPr lang="en-US" sz="4800" dirty="0">
                <a:latin typeface="Microsoft YaHei"/>
                <a:ea typeface="Meiryo"/>
              </a:rPr>
              <a:t>                             	</a:t>
            </a:r>
            <a:r>
              <a:rPr lang="en-US" sz="9600" dirty="0">
                <a:latin typeface="Microsoft YaHei"/>
                <a:ea typeface="Meiryo"/>
              </a:rPr>
              <a:t>  		   </a:t>
            </a:r>
          </a:p>
          <a:p>
            <a:pPr algn="ctr"/>
            <a:r>
              <a:rPr lang="en-US" sz="9600" dirty="0">
                <a:latin typeface="Microsoft YaHei"/>
                <a:ea typeface="Meiryo"/>
              </a:rPr>
              <a:t> 4</a:t>
            </a:r>
          </a:p>
          <a:p>
            <a:r>
              <a:rPr lang="en-US" sz="2000" dirty="0">
                <a:latin typeface="Microsoft YaHei"/>
                <a:ea typeface="Meiryo"/>
              </a:rPr>
              <a:t> </a:t>
            </a:r>
          </a:p>
          <a:p>
            <a:endParaRPr lang="en-US" sz="2200" dirty="0">
              <a:latin typeface="Microsoft YaHei"/>
              <a:ea typeface="Meiryo"/>
            </a:endParaRPr>
          </a:p>
          <a:p>
            <a:endParaRPr lang="en-US" sz="2200" dirty="0">
              <a:latin typeface="Microsoft YaHei"/>
              <a:ea typeface="Meiryo"/>
            </a:endParaRPr>
          </a:p>
          <a:p>
            <a:endParaRPr lang="en-US" sz="2200" dirty="0">
              <a:latin typeface="Microsoft YaHei"/>
              <a:ea typeface="Meiryo"/>
            </a:endParaRPr>
          </a:p>
          <a:p>
            <a:r>
              <a:rPr lang="en-US" sz="8000" dirty="0">
                <a:latin typeface="Microsoft YaHei"/>
                <a:ea typeface="Meiryo"/>
              </a:rPr>
              <a:t>O handmaid of God! The prayers which were revealed to ask for healing apply both to physical and spiritual healing. Recite them, then, to heal both the soul and the body. If healing is right for the patient, it will certainly be granted; but for some ailing persons, healing would only be the cause of other ills, and therefore wisdom doth not permit an affirmative answer to the prayer. </a:t>
            </a:r>
          </a:p>
          <a:p>
            <a:r>
              <a:rPr lang="en-US" sz="8000" dirty="0">
                <a:latin typeface="Microsoft YaHei"/>
                <a:ea typeface="Meiryo"/>
              </a:rPr>
              <a:t> O handmaid of God! The power of the Holy Spirit healeth both physical and spiritual ailments. </a:t>
            </a:r>
            <a:endParaRPr lang="en-US" sz="8000" dirty="0"/>
          </a:p>
          <a:p>
            <a:endParaRPr lang="en-US" sz="8000" dirty="0">
              <a:latin typeface="Microsoft YaHei"/>
              <a:ea typeface="Meiryo"/>
            </a:endParaRPr>
          </a:p>
          <a:p>
            <a:r>
              <a:rPr lang="en-US" sz="6200" dirty="0">
                <a:latin typeface="Microsoft YaHei"/>
                <a:ea typeface="Meiryo"/>
              </a:rPr>
              <a:t>- 'Abdu'l-Bahá</a:t>
            </a:r>
          </a:p>
          <a:p>
            <a:endParaRPr lang="en-US" sz="2000" dirty="0">
              <a:latin typeface="Microsoft YaHei"/>
              <a:ea typeface="Meiryo"/>
            </a:endParaRPr>
          </a:p>
          <a:p>
            <a:endParaRPr lang="en-US" sz="2000" dirty="0">
              <a:latin typeface="Microsoft YaHei"/>
              <a:ea typeface="Meiryo"/>
            </a:endParaRPr>
          </a:p>
          <a:p>
            <a:r>
              <a:rPr lang="en-US" sz="2000" dirty="0">
                <a:latin typeface="Microsoft YaHei"/>
                <a:ea typeface="Meiryo"/>
              </a:rPr>
              <a:t>  </a:t>
            </a:r>
          </a:p>
        </p:txBody>
      </p:sp>
    </p:spTree>
    <p:extLst>
      <p:ext uri="{BB962C8B-B14F-4D97-AF65-F5344CB8AC3E}">
        <p14:creationId xmlns:p14="http://schemas.microsoft.com/office/powerpoint/2010/main" val="2006237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22E97793-2B53-43AB-B1B8-F4ADA286D5CF}"/>
              </a:ext>
            </a:extLst>
          </p:cNvPr>
          <p:cNvPicPr>
            <a:picLocks noChangeAspect="1"/>
          </p:cNvPicPr>
          <p:nvPr/>
        </p:nvPicPr>
        <p:blipFill rotWithShape="1">
          <a:blip r:embed="rId3"/>
          <a:srcRect l="3583" r="26020" b="-2"/>
          <a:stretch/>
        </p:blipFill>
        <p:spPr>
          <a:xfrm>
            <a:off x="6646332" y="10"/>
            <a:ext cx="5545668" cy="6858330"/>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p:cNvSpPr>
            <a:spLocks noGrp="1"/>
          </p:cNvSpPr>
          <p:nvPr>
            <p:ph type="subTitle" idx="1"/>
          </p:nvPr>
        </p:nvSpPr>
        <p:spPr>
          <a:xfrm>
            <a:off x="243828" y="270821"/>
            <a:ext cx="8197047" cy="6167725"/>
          </a:xfrm>
        </p:spPr>
        <p:txBody>
          <a:bodyPr anchor="t">
            <a:normAutofit/>
          </a:bodyPr>
          <a:lstStyle/>
          <a:p>
            <a:r>
              <a:rPr lang="en-US" sz="4800" dirty="0">
                <a:latin typeface="Microsoft YaHei"/>
                <a:ea typeface="Meiryo"/>
              </a:rPr>
              <a:t>                   	   </a:t>
            </a:r>
            <a:r>
              <a:rPr lang="en-US" dirty="0">
                <a:latin typeface="Microsoft YaHei"/>
                <a:ea typeface="Meiryo"/>
              </a:rPr>
              <a:t>5</a:t>
            </a:r>
          </a:p>
          <a:p>
            <a:endParaRPr lang="en-US" sz="2000" dirty="0">
              <a:latin typeface="Microsoft YaHei"/>
              <a:ea typeface="Meiryo"/>
            </a:endParaRPr>
          </a:p>
          <a:p>
            <a:endParaRPr lang="en-US" sz="2000" dirty="0">
              <a:latin typeface="Microsoft YaHei"/>
              <a:ea typeface="Meiryo"/>
            </a:endParaRPr>
          </a:p>
          <a:p>
            <a:r>
              <a:rPr lang="en-US" sz="2000" dirty="0">
                <a:latin typeface="Microsoft YaHei"/>
                <a:ea typeface="Meiryo"/>
              </a:rPr>
              <a:t>  </a:t>
            </a:r>
          </a:p>
        </p:txBody>
      </p:sp>
      <p:graphicFrame>
        <p:nvGraphicFramePr>
          <p:cNvPr id="2" name="Object 1">
            <a:extLst>
              <a:ext uri="{FF2B5EF4-FFF2-40B4-BE49-F238E27FC236}">
                <a16:creationId xmlns:a16="http://schemas.microsoft.com/office/drawing/2014/main" id="{A23EA42F-A5F8-4DA3-B4BF-E7F1F31BB872}"/>
              </a:ext>
            </a:extLst>
          </p:cNvPr>
          <p:cNvGraphicFramePr>
            <a:graphicFrameLocks noChangeAspect="1"/>
          </p:cNvGraphicFramePr>
          <p:nvPr>
            <p:extLst>
              <p:ext uri="{D42A27DB-BD31-4B8C-83A1-F6EECF244321}">
                <p14:modId xmlns:p14="http://schemas.microsoft.com/office/powerpoint/2010/main" val="2138586018"/>
              </p:ext>
            </p:extLst>
          </p:nvPr>
        </p:nvGraphicFramePr>
        <p:xfrm>
          <a:off x="461153" y="1624510"/>
          <a:ext cx="7009740" cy="4362855"/>
        </p:xfrm>
        <a:graphic>
          <a:graphicData uri="http://schemas.openxmlformats.org/presentationml/2006/ole">
            <mc:AlternateContent xmlns:mc="http://schemas.openxmlformats.org/markup-compatibility/2006">
              <mc:Choice xmlns:v="urn:schemas-microsoft-com:vml" Requires="v">
                <p:oleObj spid="_x0000_s1028" r:id="rId4" imgW="9384120" imgH="5841000" progId="">
                  <p:embed/>
                </p:oleObj>
              </mc:Choice>
              <mc:Fallback>
                <p:oleObj r:id="rId4" imgW="9384120" imgH="5841000" progId="">
                  <p:embed/>
                  <p:pic>
                    <p:nvPicPr>
                      <p:cNvPr id="0" name=""/>
                      <p:cNvPicPr/>
                      <p:nvPr/>
                    </p:nvPicPr>
                    <p:blipFill>
                      <a:blip r:embed="rId5"/>
                      <a:stretch>
                        <a:fillRect/>
                      </a:stretch>
                    </p:blipFill>
                    <p:spPr>
                      <a:xfrm>
                        <a:off x="461153" y="1624510"/>
                        <a:ext cx="7009740" cy="4362855"/>
                      </a:xfrm>
                      <a:prstGeom prst="rect">
                        <a:avLst/>
                      </a:prstGeom>
                    </p:spPr>
                  </p:pic>
                </p:oleObj>
              </mc:Fallback>
            </mc:AlternateContent>
          </a:graphicData>
        </a:graphic>
      </p:graphicFrame>
    </p:spTree>
    <p:extLst>
      <p:ext uri="{BB962C8B-B14F-4D97-AF65-F5344CB8AC3E}">
        <p14:creationId xmlns:p14="http://schemas.microsoft.com/office/powerpoint/2010/main" val="3719606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22E97793-2B53-43AB-B1B8-F4ADA286D5CF}"/>
              </a:ext>
            </a:extLst>
          </p:cNvPr>
          <p:cNvPicPr>
            <a:picLocks noChangeAspect="1"/>
          </p:cNvPicPr>
          <p:nvPr/>
        </p:nvPicPr>
        <p:blipFill rotWithShape="1">
          <a:blip r:embed="rId2"/>
          <a:srcRect l="3583" r="26020" b="-2"/>
          <a:stretch/>
        </p:blipFill>
        <p:spPr>
          <a:xfrm>
            <a:off x="6646332" y="10"/>
            <a:ext cx="5545668" cy="6858330"/>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p:cNvSpPr>
            <a:spLocks noGrp="1"/>
          </p:cNvSpPr>
          <p:nvPr>
            <p:ph type="subTitle" idx="1"/>
          </p:nvPr>
        </p:nvSpPr>
        <p:spPr>
          <a:xfrm>
            <a:off x="243829" y="270821"/>
            <a:ext cx="8348708" cy="6167725"/>
          </a:xfrm>
        </p:spPr>
        <p:txBody>
          <a:bodyPr anchor="t">
            <a:normAutofit/>
          </a:bodyPr>
          <a:lstStyle/>
          <a:p>
            <a:r>
              <a:rPr lang="en-US" sz="4800" dirty="0">
                <a:latin typeface="Microsoft YaHei"/>
                <a:ea typeface="Meiryo"/>
              </a:rPr>
              <a:t>                       </a:t>
            </a:r>
            <a:r>
              <a:rPr lang="en-US" dirty="0">
                <a:latin typeface="Microsoft YaHei"/>
                <a:ea typeface="Meiryo"/>
              </a:rPr>
              <a:t>6</a:t>
            </a:r>
            <a:endParaRPr lang="en-US" dirty="0">
              <a:latin typeface="Meiryo"/>
              <a:ea typeface="Meiryo"/>
            </a:endParaRPr>
          </a:p>
          <a:p>
            <a:endParaRPr lang="en-US" sz="2000" dirty="0">
              <a:latin typeface="Microsoft YaHei"/>
              <a:ea typeface="Meiryo"/>
            </a:endParaRPr>
          </a:p>
          <a:p>
            <a:r>
              <a:rPr lang="en-US" sz="2000" dirty="0">
                <a:latin typeface="Microsoft YaHei"/>
                <a:ea typeface="Meiryo"/>
              </a:rPr>
              <a:t>Universal benefits derive from the grace of the Divine religions; for they lead their true followers to sincerity of intent, to high purpose, to purity and spotless honor, to surpassing kindness and compassion.</a:t>
            </a:r>
            <a:endParaRPr lang="en-US" dirty="0">
              <a:latin typeface="Meiryo"/>
              <a:ea typeface="Meiryo"/>
            </a:endParaRPr>
          </a:p>
          <a:p>
            <a:endParaRPr lang="en-US" dirty="0">
              <a:ea typeface="Meiryo"/>
            </a:endParaRPr>
          </a:p>
          <a:p>
            <a:r>
              <a:rPr lang="en-US" sz="2000" dirty="0">
                <a:latin typeface="Microsoft YaHei"/>
                <a:ea typeface="Meiryo"/>
              </a:rPr>
              <a:t>- 'Abdu'l-Bahá</a:t>
            </a:r>
          </a:p>
          <a:p>
            <a:endParaRPr lang="en-US" sz="2000" dirty="0">
              <a:latin typeface="Microsoft YaHei"/>
              <a:ea typeface="Meiryo"/>
            </a:endParaRPr>
          </a:p>
          <a:p>
            <a:endParaRPr lang="en-US" sz="2000" dirty="0">
              <a:latin typeface="Microsoft YaHei"/>
              <a:ea typeface="Meiryo"/>
            </a:endParaRPr>
          </a:p>
          <a:p>
            <a:r>
              <a:rPr lang="en-US" sz="2000" dirty="0">
                <a:latin typeface="Microsoft YaHei"/>
                <a:ea typeface="Meiryo"/>
              </a:rPr>
              <a:t>  </a:t>
            </a:r>
          </a:p>
        </p:txBody>
      </p:sp>
    </p:spTree>
    <p:extLst>
      <p:ext uri="{BB962C8B-B14F-4D97-AF65-F5344CB8AC3E}">
        <p14:creationId xmlns:p14="http://schemas.microsoft.com/office/powerpoint/2010/main" val="1718537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22E97793-2B53-43AB-B1B8-F4ADA286D5CF}"/>
              </a:ext>
            </a:extLst>
          </p:cNvPr>
          <p:cNvPicPr>
            <a:picLocks noChangeAspect="1"/>
          </p:cNvPicPr>
          <p:nvPr/>
        </p:nvPicPr>
        <p:blipFill rotWithShape="1">
          <a:blip r:embed="rId2"/>
          <a:srcRect l="3583" r="26020" b="-2"/>
          <a:stretch/>
        </p:blipFill>
        <p:spPr>
          <a:xfrm>
            <a:off x="6646332" y="10"/>
            <a:ext cx="5545668" cy="6858330"/>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p:cNvSpPr>
            <a:spLocks noGrp="1"/>
          </p:cNvSpPr>
          <p:nvPr>
            <p:ph type="subTitle" idx="1"/>
          </p:nvPr>
        </p:nvSpPr>
        <p:spPr>
          <a:xfrm>
            <a:off x="243828" y="270821"/>
            <a:ext cx="8197047" cy="6167725"/>
          </a:xfrm>
        </p:spPr>
        <p:txBody>
          <a:bodyPr anchor="t">
            <a:normAutofit/>
          </a:bodyPr>
          <a:lstStyle/>
          <a:p>
            <a:r>
              <a:rPr lang="en-US" sz="4800" dirty="0">
                <a:latin typeface="Microsoft YaHei"/>
                <a:ea typeface="Meiryo"/>
              </a:rPr>
              <a:t>                      </a:t>
            </a:r>
            <a:r>
              <a:rPr lang="en-US" dirty="0">
                <a:latin typeface="Microsoft YaHei"/>
                <a:ea typeface="Meiryo"/>
              </a:rPr>
              <a:t>7</a:t>
            </a:r>
          </a:p>
          <a:p>
            <a:endParaRPr lang="en-US" sz="2000" dirty="0">
              <a:latin typeface="Microsoft YaHei"/>
              <a:ea typeface="Meiryo"/>
            </a:endParaRPr>
          </a:p>
          <a:p>
            <a:endParaRPr lang="en-US" sz="2000" dirty="0">
              <a:latin typeface="Microsoft YaHei"/>
              <a:ea typeface="Meiryo"/>
            </a:endParaRPr>
          </a:p>
          <a:p>
            <a:r>
              <a:rPr lang="en-US" sz="2000" dirty="0">
                <a:latin typeface="Microsoft YaHei"/>
                <a:ea typeface="Meiryo"/>
              </a:rPr>
              <a:t>  </a:t>
            </a:r>
          </a:p>
        </p:txBody>
      </p:sp>
      <p:pic>
        <p:nvPicPr>
          <p:cNvPr id="2" name="Picture 4" descr="Text&#10;&#10;Description automatically generated">
            <a:extLst>
              <a:ext uri="{FF2B5EF4-FFF2-40B4-BE49-F238E27FC236}">
                <a16:creationId xmlns:a16="http://schemas.microsoft.com/office/drawing/2014/main" id="{74754EBB-0422-49D2-8471-8CC486D0ACC4}"/>
              </a:ext>
            </a:extLst>
          </p:cNvPr>
          <p:cNvPicPr>
            <a:picLocks noChangeAspect="1"/>
          </p:cNvPicPr>
          <p:nvPr/>
        </p:nvPicPr>
        <p:blipFill>
          <a:blip r:embed="rId3"/>
          <a:stretch>
            <a:fillRect/>
          </a:stretch>
        </p:blipFill>
        <p:spPr>
          <a:xfrm>
            <a:off x="679939" y="1846629"/>
            <a:ext cx="6797430" cy="4004894"/>
          </a:xfrm>
          <a:prstGeom prst="rect">
            <a:avLst/>
          </a:prstGeom>
        </p:spPr>
      </p:pic>
    </p:spTree>
    <p:extLst>
      <p:ext uri="{BB962C8B-B14F-4D97-AF65-F5344CB8AC3E}">
        <p14:creationId xmlns:p14="http://schemas.microsoft.com/office/powerpoint/2010/main" val="3946593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22E97793-2B53-43AB-B1B8-F4ADA286D5CF}"/>
              </a:ext>
            </a:extLst>
          </p:cNvPr>
          <p:cNvPicPr>
            <a:picLocks noChangeAspect="1"/>
          </p:cNvPicPr>
          <p:nvPr/>
        </p:nvPicPr>
        <p:blipFill rotWithShape="1">
          <a:blip r:embed="rId3"/>
          <a:srcRect l="3583" r="26020" b="-2"/>
          <a:stretch/>
        </p:blipFill>
        <p:spPr>
          <a:xfrm>
            <a:off x="6646332" y="10"/>
            <a:ext cx="5545668" cy="6858330"/>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p:cNvSpPr>
            <a:spLocks noGrp="1"/>
          </p:cNvSpPr>
          <p:nvPr>
            <p:ph type="subTitle" idx="1"/>
          </p:nvPr>
        </p:nvSpPr>
        <p:spPr>
          <a:xfrm>
            <a:off x="2082355" y="690446"/>
            <a:ext cx="8197047" cy="4241478"/>
          </a:xfrm>
        </p:spPr>
        <p:txBody>
          <a:bodyPr anchor="t">
            <a:normAutofit/>
          </a:bodyPr>
          <a:lstStyle/>
          <a:p>
            <a:r>
              <a:rPr lang="en-US" sz="4800" dirty="0">
                <a:latin typeface="Microsoft YaHei"/>
                <a:ea typeface="Meiryo"/>
              </a:rPr>
              <a:t>                   </a:t>
            </a:r>
            <a:endParaRPr lang="en-US" sz="2000" dirty="0">
              <a:latin typeface="Microsoft YaHei"/>
              <a:ea typeface="Meiryo"/>
            </a:endParaRPr>
          </a:p>
          <a:p>
            <a:endParaRPr lang="en-US" sz="2000" dirty="0">
              <a:latin typeface="Microsoft YaHei"/>
              <a:ea typeface="Meiryo"/>
            </a:endParaRPr>
          </a:p>
          <a:p>
            <a:r>
              <a:rPr lang="en-US" sz="2000" dirty="0">
                <a:latin typeface="Microsoft YaHei"/>
                <a:ea typeface="Meiryo"/>
              </a:rPr>
              <a:t>  </a:t>
            </a:r>
            <a:r>
              <a:rPr lang="en-US" sz="2000" dirty="0"/>
              <a:t>https://</a:t>
            </a:r>
            <a:r>
              <a:rPr lang="en-US" sz="2000" dirty="0" err="1"/>
              <a:t>www.youtube.com</a:t>
            </a:r>
            <a:r>
              <a:rPr lang="en-US" sz="2000" dirty="0"/>
              <a:t>/</a:t>
            </a:r>
            <a:r>
              <a:rPr lang="en-US" sz="2000" dirty="0" err="1"/>
              <a:t>watch?v</a:t>
            </a:r>
            <a:r>
              <a:rPr lang="en-US" sz="2000" dirty="0"/>
              <a:t>=lm63hCncehU</a:t>
            </a:r>
          </a:p>
          <a:p>
            <a:r>
              <a:rPr lang="en-US" sz="2000" dirty="0"/>
              <a:t> </a:t>
            </a:r>
            <a:endParaRPr lang="en-US" sz="2000" b="1" dirty="0"/>
          </a:p>
          <a:p>
            <a:r>
              <a:rPr lang="en-US" sz="2000" dirty="0"/>
              <a:t>Empathy - Global Empathy Mirror Experiment</a:t>
            </a:r>
            <a:endParaRPr lang="en-US" sz="2000" b="1" dirty="0"/>
          </a:p>
          <a:p>
            <a:endParaRPr lang="en-US" sz="2000" dirty="0">
              <a:latin typeface="Microsoft YaHei"/>
              <a:ea typeface="Meiryo"/>
            </a:endParaRPr>
          </a:p>
        </p:txBody>
      </p:sp>
      <p:pic>
        <p:nvPicPr>
          <p:cNvPr id="2" name="Online Media 1" title="Empathy - Global Empathy Mirror Experiment">
            <a:hlinkClick r:id="" action="ppaction://media"/>
            <a:extLst>
              <a:ext uri="{FF2B5EF4-FFF2-40B4-BE49-F238E27FC236}">
                <a16:creationId xmlns:a16="http://schemas.microsoft.com/office/drawing/2014/main" id="{D666C841-DFAD-4865-9C64-046300877481}"/>
              </a:ext>
            </a:extLst>
          </p:cNvPr>
          <p:cNvPicPr>
            <a:picLocks noRot="1" noChangeAspect="1"/>
          </p:cNvPicPr>
          <p:nvPr>
            <a:videoFile r:link="rId1"/>
          </p:nvPr>
        </p:nvPicPr>
        <p:blipFill>
          <a:blip r:embed="rId4"/>
          <a:stretch>
            <a:fillRect/>
          </a:stretch>
        </p:blipFill>
        <p:spPr>
          <a:xfrm>
            <a:off x="1211897" y="633948"/>
            <a:ext cx="9937961" cy="5590103"/>
          </a:xfrm>
          <a:prstGeom prst="rect">
            <a:avLst/>
          </a:prstGeom>
        </p:spPr>
      </p:pic>
    </p:spTree>
    <p:extLst>
      <p:ext uri="{BB962C8B-B14F-4D97-AF65-F5344CB8AC3E}">
        <p14:creationId xmlns:p14="http://schemas.microsoft.com/office/powerpoint/2010/main" val="320923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22E97793-2B53-43AB-B1B8-F4ADA286D5CF}"/>
              </a:ext>
            </a:extLst>
          </p:cNvPr>
          <p:cNvPicPr>
            <a:picLocks noChangeAspect="1"/>
          </p:cNvPicPr>
          <p:nvPr/>
        </p:nvPicPr>
        <p:blipFill rotWithShape="1">
          <a:blip r:embed="rId2"/>
          <a:srcRect l="3583" r="26020" b="-2"/>
          <a:stretch/>
        </p:blipFill>
        <p:spPr>
          <a:xfrm>
            <a:off x="6646332" y="10"/>
            <a:ext cx="5545668" cy="6858330"/>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p:cNvSpPr>
            <a:spLocks noGrp="1"/>
          </p:cNvSpPr>
          <p:nvPr>
            <p:ph type="subTitle" idx="1"/>
          </p:nvPr>
        </p:nvSpPr>
        <p:spPr>
          <a:xfrm>
            <a:off x="243828" y="270821"/>
            <a:ext cx="8197047" cy="6167725"/>
          </a:xfrm>
        </p:spPr>
        <p:txBody>
          <a:bodyPr anchor="t">
            <a:normAutofit fontScale="85000" lnSpcReduction="20000"/>
          </a:bodyPr>
          <a:lstStyle/>
          <a:p>
            <a:r>
              <a:rPr lang="en-US" sz="4800" dirty="0">
                <a:latin typeface="Microsoft YaHei"/>
                <a:ea typeface="Meiryo"/>
              </a:rPr>
              <a:t>                        </a:t>
            </a:r>
            <a:r>
              <a:rPr lang="en-US" sz="2600" dirty="0">
                <a:latin typeface="Microsoft YaHei"/>
                <a:ea typeface="Meiryo"/>
              </a:rPr>
              <a:t>8</a:t>
            </a:r>
          </a:p>
          <a:p>
            <a:endParaRPr lang="en-US" sz="2000" dirty="0">
              <a:latin typeface="Microsoft YaHei"/>
              <a:ea typeface="Meiryo"/>
            </a:endParaRPr>
          </a:p>
          <a:p>
            <a:r>
              <a:rPr lang="en-US" sz="2600" dirty="0">
                <a:latin typeface="Microsoft YaHei"/>
                <a:ea typeface="Meiryo"/>
              </a:rPr>
              <a:t>As to the fact that man must entirely forget himself, by this is meant that he should arise in the mystery of sacrifice and that is the disappearance of mortal sentiments and the extinction of blamable morals which constitute the temporal gloom and not that the physical health should be changed into weakness and debility.</a:t>
            </a:r>
          </a:p>
          <a:p>
            <a:endParaRPr lang="en-US" sz="2000" dirty="0">
              <a:latin typeface="Microsoft YaHei"/>
              <a:ea typeface="Meiryo"/>
            </a:endParaRPr>
          </a:p>
          <a:p>
            <a:r>
              <a:rPr lang="en-US" sz="2000" dirty="0">
                <a:latin typeface="Microsoft YaHei"/>
                <a:ea typeface="Meiryo"/>
              </a:rPr>
              <a:t>- 'Abdu'l-Bahá</a:t>
            </a:r>
          </a:p>
          <a:p>
            <a:endParaRPr lang="en-US" sz="2000" dirty="0">
              <a:latin typeface="Microsoft YaHei"/>
              <a:ea typeface="Meiryo"/>
            </a:endParaRPr>
          </a:p>
          <a:p>
            <a:endParaRPr lang="en-US" sz="2000" dirty="0">
              <a:latin typeface="Microsoft YaHei"/>
              <a:ea typeface="Meiryo"/>
            </a:endParaRPr>
          </a:p>
          <a:p>
            <a:r>
              <a:rPr lang="en-US" sz="2000" dirty="0">
                <a:latin typeface="Microsoft YaHei"/>
                <a:ea typeface="Meiryo"/>
              </a:rPr>
              <a:t>  </a:t>
            </a:r>
          </a:p>
        </p:txBody>
      </p:sp>
    </p:spTree>
    <p:extLst>
      <p:ext uri="{BB962C8B-B14F-4D97-AF65-F5344CB8AC3E}">
        <p14:creationId xmlns:p14="http://schemas.microsoft.com/office/powerpoint/2010/main" val="1008993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22E97793-2B53-43AB-B1B8-F4ADA286D5CF}"/>
              </a:ext>
            </a:extLst>
          </p:cNvPr>
          <p:cNvPicPr>
            <a:picLocks noChangeAspect="1"/>
          </p:cNvPicPr>
          <p:nvPr/>
        </p:nvPicPr>
        <p:blipFill rotWithShape="1">
          <a:blip r:embed="rId3"/>
          <a:srcRect l="3583" r="26020" b="-2"/>
          <a:stretch/>
        </p:blipFill>
        <p:spPr>
          <a:xfrm>
            <a:off x="6646332" y="10"/>
            <a:ext cx="5545668" cy="6858330"/>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p:cNvSpPr>
            <a:spLocks noGrp="1"/>
          </p:cNvSpPr>
          <p:nvPr>
            <p:ph type="subTitle" idx="1"/>
          </p:nvPr>
        </p:nvSpPr>
        <p:spPr>
          <a:xfrm>
            <a:off x="243828" y="270821"/>
            <a:ext cx="8197047" cy="6167725"/>
          </a:xfrm>
        </p:spPr>
        <p:txBody>
          <a:bodyPr anchor="t">
            <a:normAutofit/>
          </a:bodyPr>
          <a:lstStyle/>
          <a:p>
            <a:r>
              <a:rPr lang="en-US" sz="4800" dirty="0">
                <a:latin typeface="Microsoft YaHei"/>
                <a:ea typeface="Meiryo"/>
              </a:rPr>
              <a:t>                      </a:t>
            </a:r>
            <a:r>
              <a:rPr lang="en-US" dirty="0">
                <a:latin typeface="Microsoft YaHei"/>
                <a:ea typeface="Meiryo"/>
              </a:rPr>
              <a:t>9</a:t>
            </a:r>
          </a:p>
          <a:p>
            <a:endParaRPr lang="en-US" sz="2000" dirty="0">
              <a:latin typeface="Microsoft YaHei"/>
              <a:ea typeface="Meiryo"/>
            </a:endParaRPr>
          </a:p>
          <a:p>
            <a:endParaRPr lang="en-US" sz="2000" dirty="0">
              <a:latin typeface="Microsoft YaHei"/>
              <a:ea typeface="Meiryo"/>
            </a:endParaRPr>
          </a:p>
          <a:p>
            <a:r>
              <a:rPr lang="en-US" sz="2000" dirty="0">
                <a:latin typeface="Microsoft YaHei"/>
                <a:ea typeface="Meiryo"/>
              </a:rPr>
              <a:t>  </a:t>
            </a:r>
          </a:p>
        </p:txBody>
      </p:sp>
      <p:graphicFrame>
        <p:nvGraphicFramePr>
          <p:cNvPr id="5" name="Object 4">
            <a:extLst>
              <a:ext uri="{FF2B5EF4-FFF2-40B4-BE49-F238E27FC236}">
                <a16:creationId xmlns:a16="http://schemas.microsoft.com/office/drawing/2014/main" id="{35D26CC8-8A86-4D56-8877-1DD6096E9A1F}"/>
              </a:ext>
            </a:extLst>
          </p:cNvPr>
          <p:cNvGraphicFramePr>
            <a:graphicFrameLocks noChangeAspect="1"/>
          </p:cNvGraphicFramePr>
          <p:nvPr>
            <p:extLst>
              <p:ext uri="{D42A27DB-BD31-4B8C-83A1-F6EECF244321}">
                <p14:modId xmlns:p14="http://schemas.microsoft.com/office/powerpoint/2010/main" val="2066900330"/>
              </p:ext>
            </p:extLst>
          </p:nvPr>
        </p:nvGraphicFramePr>
        <p:xfrm>
          <a:off x="243828" y="1550981"/>
          <a:ext cx="7916348" cy="4448257"/>
        </p:xfrm>
        <a:graphic>
          <a:graphicData uri="http://schemas.openxmlformats.org/presentationml/2006/ole">
            <mc:AlternateContent xmlns:mc="http://schemas.openxmlformats.org/markup-compatibility/2006">
              <mc:Choice xmlns:v="urn:schemas-microsoft-com:vml" Requires="v">
                <p:oleObj spid="_x0000_s2052" r:id="rId4" imgW="10552320" imgH="5929920" progId="">
                  <p:embed/>
                </p:oleObj>
              </mc:Choice>
              <mc:Fallback>
                <p:oleObj r:id="rId4" imgW="10552320" imgH="5929920" progId="">
                  <p:embed/>
                  <p:pic>
                    <p:nvPicPr>
                      <p:cNvPr id="0" name=""/>
                      <p:cNvPicPr/>
                      <p:nvPr/>
                    </p:nvPicPr>
                    <p:blipFill>
                      <a:blip r:embed="rId5"/>
                      <a:stretch>
                        <a:fillRect/>
                      </a:stretch>
                    </p:blipFill>
                    <p:spPr>
                      <a:xfrm>
                        <a:off x="243828" y="1550981"/>
                        <a:ext cx="7916348" cy="4448257"/>
                      </a:xfrm>
                      <a:prstGeom prst="rect">
                        <a:avLst/>
                      </a:prstGeom>
                    </p:spPr>
                  </p:pic>
                </p:oleObj>
              </mc:Fallback>
            </mc:AlternateContent>
          </a:graphicData>
        </a:graphic>
      </p:graphicFrame>
    </p:spTree>
    <p:extLst>
      <p:ext uri="{BB962C8B-B14F-4D97-AF65-F5344CB8AC3E}">
        <p14:creationId xmlns:p14="http://schemas.microsoft.com/office/powerpoint/2010/main" val="3419413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22E97793-2B53-43AB-B1B8-F4ADA286D5CF}"/>
              </a:ext>
            </a:extLst>
          </p:cNvPr>
          <p:cNvPicPr>
            <a:picLocks noChangeAspect="1"/>
          </p:cNvPicPr>
          <p:nvPr/>
        </p:nvPicPr>
        <p:blipFill rotWithShape="1">
          <a:blip r:embed="rId2"/>
          <a:srcRect l="3583" r="26020" b="-2"/>
          <a:stretch/>
        </p:blipFill>
        <p:spPr>
          <a:xfrm>
            <a:off x="6646332" y="10"/>
            <a:ext cx="5545668" cy="6858330"/>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p:cNvSpPr>
            <a:spLocks noGrp="1"/>
          </p:cNvSpPr>
          <p:nvPr>
            <p:ph type="subTitle" idx="1"/>
          </p:nvPr>
        </p:nvSpPr>
        <p:spPr>
          <a:xfrm>
            <a:off x="243829" y="270821"/>
            <a:ext cx="8266246" cy="6167725"/>
          </a:xfrm>
        </p:spPr>
        <p:txBody>
          <a:bodyPr anchor="t">
            <a:normAutofit/>
          </a:bodyPr>
          <a:lstStyle/>
          <a:p>
            <a:r>
              <a:rPr lang="en-US" sz="4800" dirty="0">
                <a:latin typeface="Microsoft YaHei"/>
                <a:ea typeface="Meiryo"/>
              </a:rPr>
              <a:t>                 	  </a:t>
            </a:r>
            <a:r>
              <a:rPr lang="en-US" sz="2000" dirty="0">
                <a:latin typeface="Microsoft YaHei"/>
                <a:ea typeface="Meiryo"/>
              </a:rPr>
              <a:t>10</a:t>
            </a:r>
          </a:p>
          <a:p>
            <a:endParaRPr lang="en-US" sz="2000" dirty="0">
              <a:latin typeface="Microsoft YaHei"/>
              <a:ea typeface="Meiryo"/>
            </a:endParaRPr>
          </a:p>
          <a:p>
            <a:r>
              <a:rPr lang="en-US" dirty="0"/>
              <a:t>When our thoughts are filled with the bitterness of this world, let us turn our eyes to the sweetness of God’s compassion and He will send us heavenly calm! If we are imprisoned in the material world, our spirit can soar into the Heavens and we shall be free indeed!</a:t>
            </a:r>
          </a:p>
          <a:p>
            <a:r>
              <a:rPr lang="en-US" sz="2000" dirty="0"/>
              <a:t> </a:t>
            </a:r>
          </a:p>
          <a:p>
            <a:r>
              <a:rPr lang="en-US" sz="2000" dirty="0"/>
              <a:t>Paris Talks by </a:t>
            </a:r>
            <a:r>
              <a:rPr lang="en-US" sz="2000" dirty="0" err="1"/>
              <a:t>Abdu’l‑Bahá</a:t>
            </a:r>
            <a:endParaRPr lang="en-US" sz="2000" dirty="0"/>
          </a:p>
          <a:p>
            <a:endParaRPr lang="en-US" sz="2000" dirty="0">
              <a:latin typeface="Microsoft YaHei"/>
              <a:ea typeface="Meiryo"/>
            </a:endParaRPr>
          </a:p>
        </p:txBody>
      </p:sp>
    </p:spTree>
    <p:extLst>
      <p:ext uri="{BB962C8B-B14F-4D97-AF65-F5344CB8AC3E}">
        <p14:creationId xmlns:p14="http://schemas.microsoft.com/office/powerpoint/2010/main" val="2122736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22E97793-2B53-43AB-B1B8-F4ADA286D5CF}"/>
              </a:ext>
            </a:extLst>
          </p:cNvPr>
          <p:cNvPicPr>
            <a:picLocks noChangeAspect="1"/>
          </p:cNvPicPr>
          <p:nvPr/>
        </p:nvPicPr>
        <p:blipFill rotWithShape="1">
          <a:blip r:embed="rId2"/>
          <a:srcRect l="3583" r="26020" b="-2"/>
          <a:stretch/>
        </p:blipFill>
        <p:spPr>
          <a:xfrm>
            <a:off x="6646332" y="10"/>
            <a:ext cx="5545668" cy="6858330"/>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p:cNvSpPr>
            <a:spLocks noGrp="1"/>
          </p:cNvSpPr>
          <p:nvPr>
            <p:ph type="subTitle" idx="1"/>
          </p:nvPr>
        </p:nvSpPr>
        <p:spPr>
          <a:xfrm>
            <a:off x="243828" y="270821"/>
            <a:ext cx="8497139" cy="6167725"/>
          </a:xfrm>
        </p:spPr>
        <p:txBody>
          <a:bodyPr anchor="t">
            <a:normAutofit lnSpcReduction="10000"/>
          </a:bodyPr>
          <a:lstStyle/>
          <a:p>
            <a:r>
              <a:rPr lang="en-US" sz="4800" dirty="0">
                <a:latin typeface="Microsoft YaHei"/>
                <a:ea typeface="Meiryo"/>
              </a:rPr>
              <a:t>                     </a:t>
            </a:r>
            <a:r>
              <a:rPr lang="en-US" dirty="0">
                <a:latin typeface="Microsoft YaHei"/>
                <a:ea typeface="Meiryo"/>
              </a:rPr>
              <a:t>11</a:t>
            </a:r>
          </a:p>
          <a:p>
            <a:endParaRPr lang="en-US" sz="2000" dirty="0">
              <a:latin typeface="Microsoft YaHei"/>
              <a:ea typeface="Meiryo"/>
            </a:endParaRPr>
          </a:p>
          <a:p>
            <a:r>
              <a:rPr lang="en-US" sz="2200" dirty="0"/>
              <a:t>Acts of kindness are greater than charity since they can be done for both the rich and poor… Charity can only be done with one’s money, while acts of loving-kindness can be performed both personally and with one’s money. </a:t>
            </a:r>
            <a:br>
              <a:rPr lang="en-US" sz="2200" dirty="0"/>
            </a:br>
            <a:r>
              <a:rPr lang="en-US" sz="2200" dirty="0"/>
              <a:t>- Rambam (</a:t>
            </a:r>
            <a:r>
              <a:rPr lang="en-US" sz="2200" dirty="0" err="1"/>
              <a:t>Hilchos</a:t>
            </a:r>
            <a:r>
              <a:rPr lang="en-US" sz="2200" dirty="0"/>
              <a:t> </a:t>
            </a:r>
            <a:r>
              <a:rPr lang="en-US" sz="2200" dirty="0" err="1"/>
              <a:t>Aivel</a:t>
            </a:r>
            <a:r>
              <a:rPr lang="en-US" sz="2200" dirty="0"/>
              <a:t> 14:1)</a:t>
            </a:r>
          </a:p>
          <a:p>
            <a:r>
              <a:rPr lang="en-US" sz="2200" dirty="0"/>
              <a:t> </a:t>
            </a:r>
          </a:p>
          <a:p>
            <a:r>
              <a:rPr lang="en-US" sz="2200" dirty="0"/>
              <a:t>The Sages taught...One who judges another favorably is himself judged favorably. </a:t>
            </a:r>
            <a:br>
              <a:rPr lang="en-US" sz="2200" dirty="0"/>
            </a:br>
            <a:r>
              <a:rPr lang="en-US" sz="2200" dirty="0"/>
              <a:t>(Talmud Shabbat 127b)</a:t>
            </a:r>
          </a:p>
          <a:p>
            <a:endParaRPr lang="en-US" sz="2000" dirty="0">
              <a:latin typeface="Microsoft YaHei"/>
              <a:ea typeface="Meiryo"/>
            </a:endParaRPr>
          </a:p>
        </p:txBody>
      </p:sp>
    </p:spTree>
    <p:extLst>
      <p:ext uri="{BB962C8B-B14F-4D97-AF65-F5344CB8AC3E}">
        <p14:creationId xmlns:p14="http://schemas.microsoft.com/office/powerpoint/2010/main" val="2352036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22E97793-2B53-43AB-B1B8-F4ADA286D5CF}"/>
              </a:ext>
            </a:extLst>
          </p:cNvPr>
          <p:cNvPicPr>
            <a:picLocks noChangeAspect="1"/>
          </p:cNvPicPr>
          <p:nvPr/>
        </p:nvPicPr>
        <p:blipFill rotWithShape="1">
          <a:blip r:embed="rId2"/>
          <a:srcRect l="3583" r="26020" b="-2"/>
          <a:stretch/>
        </p:blipFill>
        <p:spPr>
          <a:xfrm>
            <a:off x="6646332" y="10"/>
            <a:ext cx="5545668" cy="6858330"/>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p:cNvSpPr>
            <a:spLocks noGrp="1"/>
          </p:cNvSpPr>
          <p:nvPr>
            <p:ph type="subTitle" idx="1"/>
          </p:nvPr>
        </p:nvSpPr>
        <p:spPr>
          <a:xfrm>
            <a:off x="243828" y="270821"/>
            <a:ext cx="8365200" cy="6587179"/>
          </a:xfrm>
        </p:spPr>
        <p:txBody>
          <a:bodyPr anchor="t">
            <a:normAutofit lnSpcReduction="10000"/>
          </a:bodyPr>
          <a:lstStyle/>
          <a:p>
            <a:r>
              <a:rPr lang="en-US" sz="4800" dirty="0">
                <a:latin typeface="Microsoft YaHei"/>
                <a:ea typeface="Meiryo"/>
              </a:rPr>
              <a:t>                     </a:t>
            </a:r>
            <a:r>
              <a:rPr lang="en-US" dirty="0">
                <a:latin typeface="Microsoft YaHei"/>
                <a:ea typeface="Meiryo"/>
              </a:rPr>
              <a:t> 12</a:t>
            </a:r>
          </a:p>
          <a:p>
            <a:endParaRPr lang="en-US" sz="2000" dirty="0">
              <a:latin typeface="Microsoft YaHei"/>
              <a:ea typeface="Meiryo"/>
            </a:endParaRPr>
          </a:p>
          <a:p>
            <a:r>
              <a:rPr lang="en-US" sz="2000" cap="all" dirty="0"/>
              <a:t>O YE</a:t>
            </a:r>
            <a:r>
              <a:rPr lang="en-US" sz="2000" dirty="0"/>
              <a:t> beloved of the Lord! The Kingdom of God is founded upon equity and justice, and also upon mercy, compassion, and kindness to every living soul. Strive ye then with all your heart to treat compassionately all humankind—except for those who have some selfish, private motive, or some disease of the soul. Kindness cannot be shown the tyrant, the deceiver, or the thief, because, far from awakening them to the error of their ways, it </a:t>
            </a:r>
            <a:r>
              <a:rPr lang="en-US" sz="2000" dirty="0" err="1"/>
              <a:t>maketh</a:t>
            </a:r>
            <a:r>
              <a:rPr lang="en-US" sz="2000" dirty="0"/>
              <a:t> them to continue in their perversity as before. </a:t>
            </a:r>
          </a:p>
          <a:p>
            <a:r>
              <a:rPr lang="en-US" sz="2000" dirty="0"/>
              <a:t> </a:t>
            </a:r>
          </a:p>
          <a:p>
            <a:r>
              <a:rPr lang="en-US" sz="2000" dirty="0"/>
              <a:t>Selections from the Writings of ‘</a:t>
            </a:r>
            <a:r>
              <a:rPr lang="en-US" sz="2000" dirty="0" err="1"/>
              <a:t>Abdu’l‑Bahá</a:t>
            </a:r>
            <a:endParaRPr lang="en-US" sz="2000" dirty="0"/>
          </a:p>
          <a:p>
            <a:endParaRPr lang="en-US" sz="2000" dirty="0">
              <a:latin typeface="Microsoft YaHei"/>
              <a:ea typeface="Meiryo"/>
            </a:endParaRPr>
          </a:p>
        </p:txBody>
      </p:sp>
    </p:spTree>
    <p:extLst>
      <p:ext uri="{BB962C8B-B14F-4D97-AF65-F5344CB8AC3E}">
        <p14:creationId xmlns:p14="http://schemas.microsoft.com/office/powerpoint/2010/main" val="3779894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22E97793-2B53-43AB-B1B8-F4ADA286D5CF}"/>
              </a:ext>
            </a:extLst>
          </p:cNvPr>
          <p:cNvPicPr>
            <a:picLocks noChangeAspect="1"/>
          </p:cNvPicPr>
          <p:nvPr/>
        </p:nvPicPr>
        <p:blipFill rotWithShape="1">
          <a:blip r:embed="rId2"/>
          <a:srcRect l="3583" r="26020" b="-2"/>
          <a:stretch/>
        </p:blipFill>
        <p:spPr>
          <a:xfrm>
            <a:off x="6646332" y="10"/>
            <a:ext cx="5545668" cy="6858330"/>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p:cNvSpPr>
            <a:spLocks noGrp="1"/>
          </p:cNvSpPr>
          <p:nvPr>
            <p:ph type="subTitle" idx="1"/>
          </p:nvPr>
        </p:nvSpPr>
        <p:spPr>
          <a:xfrm>
            <a:off x="243828" y="270821"/>
            <a:ext cx="8197047" cy="6167725"/>
          </a:xfrm>
        </p:spPr>
        <p:txBody>
          <a:bodyPr anchor="t">
            <a:normAutofit fontScale="92500" lnSpcReduction="10000"/>
          </a:bodyPr>
          <a:lstStyle/>
          <a:p>
            <a:r>
              <a:rPr lang="en-US" sz="4800" dirty="0">
                <a:latin typeface="Microsoft YaHei"/>
                <a:ea typeface="Meiryo"/>
              </a:rPr>
              <a:t>                       </a:t>
            </a:r>
            <a:r>
              <a:rPr lang="en-US" sz="2600" dirty="0">
                <a:latin typeface="Microsoft YaHei"/>
                <a:ea typeface="Meiryo"/>
              </a:rPr>
              <a:t>13</a:t>
            </a:r>
          </a:p>
          <a:p>
            <a:endParaRPr lang="en-US" sz="2000" dirty="0">
              <a:latin typeface="Microsoft YaHei"/>
              <a:ea typeface="Meiryo"/>
            </a:endParaRPr>
          </a:p>
          <a:p>
            <a:r>
              <a:rPr lang="en-US" sz="2000" dirty="0"/>
              <a:t> Indeed, Allah enjoins justice, and the doing of good to others; and giving like kindred; and forbids indecency, and manifest evil, and wrongful transgression. He admonished you that you may take heed. (Al Quran 16:91)</a:t>
            </a:r>
          </a:p>
          <a:p>
            <a:endParaRPr lang="en-US" sz="2000" dirty="0"/>
          </a:p>
          <a:p>
            <a:r>
              <a:rPr lang="en-US" sz="2000" dirty="0"/>
              <a:t>And as for those who strive in Our path — We will surely guide them in Our ways. And Indeed, Allah is with those who are of service to others. (Al Quran 29:70)</a:t>
            </a:r>
          </a:p>
          <a:p>
            <a:endParaRPr lang="en-US" sz="2000" dirty="0">
              <a:latin typeface="Microsoft YaHei"/>
              <a:ea typeface="Meiryo"/>
            </a:endParaRPr>
          </a:p>
          <a:p>
            <a:r>
              <a:rPr lang="en-US" sz="2000" dirty="0">
                <a:latin typeface="Microsoft YaHei"/>
                <a:ea typeface="Meiryo"/>
              </a:rPr>
              <a:t>  </a:t>
            </a:r>
          </a:p>
        </p:txBody>
      </p:sp>
    </p:spTree>
    <p:extLst>
      <p:ext uri="{BB962C8B-B14F-4D97-AF65-F5344CB8AC3E}">
        <p14:creationId xmlns:p14="http://schemas.microsoft.com/office/powerpoint/2010/main" val="3751952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22E97793-2B53-43AB-B1B8-F4ADA286D5CF}"/>
              </a:ext>
            </a:extLst>
          </p:cNvPr>
          <p:cNvPicPr>
            <a:picLocks noChangeAspect="1"/>
          </p:cNvPicPr>
          <p:nvPr/>
        </p:nvPicPr>
        <p:blipFill rotWithShape="1">
          <a:blip r:embed="rId2"/>
          <a:srcRect l="3583" r="26020" b="-2"/>
          <a:stretch/>
        </p:blipFill>
        <p:spPr>
          <a:xfrm>
            <a:off x="6646332" y="10"/>
            <a:ext cx="5545668" cy="6858330"/>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p:cNvSpPr>
            <a:spLocks noGrp="1"/>
          </p:cNvSpPr>
          <p:nvPr>
            <p:ph type="subTitle" idx="1"/>
          </p:nvPr>
        </p:nvSpPr>
        <p:spPr>
          <a:xfrm>
            <a:off x="243828" y="270821"/>
            <a:ext cx="8197047" cy="6167725"/>
          </a:xfrm>
        </p:spPr>
        <p:txBody>
          <a:bodyPr anchor="t">
            <a:normAutofit fontScale="32500" lnSpcReduction="20000"/>
          </a:bodyPr>
          <a:lstStyle/>
          <a:p>
            <a:r>
              <a:rPr lang="en-US" sz="4800" dirty="0">
                <a:latin typeface="Microsoft YaHei"/>
                <a:ea typeface="Meiryo"/>
              </a:rPr>
              <a:t>     </a:t>
            </a:r>
          </a:p>
          <a:p>
            <a:r>
              <a:rPr lang="en-US" sz="4800" dirty="0">
                <a:latin typeface="Microsoft YaHei"/>
                <a:ea typeface="Meiryo"/>
              </a:rPr>
              <a:t>				 </a:t>
            </a:r>
            <a:r>
              <a:rPr lang="en-US" sz="6000" dirty="0">
                <a:latin typeface="Microsoft YaHei"/>
                <a:ea typeface="Meiryo"/>
              </a:rPr>
              <a:t>   14</a:t>
            </a:r>
          </a:p>
          <a:p>
            <a:endParaRPr lang="en-US" sz="4800" dirty="0">
              <a:latin typeface="Microsoft YaHei"/>
              <a:ea typeface="Meiryo"/>
            </a:endParaRPr>
          </a:p>
          <a:p>
            <a:r>
              <a:rPr lang="en-US" sz="4800" dirty="0">
                <a:latin typeface="Microsoft YaHei"/>
                <a:ea typeface="Meiryo"/>
              </a:rPr>
              <a:t> </a:t>
            </a:r>
            <a:r>
              <a:rPr lang="en-US" sz="6200" dirty="0"/>
              <a:t>The Almighty hath not created in man the claws and teeth of ferocious animals, nay rather hath the human form been fashioned and set with the most comely attributes and adorned with the most perfect virtues. The honor of this creation and the worthiness of this garment therefore require man to have love and affinity for his own kind, nay rather, to act towards all living creatures with justice and equity.</a:t>
            </a:r>
          </a:p>
          <a:p>
            <a:endParaRPr lang="en-US" sz="4500" dirty="0"/>
          </a:p>
          <a:p>
            <a:r>
              <a:rPr lang="en-US" sz="4500" dirty="0"/>
              <a:t>Selections from the Writings of ‘</a:t>
            </a:r>
            <a:r>
              <a:rPr lang="en-US" sz="4500" dirty="0" err="1"/>
              <a:t>Abdu’l‑Bahá</a:t>
            </a:r>
            <a:endParaRPr lang="en-US" sz="4500" dirty="0"/>
          </a:p>
          <a:p>
            <a:endParaRPr lang="en-US" sz="4500" dirty="0">
              <a:latin typeface="Microsoft YaHei"/>
              <a:ea typeface="Meiryo"/>
            </a:endParaRPr>
          </a:p>
          <a:p>
            <a:endParaRPr lang="en-US" sz="2000" dirty="0">
              <a:latin typeface="Microsoft YaHei"/>
              <a:ea typeface="Meiryo"/>
            </a:endParaRPr>
          </a:p>
          <a:p>
            <a:r>
              <a:rPr lang="en-US" sz="2000" dirty="0">
                <a:latin typeface="Microsoft YaHei"/>
                <a:ea typeface="Meiryo"/>
              </a:rPr>
              <a:t>  </a:t>
            </a:r>
          </a:p>
        </p:txBody>
      </p:sp>
    </p:spTree>
    <p:extLst>
      <p:ext uri="{BB962C8B-B14F-4D97-AF65-F5344CB8AC3E}">
        <p14:creationId xmlns:p14="http://schemas.microsoft.com/office/powerpoint/2010/main" val="15506336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22E97793-2B53-43AB-B1B8-F4ADA286D5CF}"/>
              </a:ext>
            </a:extLst>
          </p:cNvPr>
          <p:cNvPicPr>
            <a:picLocks noChangeAspect="1"/>
          </p:cNvPicPr>
          <p:nvPr/>
        </p:nvPicPr>
        <p:blipFill rotWithShape="1">
          <a:blip r:embed="rId3"/>
          <a:srcRect l="3583" r="26020" b="-2"/>
          <a:stretch/>
        </p:blipFill>
        <p:spPr>
          <a:xfrm>
            <a:off x="6646332" y="10"/>
            <a:ext cx="5545668" cy="6858330"/>
          </a:xfrm>
          <a:custGeom>
            <a:avLst/>
            <a:gdLst/>
            <a:ahLst/>
            <a:cxnLst/>
            <a:rect l="l" t="t" r="r" b="b"/>
            <a:pathLst>
              <a:path w="7704667" h="6877878">
                <a:moveTo>
                  <a:pt x="0" y="0"/>
                </a:moveTo>
                <a:lnTo>
                  <a:pt x="7704667" y="0"/>
                </a:lnTo>
                <a:lnTo>
                  <a:pt x="7704667" y="6877878"/>
                </a:lnTo>
                <a:lnTo>
                  <a:pt x="0" y="6877878"/>
                </a:lnTo>
                <a:lnTo>
                  <a:pt x="0" y="6867939"/>
                </a:lnTo>
                <a:lnTo>
                  <a:pt x="146217" y="6867939"/>
                </a:lnTo>
                <a:lnTo>
                  <a:pt x="252811" y="6795007"/>
                </a:lnTo>
                <a:cubicBezTo>
                  <a:pt x="428996" y="6667346"/>
                  <a:pt x="601946" y="6529451"/>
                  <a:pt x="776494" y="6388681"/>
                </a:cubicBezTo>
                <a:cubicBezTo>
                  <a:pt x="1734992" y="5615677"/>
                  <a:pt x="2676361" y="4981124"/>
                  <a:pt x="2676361" y="3631852"/>
                </a:cubicBezTo>
                <a:cubicBezTo>
                  <a:pt x="2676361" y="2101350"/>
                  <a:pt x="2094814" y="761014"/>
                  <a:pt x="1053668" y="20384"/>
                </a:cubicBezTo>
                <a:lnTo>
                  <a:pt x="1038069" y="9939"/>
                </a:lnTo>
                <a:lnTo>
                  <a:pt x="0" y="9939"/>
                </a:lnTo>
                <a:close/>
              </a:path>
            </a:pathLst>
          </a:custGeom>
        </p:spPr>
      </p:pic>
      <p:sp>
        <p:nvSpPr>
          <p:cNvPr id="11" name="Freeform: Shape 10">
            <a:extLst>
              <a:ext uri="{FF2B5EF4-FFF2-40B4-BE49-F238E27FC236}">
                <a16:creationId xmlns:a16="http://schemas.microsoft.com/office/drawing/2014/main" id="{DCD36D47-40B7-494B-B249-3CBA333DE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03AD0D1C-F8BA-4CD1-BC4D-BE1823F3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283242" cy="6858000"/>
          </a:xfrm>
          <a:custGeom>
            <a:avLst/>
            <a:gdLst>
              <a:gd name="connsiteX0" fmla="*/ 0 w 7163694"/>
              <a:gd name="connsiteY0" fmla="*/ 0 h 6858000"/>
              <a:gd name="connsiteX1" fmla="*/ 5525402 w 7163694"/>
              <a:gd name="connsiteY1" fmla="*/ 0 h 6858000"/>
              <a:gd name="connsiteX2" fmla="*/ 5541001 w 7163694"/>
              <a:gd name="connsiteY2" fmla="*/ 10445 h 6858000"/>
              <a:gd name="connsiteX3" fmla="*/ 7163694 w 7163694"/>
              <a:gd name="connsiteY3" fmla="*/ 3621913 h 6858000"/>
              <a:gd name="connsiteX4" fmla="*/ 5263827 w 7163694"/>
              <a:gd name="connsiteY4" fmla="*/ 6378742 h 6858000"/>
              <a:gd name="connsiteX5" fmla="*/ 4740144 w 7163694"/>
              <a:gd name="connsiteY5" fmla="*/ 6785068 h 6858000"/>
              <a:gd name="connsiteX6" fmla="*/ 4633550 w 7163694"/>
              <a:gd name="connsiteY6" fmla="*/ 6858000 h 6858000"/>
              <a:gd name="connsiteX7" fmla="*/ 0 w 7163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3694" h="6858000">
                <a:moveTo>
                  <a:pt x="0" y="0"/>
                </a:moveTo>
                <a:lnTo>
                  <a:pt x="5525402" y="0"/>
                </a:lnTo>
                <a:lnTo>
                  <a:pt x="5541001" y="10445"/>
                </a:lnTo>
                <a:cubicBezTo>
                  <a:pt x="6582147" y="751075"/>
                  <a:pt x="7163694" y="2091411"/>
                  <a:pt x="7163694" y="3621913"/>
                </a:cubicBezTo>
                <a:cubicBezTo>
                  <a:pt x="7163694" y="4971185"/>
                  <a:pt x="6222325" y="5605738"/>
                  <a:pt x="5263827" y="6378742"/>
                </a:cubicBezTo>
                <a:cubicBezTo>
                  <a:pt x="5089279" y="6519512"/>
                  <a:pt x="4916329" y="6657407"/>
                  <a:pt x="4740144" y="6785068"/>
                </a:cubicBezTo>
                <a:lnTo>
                  <a:pt x="4633550"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p:cNvSpPr>
            <a:spLocks noGrp="1"/>
          </p:cNvSpPr>
          <p:nvPr>
            <p:ph type="subTitle" idx="1"/>
          </p:nvPr>
        </p:nvSpPr>
        <p:spPr>
          <a:xfrm>
            <a:off x="2070515" y="494557"/>
            <a:ext cx="7703670" cy="6167725"/>
          </a:xfrm>
        </p:spPr>
        <p:txBody>
          <a:bodyPr anchor="t">
            <a:normAutofit/>
          </a:bodyPr>
          <a:lstStyle/>
          <a:p>
            <a:r>
              <a:rPr lang="en-US" sz="4800" dirty="0">
                <a:latin typeface="Microsoft YaHei"/>
                <a:ea typeface="Meiryo"/>
              </a:rPr>
              <a:t>                   </a:t>
            </a:r>
            <a:endParaRPr lang="en-US" sz="2000" dirty="0">
              <a:latin typeface="Microsoft YaHei"/>
              <a:ea typeface="Meiryo"/>
            </a:endParaRPr>
          </a:p>
          <a:p>
            <a:endParaRPr lang="en-US" sz="2000" dirty="0">
              <a:latin typeface="Microsoft YaHei"/>
              <a:ea typeface="Meiryo"/>
            </a:endParaRPr>
          </a:p>
          <a:p>
            <a:r>
              <a:rPr lang="en-US" sz="2000" dirty="0">
                <a:latin typeface="Microsoft YaHei"/>
                <a:ea typeface="Meiryo"/>
              </a:rPr>
              <a:t>  </a:t>
            </a:r>
            <a:r>
              <a:rPr lang="en-US" sz="1800" u="sng" dirty="0">
                <a:hlinkClick r:id="rId4"/>
              </a:rPr>
              <a:t>https://www.youtube.com/watch?v=TxVoo0iUVDA&amp;list=PLXiLK324PRwU93Mk_NDvZR-sk4FexlTkV&amp;index=3</a:t>
            </a:r>
            <a:endParaRPr lang="en-US" sz="1800" dirty="0"/>
          </a:p>
          <a:p>
            <a:r>
              <a:rPr lang="en-US" sz="2000" dirty="0"/>
              <a:t> </a:t>
            </a:r>
          </a:p>
          <a:p>
            <a:r>
              <a:rPr lang="en-US" sz="1600" dirty="0"/>
              <a:t>Michael Jackson - Man In The Mirror (lyrics) HQ Sound</a:t>
            </a:r>
            <a:endParaRPr lang="en-US" sz="1600" b="1" dirty="0"/>
          </a:p>
          <a:p>
            <a:endParaRPr lang="en-US" sz="2000" dirty="0">
              <a:latin typeface="Microsoft YaHei"/>
              <a:ea typeface="Meiryo"/>
            </a:endParaRPr>
          </a:p>
        </p:txBody>
      </p:sp>
      <p:pic>
        <p:nvPicPr>
          <p:cNvPr id="5" name="Online Media 4" title="Michael Jackson - Man In The Mirror (lyrics)  HQ Sound">
            <a:hlinkClick r:id="" action="ppaction://media"/>
            <a:extLst>
              <a:ext uri="{FF2B5EF4-FFF2-40B4-BE49-F238E27FC236}">
                <a16:creationId xmlns:a16="http://schemas.microsoft.com/office/drawing/2014/main" id="{9B3925A8-47D2-4C85-90E3-98E4C4A2E900}"/>
              </a:ext>
            </a:extLst>
          </p:cNvPr>
          <p:cNvPicPr>
            <a:picLocks noRot="1" noChangeAspect="1"/>
          </p:cNvPicPr>
          <p:nvPr>
            <a:videoFile r:link="rId1"/>
          </p:nvPr>
        </p:nvPicPr>
        <p:blipFill>
          <a:blip r:embed="rId5"/>
          <a:stretch>
            <a:fillRect/>
          </a:stretch>
        </p:blipFill>
        <p:spPr>
          <a:xfrm>
            <a:off x="1892428" y="408754"/>
            <a:ext cx="8059843" cy="6040492"/>
          </a:xfrm>
          <a:prstGeom prst="rect">
            <a:avLst/>
          </a:prstGeom>
        </p:spPr>
      </p:pic>
    </p:spTree>
    <p:extLst>
      <p:ext uri="{BB962C8B-B14F-4D97-AF65-F5344CB8AC3E}">
        <p14:creationId xmlns:p14="http://schemas.microsoft.com/office/powerpoint/2010/main" val="2274288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SketchLinesVTI">
  <a:themeElements>
    <a:clrScheme name="AnalogousFromLightSeed_2SEEDS">
      <a:dk1>
        <a:srgbClr val="000000"/>
      </a:dk1>
      <a:lt1>
        <a:srgbClr val="FFFFFF"/>
      </a:lt1>
      <a:dk2>
        <a:srgbClr val="243741"/>
      </a:dk2>
      <a:lt2>
        <a:srgbClr val="E2E8E8"/>
      </a:lt2>
      <a:accent1>
        <a:srgbClr val="BA7F81"/>
      </a:accent1>
      <a:accent2>
        <a:srgbClr val="C696AC"/>
      </a:accent2>
      <a:accent3>
        <a:srgbClr val="BF9D88"/>
      </a:accent3>
      <a:accent4>
        <a:srgbClr val="76AD97"/>
      </a:accent4>
      <a:accent5>
        <a:srgbClr val="82ABAC"/>
      </a:accent5>
      <a:accent6>
        <a:srgbClr val="7FA1BA"/>
      </a:accent6>
      <a:hlink>
        <a:srgbClr val="568E8B"/>
      </a:hlink>
      <a:folHlink>
        <a:srgbClr val="7F7F7F"/>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LinesVTI" id="{8C0B0F05-C8D0-4078-9615-83E590287484}" vid="{43A7BC57-C1E3-4EE6-BDBC-5422DD574AF2}"/>
    </a:ext>
  </a:extLst>
</a:theme>
</file>

<file path=docProps/app.xml><?xml version="1.0" encoding="utf-8"?>
<Properties xmlns="http://schemas.openxmlformats.org/officeDocument/2006/extended-properties" xmlns:vt="http://schemas.openxmlformats.org/officeDocument/2006/docPropsVTypes">
  <Template>office theme</Template>
  <TotalTime>210</TotalTime>
  <Words>1284</Words>
  <Application>Microsoft Office PowerPoint</Application>
  <PresentationFormat>Widescreen</PresentationFormat>
  <Paragraphs>112</Paragraphs>
  <Slides>18</Slides>
  <Notes>0</Notes>
  <HiddenSlides>0</HiddenSlides>
  <MMClips>3</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0</vt:i4>
      </vt:variant>
      <vt:variant>
        <vt:lpstr>Slide Titles</vt:lpstr>
      </vt:variant>
      <vt:variant>
        <vt:i4>18</vt:i4>
      </vt:variant>
    </vt:vector>
  </HeadingPairs>
  <TitlesOfParts>
    <vt:vector size="22" baseType="lpstr">
      <vt:lpstr>Meiryo</vt:lpstr>
      <vt:lpstr>Microsoft YaHei</vt:lpstr>
      <vt:lpstr>Corbel</vt:lpstr>
      <vt:lpstr>SketchLinesVTI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305</cp:revision>
  <dcterms:created xsi:type="dcterms:W3CDTF">2020-11-23T17:42:51Z</dcterms:created>
  <dcterms:modified xsi:type="dcterms:W3CDTF">2020-12-04T23:03:42Z</dcterms:modified>
</cp:coreProperties>
</file>