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69" r:id="rId2"/>
    <p:sldId id="256" r:id="rId3"/>
    <p:sldId id="257" r:id="rId4"/>
    <p:sldId id="266" r:id="rId5"/>
    <p:sldId id="260" r:id="rId6"/>
    <p:sldId id="258" r:id="rId7"/>
    <p:sldId id="261" r:id="rId8"/>
    <p:sldId id="259" r:id="rId9"/>
    <p:sldId id="268" r:id="rId10"/>
    <p:sldId id="262" r:id="rId11"/>
    <p:sldId id="271" r:id="rId12"/>
    <p:sldId id="263" r:id="rId13"/>
    <p:sldId id="264" r:id="rId14"/>
    <p:sldId id="265" r:id="rId15"/>
    <p:sldId id="273"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7ADD01-8EAF-4C3E-A026-9C631C85B1D9}" v="2499" dt="2020-10-29T19:45:37.973"/>
    <p1510:client id="{FF2C80CB-7528-478D-9F60-34BDAC59FC31}" v="25" dt="2020-11-07T01:13:46.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34608" autoAdjust="0"/>
    <p:restoredTop sz="86436" autoAdjust="0"/>
  </p:normalViewPr>
  <p:slideViewPr>
    <p:cSldViewPr snapToGrid="0">
      <p:cViewPr varScale="1">
        <p:scale>
          <a:sx n="112" d="100"/>
          <a:sy n="112" d="100"/>
        </p:scale>
        <p:origin x="1194" y="108"/>
      </p:cViewPr>
      <p:guideLst>
        <p:guide orient="horz" pos="2160"/>
        <p:guide pos="3840"/>
      </p:guideLst>
    </p:cSldViewPr>
  </p:slideViewPr>
  <p:outlineViewPr>
    <p:cViewPr>
      <p:scale>
        <a:sx n="33" d="100"/>
        <a:sy n="33" d="100"/>
      </p:scale>
      <p:origin x="0" y="10336"/>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277ADD01-8EAF-4C3E-A026-9C631C85B1D9}"/>
    <pc:docChg chg="addSld modSld sldOrd addMainMaster delMainMaster">
      <pc:chgData name="GLADYS NAY" userId="97eb4254fa17524f" providerId="Windows Live" clId="Web-{277ADD01-8EAF-4C3E-A026-9C631C85B1D9}" dt="2020-10-29T19:45:37.973" v="2489"/>
      <pc:docMkLst>
        <pc:docMk/>
      </pc:docMkLst>
      <pc:sldChg chg="delSp modSp mod modClrScheme chgLayout">
        <pc:chgData name="GLADYS NAY" userId="97eb4254fa17524f" providerId="Windows Live" clId="Web-{277ADD01-8EAF-4C3E-A026-9C631C85B1D9}" dt="2020-10-29T19:07:52.914" v="1470" actId="20577"/>
        <pc:sldMkLst>
          <pc:docMk/>
          <pc:sldMk cId="109857222" sldId="256"/>
        </pc:sldMkLst>
        <pc:spChg chg="del mod ord">
          <ac:chgData name="GLADYS NAY" userId="97eb4254fa17524f" providerId="Windows Live" clId="Web-{277ADD01-8EAF-4C3E-A026-9C631C85B1D9}" dt="2020-10-29T18:45:01.419" v="2"/>
          <ac:spMkLst>
            <pc:docMk/>
            <pc:sldMk cId="109857222" sldId="256"/>
            <ac:spMk id="2" creationId="{00000000-0000-0000-0000-000000000000}"/>
          </ac:spMkLst>
        </pc:spChg>
        <pc:spChg chg="mod ord">
          <ac:chgData name="GLADYS NAY" userId="97eb4254fa17524f" providerId="Windows Live" clId="Web-{277ADD01-8EAF-4C3E-A026-9C631C85B1D9}" dt="2020-10-29T19:07:52.914" v="1470" actId="20577"/>
          <ac:spMkLst>
            <pc:docMk/>
            <pc:sldMk cId="109857222" sldId="256"/>
            <ac:spMk id="3" creationId="{00000000-0000-0000-0000-000000000000}"/>
          </ac:spMkLst>
        </pc:spChg>
      </pc:sldChg>
      <pc:sldChg chg="modSp add replId">
        <pc:chgData name="GLADYS NAY" userId="97eb4254fa17524f" providerId="Windows Live" clId="Web-{277ADD01-8EAF-4C3E-A026-9C631C85B1D9}" dt="2020-10-29T19:09:28.697" v="1499" actId="20577"/>
        <pc:sldMkLst>
          <pc:docMk/>
          <pc:sldMk cId="2516967382" sldId="257"/>
        </pc:sldMkLst>
        <pc:spChg chg="mod">
          <ac:chgData name="GLADYS NAY" userId="97eb4254fa17524f" providerId="Windows Live" clId="Web-{277ADD01-8EAF-4C3E-A026-9C631C85B1D9}" dt="2020-10-29T19:09:28.697" v="1499" actId="20577"/>
          <ac:spMkLst>
            <pc:docMk/>
            <pc:sldMk cId="2516967382" sldId="257"/>
            <ac:spMk id="3" creationId="{00000000-0000-0000-0000-000000000000}"/>
          </ac:spMkLst>
        </pc:spChg>
      </pc:sldChg>
      <pc:sldChg chg="modSp add replId">
        <pc:chgData name="GLADYS NAY" userId="97eb4254fa17524f" providerId="Windows Live" clId="Web-{277ADD01-8EAF-4C3E-A026-9C631C85B1D9}" dt="2020-10-29T19:21:52.696" v="2055" actId="20577"/>
        <pc:sldMkLst>
          <pc:docMk/>
          <pc:sldMk cId="868100381" sldId="258"/>
        </pc:sldMkLst>
        <pc:spChg chg="mod">
          <ac:chgData name="GLADYS NAY" userId="97eb4254fa17524f" providerId="Windows Live" clId="Web-{277ADD01-8EAF-4C3E-A026-9C631C85B1D9}" dt="2020-10-29T19:21:52.696" v="2055" actId="20577"/>
          <ac:spMkLst>
            <pc:docMk/>
            <pc:sldMk cId="868100381" sldId="258"/>
            <ac:spMk id="3" creationId="{00000000-0000-0000-0000-000000000000}"/>
          </ac:spMkLst>
        </pc:spChg>
      </pc:sldChg>
      <pc:sldChg chg="modSp add replId">
        <pc:chgData name="GLADYS NAY" userId="97eb4254fa17524f" providerId="Windows Live" clId="Web-{277ADD01-8EAF-4C3E-A026-9C631C85B1D9}" dt="2020-10-29T19:30:09.783" v="2435" actId="20577"/>
        <pc:sldMkLst>
          <pc:docMk/>
          <pc:sldMk cId="3697744423" sldId="259"/>
        </pc:sldMkLst>
        <pc:spChg chg="mod">
          <ac:chgData name="GLADYS NAY" userId="97eb4254fa17524f" providerId="Windows Live" clId="Web-{277ADD01-8EAF-4C3E-A026-9C631C85B1D9}" dt="2020-10-29T19:30:09.783" v="2435" actId="20577"/>
          <ac:spMkLst>
            <pc:docMk/>
            <pc:sldMk cId="3697744423" sldId="259"/>
            <ac:spMk id="3" creationId="{00000000-0000-0000-0000-000000000000}"/>
          </ac:spMkLst>
        </pc:spChg>
      </pc:sldChg>
      <pc:sldChg chg="modSp add ord replId">
        <pc:chgData name="GLADYS NAY" userId="97eb4254fa17524f" providerId="Windows Live" clId="Web-{277ADD01-8EAF-4C3E-A026-9C631C85B1D9}" dt="2020-10-29T19:21:46.852" v="2050" actId="20577"/>
        <pc:sldMkLst>
          <pc:docMk/>
          <pc:sldMk cId="3951768987" sldId="260"/>
        </pc:sldMkLst>
        <pc:spChg chg="mod">
          <ac:chgData name="GLADYS NAY" userId="97eb4254fa17524f" providerId="Windows Live" clId="Web-{277ADD01-8EAF-4C3E-A026-9C631C85B1D9}" dt="2020-10-29T19:21:46.852" v="2050" actId="20577"/>
          <ac:spMkLst>
            <pc:docMk/>
            <pc:sldMk cId="3951768987" sldId="260"/>
            <ac:spMk id="3" creationId="{00000000-0000-0000-0000-000000000000}"/>
          </ac:spMkLst>
        </pc:spChg>
      </pc:sldChg>
      <pc:sldChg chg="modSp add ord replId">
        <pc:chgData name="GLADYS NAY" userId="97eb4254fa17524f" providerId="Windows Live" clId="Web-{277ADD01-8EAF-4C3E-A026-9C631C85B1D9}" dt="2020-10-29T19:28:30.469" v="2430"/>
        <pc:sldMkLst>
          <pc:docMk/>
          <pc:sldMk cId="1712122217" sldId="261"/>
        </pc:sldMkLst>
        <pc:spChg chg="mod">
          <ac:chgData name="GLADYS NAY" userId="97eb4254fa17524f" providerId="Windows Live" clId="Web-{277ADD01-8EAF-4C3E-A026-9C631C85B1D9}" dt="2020-10-29T19:28:21.125" v="2427" actId="20577"/>
          <ac:spMkLst>
            <pc:docMk/>
            <pc:sldMk cId="1712122217" sldId="261"/>
            <ac:spMk id="3" creationId="{00000000-0000-0000-0000-000000000000}"/>
          </ac:spMkLst>
        </pc:spChg>
      </pc:sldChg>
      <pc:sldChg chg="modSp add replId">
        <pc:chgData name="GLADYS NAY" userId="97eb4254fa17524f" providerId="Windows Live" clId="Web-{277ADD01-8EAF-4C3E-A026-9C631C85B1D9}" dt="2020-10-29T19:30:21.830" v="2440" actId="20577"/>
        <pc:sldMkLst>
          <pc:docMk/>
          <pc:sldMk cId="3635747607" sldId="262"/>
        </pc:sldMkLst>
        <pc:spChg chg="mod">
          <ac:chgData name="GLADYS NAY" userId="97eb4254fa17524f" providerId="Windows Live" clId="Web-{277ADD01-8EAF-4C3E-A026-9C631C85B1D9}" dt="2020-10-29T19:30:21.830" v="2440" actId="20577"/>
          <ac:spMkLst>
            <pc:docMk/>
            <pc:sldMk cId="3635747607" sldId="262"/>
            <ac:spMk id="3" creationId="{00000000-0000-0000-0000-000000000000}"/>
          </ac:spMkLst>
        </pc:spChg>
      </pc:sldChg>
      <pc:sldChg chg="modSp add replId">
        <pc:chgData name="GLADYS NAY" userId="97eb4254fa17524f" providerId="Windows Live" clId="Web-{277ADD01-8EAF-4C3E-A026-9C631C85B1D9}" dt="2020-10-29T19:30:28.346" v="2446" actId="20577"/>
        <pc:sldMkLst>
          <pc:docMk/>
          <pc:sldMk cId="2236153033" sldId="263"/>
        </pc:sldMkLst>
        <pc:spChg chg="mod">
          <ac:chgData name="GLADYS NAY" userId="97eb4254fa17524f" providerId="Windows Live" clId="Web-{277ADD01-8EAF-4C3E-A026-9C631C85B1D9}" dt="2020-10-29T19:30:28.346" v="2446" actId="20577"/>
          <ac:spMkLst>
            <pc:docMk/>
            <pc:sldMk cId="2236153033" sldId="263"/>
            <ac:spMk id="3" creationId="{00000000-0000-0000-0000-000000000000}"/>
          </ac:spMkLst>
        </pc:spChg>
      </pc:sldChg>
      <pc:sldChg chg="modSp add replId">
        <pc:chgData name="GLADYS NAY" userId="97eb4254fa17524f" providerId="Windows Live" clId="Web-{277ADD01-8EAF-4C3E-A026-9C631C85B1D9}" dt="2020-10-29T19:30:38.362" v="2452" actId="20577"/>
        <pc:sldMkLst>
          <pc:docMk/>
          <pc:sldMk cId="3305965040" sldId="264"/>
        </pc:sldMkLst>
        <pc:spChg chg="mod">
          <ac:chgData name="GLADYS NAY" userId="97eb4254fa17524f" providerId="Windows Live" clId="Web-{277ADD01-8EAF-4C3E-A026-9C631C85B1D9}" dt="2020-10-29T19:30:38.362" v="2452" actId="20577"/>
          <ac:spMkLst>
            <pc:docMk/>
            <pc:sldMk cId="3305965040" sldId="264"/>
            <ac:spMk id="3" creationId="{00000000-0000-0000-0000-000000000000}"/>
          </ac:spMkLst>
        </pc:spChg>
      </pc:sldChg>
      <pc:sldChg chg="modSp add replId">
        <pc:chgData name="GLADYS NAY" userId="97eb4254fa17524f" providerId="Windows Live" clId="Web-{277ADD01-8EAF-4C3E-A026-9C631C85B1D9}" dt="2020-10-29T19:30:43.893" v="2458" actId="20577"/>
        <pc:sldMkLst>
          <pc:docMk/>
          <pc:sldMk cId="3227391437" sldId="265"/>
        </pc:sldMkLst>
        <pc:spChg chg="mod">
          <ac:chgData name="GLADYS NAY" userId="97eb4254fa17524f" providerId="Windows Live" clId="Web-{277ADD01-8EAF-4C3E-A026-9C631C85B1D9}" dt="2020-10-29T19:30:43.893" v="2458" actId="20577"/>
          <ac:spMkLst>
            <pc:docMk/>
            <pc:sldMk cId="3227391437" sldId="265"/>
            <ac:spMk id="3" creationId="{00000000-0000-0000-0000-000000000000}"/>
          </ac:spMkLst>
        </pc:spChg>
      </pc:sldChg>
      <pc:sldChg chg="modSp add replId">
        <pc:chgData name="GLADYS NAY" userId="97eb4254fa17524f" providerId="Windows Live" clId="Web-{277ADD01-8EAF-4C3E-A026-9C631C85B1D9}" dt="2020-10-29T19:31:09.456" v="2470" actId="20577"/>
        <pc:sldMkLst>
          <pc:docMk/>
          <pc:sldMk cId="2778534492" sldId="266"/>
        </pc:sldMkLst>
        <pc:spChg chg="mod">
          <ac:chgData name="GLADYS NAY" userId="97eb4254fa17524f" providerId="Windows Live" clId="Web-{277ADD01-8EAF-4C3E-A026-9C631C85B1D9}" dt="2020-10-29T19:31:09.456" v="2470" actId="20577"/>
          <ac:spMkLst>
            <pc:docMk/>
            <pc:sldMk cId="2778534492" sldId="266"/>
            <ac:spMk id="3" creationId="{00000000-0000-0000-0000-000000000000}"/>
          </ac:spMkLst>
        </pc:spChg>
      </pc:sldChg>
      <pc:sldChg chg="modSp add replId">
        <pc:chgData name="GLADYS NAY" userId="97eb4254fa17524f" providerId="Windows Live" clId="Web-{277ADD01-8EAF-4C3E-A026-9C631C85B1D9}" dt="2020-10-29T19:31:15.847" v="2474" actId="20577"/>
        <pc:sldMkLst>
          <pc:docMk/>
          <pc:sldMk cId="4069983818" sldId="267"/>
        </pc:sldMkLst>
        <pc:spChg chg="mod">
          <ac:chgData name="GLADYS NAY" userId="97eb4254fa17524f" providerId="Windows Live" clId="Web-{277ADD01-8EAF-4C3E-A026-9C631C85B1D9}" dt="2020-10-29T19:31:15.847" v="2474" actId="20577"/>
          <ac:spMkLst>
            <pc:docMk/>
            <pc:sldMk cId="4069983818" sldId="267"/>
            <ac:spMk id="3" creationId="{00000000-0000-0000-0000-000000000000}"/>
          </ac:spMkLst>
        </pc:spChg>
      </pc:sldChg>
      <pc:sldChg chg="modSp add replId">
        <pc:chgData name="GLADYS NAY" userId="97eb4254fa17524f" providerId="Windows Live" clId="Web-{277ADD01-8EAF-4C3E-A026-9C631C85B1D9}" dt="2020-10-29T19:31:25.082" v="2478" actId="20577"/>
        <pc:sldMkLst>
          <pc:docMk/>
          <pc:sldMk cId="920003214" sldId="268"/>
        </pc:sldMkLst>
        <pc:spChg chg="mod">
          <ac:chgData name="GLADYS NAY" userId="97eb4254fa17524f" providerId="Windows Live" clId="Web-{277ADD01-8EAF-4C3E-A026-9C631C85B1D9}" dt="2020-10-29T19:31:25.082" v="2478" actId="20577"/>
          <ac:spMkLst>
            <pc:docMk/>
            <pc:sldMk cId="920003214" sldId="268"/>
            <ac:spMk id="3" creationId="{00000000-0000-0000-0000-000000000000}"/>
          </ac:spMkLst>
        </pc:spChg>
      </pc:sldChg>
      <pc:sldChg chg="addSp modSp add replId">
        <pc:chgData name="GLADYS NAY" userId="97eb4254fa17524f" providerId="Windows Live" clId="Web-{277ADD01-8EAF-4C3E-A026-9C631C85B1D9}" dt="2020-10-29T19:45:37.973" v="2489"/>
        <pc:sldMkLst>
          <pc:docMk/>
          <pc:sldMk cId="4198932730" sldId="269"/>
        </pc:sldMkLst>
        <pc:spChg chg="add mod">
          <ac:chgData name="GLADYS NAY" userId="97eb4254fa17524f" providerId="Windows Live" clId="Web-{277ADD01-8EAF-4C3E-A026-9C631C85B1D9}" dt="2020-10-29T19:45:37.973" v="2489"/>
          <ac:spMkLst>
            <pc:docMk/>
            <pc:sldMk cId="4198932730" sldId="269"/>
            <ac:spMk id="2" creationId="{E856C026-A904-45BD-AA7E-87C64929C9AE}"/>
          </ac:spMkLst>
        </pc:spChg>
        <pc:spChg chg="mod">
          <ac:chgData name="GLADYS NAY" userId="97eb4254fa17524f" providerId="Windows Live" clId="Web-{277ADD01-8EAF-4C3E-A026-9C631C85B1D9}" dt="2020-10-29T19:33:47.319" v="2486" actId="20577"/>
          <ac:spMkLst>
            <pc:docMk/>
            <pc:sldMk cId="4198932730" sldId="269"/>
            <ac:spMk id="3" creationId="{00000000-0000-0000-0000-000000000000}"/>
          </ac:spMkLst>
        </pc:spChg>
      </pc:sldChg>
      <pc:sldMasterChg chg="del delSldLayout">
        <pc:chgData name="GLADYS NAY" userId="97eb4254fa17524f" providerId="Windows Live" clId="Web-{277ADD01-8EAF-4C3E-A026-9C631C85B1D9}" dt="2020-10-29T18:43:33.011" v="0"/>
        <pc:sldMasterMkLst>
          <pc:docMk/>
          <pc:sldMasterMk cId="2460954070" sldId="2147483660"/>
        </pc:sldMasterMkLst>
        <pc:sldLayoutChg chg="del">
          <pc:chgData name="GLADYS NAY" userId="97eb4254fa17524f" providerId="Windows Live" clId="Web-{277ADD01-8EAF-4C3E-A026-9C631C85B1D9}" dt="2020-10-29T18:43:33.011" v="0"/>
          <pc:sldLayoutMkLst>
            <pc:docMk/>
            <pc:sldMasterMk cId="2460954070" sldId="2147483660"/>
            <pc:sldLayoutMk cId="2385387890" sldId="2147483661"/>
          </pc:sldLayoutMkLst>
        </pc:sldLayoutChg>
        <pc:sldLayoutChg chg="del">
          <pc:chgData name="GLADYS NAY" userId="97eb4254fa17524f" providerId="Windows Live" clId="Web-{277ADD01-8EAF-4C3E-A026-9C631C85B1D9}" dt="2020-10-29T18:43:33.011" v="0"/>
          <pc:sldLayoutMkLst>
            <pc:docMk/>
            <pc:sldMasterMk cId="2460954070" sldId="2147483660"/>
            <pc:sldLayoutMk cId="949138452" sldId="2147483662"/>
          </pc:sldLayoutMkLst>
        </pc:sldLayoutChg>
        <pc:sldLayoutChg chg="del">
          <pc:chgData name="GLADYS NAY" userId="97eb4254fa17524f" providerId="Windows Live" clId="Web-{277ADD01-8EAF-4C3E-A026-9C631C85B1D9}" dt="2020-10-29T18:43:33.011" v="0"/>
          <pc:sldLayoutMkLst>
            <pc:docMk/>
            <pc:sldMasterMk cId="2460954070" sldId="2147483660"/>
            <pc:sldLayoutMk cId="2591524520" sldId="2147483663"/>
          </pc:sldLayoutMkLst>
        </pc:sldLayoutChg>
        <pc:sldLayoutChg chg="del">
          <pc:chgData name="GLADYS NAY" userId="97eb4254fa17524f" providerId="Windows Live" clId="Web-{277ADD01-8EAF-4C3E-A026-9C631C85B1D9}" dt="2020-10-29T18:43:33.011" v="0"/>
          <pc:sldLayoutMkLst>
            <pc:docMk/>
            <pc:sldMasterMk cId="2460954070" sldId="2147483660"/>
            <pc:sldLayoutMk cId="1203092039" sldId="2147483664"/>
          </pc:sldLayoutMkLst>
        </pc:sldLayoutChg>
        <pc:sldLayoutChg chg="del">
          <pc:chgData name="GLADYS NAY" userId="97eb4254fa17524f" providerId="Windows Live" clId="Web-{277ADD01-8EAF-4C3E-A026-9C631C85B1D9}" dt="2020-10-29T18:43:33.011" v="0"/>
          <pc:sldLayoutMkLst>
            <pc:docMk/>
            <pc:sldMasterMk cId="2460954070" sldId="2147483660"/>
            <pc:sldLayoutMk cId="3733172339" sldId="2147483665"/>
          </pc:sldLayoutMkLst>
        </pc:sldLayoutChg>
        <pc:sldLayoutChg chg="del">
          <pc:chgData name="GLADYS NAY" userId="97eb4254fa17524f" providerId="Windows Live" clId="Web-{277ADD01-8EAF-4C3E-A026-9C631C85B1D9}" dt="2020-10-29T18:43:33.011" v="0"/>
          <pc:sldLayoutMkLst>
            <pc:docMk/>
            <pc:sldMasterMk cId="2460954070" sldId="2147483660"/>
            <pc:sldLayoutMk cId="3210312558" sldId="2147483666"/>
          </pc:sldLayoutMkLst>
        </pc:sldLayoutChg>
        <pc:sldLayoutChg chg="del">
          <pc:chgData name="GLADYS NAY" userId="97eb4254fa17524f" providerId="Windows Live" clId="Web-{277ADD01-8EAF-4C3E-A026-9C631C85B1D9}" dt="2020-10-29T18:43:33.011" v="0"/>
          <pc:sldLayoutMkLst>
            <pc:docMk/>
            <pc:sldMasterMk cId="2460954070" sldId="2147483660"/>
            <pc:sldLayoutMk cId="3146388984" sldId="2147483667"/>
          </pc:sldLayoutMkLst>
        </pc:sldLayoutChg>
        <pc:sldLayoutChg chg="del">
          <pc:chgData name="GLADYS NAY" userId="97eb4254fa17524f" providerId="Windows Live" clId="Web-{277ADD01-8EAF-4C3E-A026-9C631C85B1D9}" dt="2020-10-29T18:43:33.011" v="0"/>
          <pc:sldLayoutMkLst>
            <pc:docMk/>
            <pc:sldMasterMk cId="2460954070" sldId="2147483660"/>
            <pc:sldLayoutMk cId="3171841454" sldId="2147483668"/>
          </pc:sldLayoutMkLst>
        </pc:sldLayoutChg>
        <pc:sldLayoutChg chg="del">
          <pc:chgData name="GLADYS NAY" userId="97eb4254fa17524f" providerId="Windows Live" clId="Web-{277ADD01-8EAF-4C3E-A026-9C631C85B1D9}" dt="2020-10-29T18:43:33.011" v="0"/>
          <pc:sldLayoutMkLst>
            <pc:docMk/>
            <pc:sldMasterMk cId="2460954070" sldId="2147483660"/>
            <pc:sldLayoutMk cId="1718958274" sldId="2147483669"/>
          </pc:sldLayoutMkLst>
        </pc:sldLayoutChg>
        <pc:sldLayoutChg chg="del">
          <pc:chgData name="GLADYS NAY" userId="97eb4254fa17524f" providerId="Windows Live" clId="Web-{277ADD01-8EAF-4C3E-A026-9C631C85B1D9}" dt="2020-10-29T18:43:33.011" v="0"/>
          <pc:sldLayoutMkLst>
            <pc:docMk/>
            <pc:sldMasterMk cId="2460954070" sldId="2147483660"/>
            <pc:sldLayoutMk cId="2202905451" sldId="2147483670"/>
          </pc:sldLayoutMkLst>
        </pc:sldLayoutChg>
        <pc:sldLayoutChg chg="del">
          <pc:chgData name="GLADYS NAY" userId="97eb4254fa17524f" providerId="Windows Live" clId="Web-{277ADD01-8EAF-4C3E-A026-9C631C85B1D9}" dt="2020-10-29T18:43:33.011" v="0"/>
          <pc:sldLayoutMkLst>
            <pc:docMk/>
            <pc:sldMasterMk cId="2460954070" sldId="2147483660"/>
            <pc:sldLayoutMk cId="3479445657" sldId="2147483671"/>
          </pc:sldLayoutMkLst>
        </pc:sldLayoutChg>
      </pc:sldMasterChg>
      <pc:sldMasterChg chg="add del addSldLayout delSldLayout modSldLayout">
        <pc:chgData name="GLADYS NAY" userId="97eb4254fa17524f" providerId="Windows Live" clId="Web-{277ADD01-8EAF-4C3E-A026-9C631C85B1D9}" dt="2020-10-29T18:44:44.153" v="1"/>
        <pc:sldMasterMkLst>
          <pc:docMk/>
          <pc:sldMasterMk cId="1221279404" sldId="2147483672"/>
        </pc:sldMasterMkLst>
        <pc:sldLayoutChg chg="add del mod replId">
          <pc:chgData name="GLADYS NAY" userId="97eb4254fa17524f" providerId="Windows Live" clId="Web-{277ADD01-8EAF-4C3E-A026-9C631C85B1D9}" dt="2020-10-29T18:44:44.153" v="1"/>
          <pc:sldLayoutMkLst>
            <pc:docMk/>
            <pc:sldMasterMk cId="1221279404" sldId="2147483672"/>
            <pc:sldLayoutMk cId="3597374310" sldId="2147483673"/>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329683715" sldId="2147483674"/>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4022398587" sldId="2147483675"/>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3494424848" sldId="2147483676"/>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2029496950" sldId="2147483677"/>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237036583" sldId="2147483678"/>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4073193902" sldId="2147483679"/>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2610233858" sldId="2147483680"/>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3840277785" sldId="2147483681"/>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3385420601" sldId="2147483682"/>
          </pc:sldLayoutMkLst>
        </pc:sldLayoutChg>
        <pc:sldLayoutChg chg="add del mod replId">
          <pc:chgData name="GLADYS NAY" userId="97eb4254fa17524f" providerId="Windows Live" clId="Web-{277ADD01-8EAF-4C3E-A026-9C631C85B1D9}" dt="2020-10-29T18:44:44.153" v="1"/>
          <pc:sldLayoutMkLst>
            <pc:docMk/>
            <pc:sldMasterMk cId="1221279404" sldId="2147483672"/>
            <pc:sldLayoutMk cId="311524223" sldId="2147483683"/>
          </pc:sldLayoutMkLst>
        </pc:sldLayoutChg>
      </pc:sldMasterChg>
      <pc:sldMasterChg chg="add addSldLayout modSldLayout">
        <pc:chgData name="GLADYS NAY" userId="97eb4254fa17524f" providerId="Windows Live" clId="Web-{277ADD01-8EAF-4C3E-A026-9C631C85B1D9}" dt="2020-10-29T18:44:44.153" v="1"/>
        <pc:sldMasterMkLst>
          <pc:docMk/>
          <pc:sldMasterMk cId="2041867233" sldId="2147483684"/>
        </pc:sldMasterMkLst>
        <pc:sldLayoutChg chg="add mod replId">
          <pc:chgData name="GLADYS NAY" userId="97eb4254fa17524f" providerId="Windows Live" clId="Web-{277ADD01-8EAF-4C3E-A026-9C631C85B1D9}" dt="2020-10-29T18:44:44.153" v="1"/>
          <pc:sldLayoutMkLst>
            <pc:docMk/>
            <pc:sldMasterMk cId="2041867233" sldId="2147483684"/>
            <pc:sldLayoutMk cId="3632053656" sldId="2147483685"/>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2901026553" sldId="2147483686"/>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3929603660" sldId="2147483687"/>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762725722" sldId="2147483688"/>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1064241947" sldId="2147483689"/>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763828718" sldId="2147483690"/>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488403944" sldId="2147483691"/>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848552767" sldId="2147483692"/>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2571500719" sldId="2147483693"/>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163710654" sldId="2147483694"/>
          </pc:sldLayoutMkLst>
        </pc:sldLayoutChg>
        <pc:sldLayoutChg chg="add mod replId">
          <pc:chgData name="GLADYS NAY" userId="97eb4254fa17524f" providerId="Windows Live" clId="Web-{277ADD01-8EAF-4C3E-A026-9C631C85B1D9}" dt="2020-10-29T18:44:44.153" v="1"/>
          <pc:sldLayoutMkLst>
            <pc:docMk/>
            <pc:sldMasterMk cId="2041867233" sldId="2147483684"/>
            <pc:sldLayoutMk cId="2221814454" sldId="2147483695"/>
          </pc:sldLayoutMkLst>
        </pc:sldLayoutChg>
      </pc:sldMasterChg>
    </pc:docChg>
  </pc:docChgLst>
  <pc:docChgLst>
    <pc:chgData clId="Web-{FF2C80CB-7528-478D-9F60-34BDAC59FC31}"/>
    <pc:docChg chg="modSld">
      <pc:chgData name="" userId="" providerId="" clId="Web-{FF2C80CB-7528-478D-9F60-34BDAC59FC31}" dt="2020-11-07T01:13:46.116" v="23" actId="20577"/>
      <pc:docMkLst>
        <pc:docMk/>
      </pc:docMkLst>
      <pc:sldChg chg="modSp">
        <pc:chgData name="" userId="" providerId="" clId="Web-{FF2C80CB-7528-478D-9F60-34BDAC59FC31}" dt="2020-11-07T01:10:20.830" v="6" actId="20577"/>
        <pc:sldMkLst>
          <pc:docMk/>
          <pc:sldMk cId="3697744423" sldId="259"/>
        </pc:sldMkLst>
        <pc:spChg chg="mod">
          <ac:chgData name="" userId="" providerId="" clId="Web-{FF2C80CB-7528-478D-9F60-34BDAC59FC31}" dt="2020-11-07T01:10:20.830" v="6" actId="20577"/>
          <ac:spMkLst>
            <pc:docMk/>
            <pc:sldMk cId="3697744423" sldId="259"/>
            <ac:spMk id="3" creationId="{00000000-0000-0000-0000-000000000000}"/>
          </ac:spMkLst>
        </pc:spChg>
      </pc:sldChg>
      <pc:sldChg chg="modSp">
        <pc:chgData name="" userId="" providerId="" clId="Web-{FF2C80CB-7528-478D-9F60-34BDAC59FC31}" dt="2020-11-07T01:10:45.143" v="9" actId="20577"/>
        <pc:sldMkLst>
          <pc:docMk/>
          <pc:sldMk cId="3305965040" sldId="264"/>
        </pc:sldMkLst>
        <pc:spChg chg="mod">
          <ac:chgData name="" userId="" providerId="" clId="Web-{FF2C80CB-7528-478D-9F60-34BDAC59FC31}" dt="2020-11-07T01:10:45.143" v="9" actId="20577"/>
          <ac:spMkLst>
            <pc:docMk/>
            <pc:sldMk cId="3305965040" sldId="264"/>
            <ac:spMk id="2" creationId="{00000000-0000-0000-0000-000000000000}"/>
          </ac:spMkLst>
        </pc:spChg>
      </pc:sldChg>
      <pc:sldChg chg="modSp">
        <pc:chgData name="" userId="" providerId="" clId="Web-{FF2C80CB-7528-478D-9F60-34BDAC59FC31}" dt="2020-11-07T01:11:13.894" v="19" actId="14100"/>
        <pc:sldMkLst>
          <pc:docMk/>
          <pc:sldMk cId="3227391437" sldId="265"/>
        </pc:sldMkLst>
        <pc:spChg chg="mod">
          <ac:chgData name="" userId="" providerId="" clId="Web-{FF2C80CB-7528-478D-9F60-34BDAC59FC31}" dt="2020-11-07T01:11:13.894" v="19" actId="14100"/>
          <ac:spMkLst>
            <pc:docMk/>
            <pc:sldMk cId="3227391437" sldId="265"/>
            <ac:spMk id="2" creationId="{00000000-0000-0000-0000-000000000000}"/>
          </ac:spMkLst>
        </pc:spChg>
      </pc:sldChg>
      <pc:sldChg chg="modSp">
        <pc:chgData name="" userId="" providerId="" clId="Web-{FF2C80CB-7528-478D-9F60-34BDAC59FC31}" dt="2020-11-07T01:13:46.116" v="22" actId="20577"/>
        <pc:sldMkLst>
          <pc:docMk/>
          <pc:sldMk cId="2816451915" sldId="273"/>
        </pc:sldMkLst>
        <pc:spChg chg="mod">
          <ac:chgData name="" userId="" providerId="" clId="Web-{FF2C80CB-7528-478D-9F60-34BDAC59FC31}" dt="2020-11-07T01:13:46.116" v="22" actId="20577"/>
          <ac:spMkLst>
            <pc:docMk/>
            <pc:sldMk cId="2816451915" sldId="273"/>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57A00-AB20-3D42-9CA5-96B063D67DDF}" type="datetimeFigureOut">
              <a:rPr lang="en-US" smtClean="0"/>
              <a:t>11/10/2020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6F142A-669B-5B49-B407-F98BF7A95E2C}" type="slidenum">
              <a:rPr lang="en-US" smtClean="0"/>
              <a:t>‹#›</a:t>
            </a:fld>
            <a:endParaRPr lang="en-US"/>
          </a:p>
        </p:txBody>
      </p:sp>
    </p:spTree>
    <p:extLst>
      <p:ext uri="{BB962C8B-B14F-4D97-AF65-F5344CB8AC3E}">
        <p14:creationId xmlns:p14="http://schemas.microsoft.com/office/powerpoint/2010/main" val="24971766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6F142A-669B-5B49-B407-F98BF7A95E2C}" type="slidenum">
              <a:rPr lang="en-US" smtClean="0"/>
              <a:t>1</a:t>
            </a:fld>
            <a:endParaRPr lang="en-US"/>
          </a:p>
        </p:txBody>
      </p:sp>
    </p:spTree>
    <p:extLst>
      <p:ext uri="{BB962C8B-B14F-4D97-AF65-F5344CB8AC3E}">
        <p14:creationId xmlns:p14="http://schemas.microsoft.com/office/powerpoint/2010/main" val="338168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11/10/2020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63205365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2FF5DD9-2C52-442D-92E2-8072C0C3D7CD}" type="datetimeFigureOut">
              <a:rPr lang="en-US" dirty="0"/>
              <a:t>11/10/2020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90102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11/10/2020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9296036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DBD3D6FB-79CC-4683-A046-BBE785BA1BED}" type="datetimeFigureOut">
              <a:rPr lang="en-US" dirty="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76272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512B3E8-48F1-4B23-8498-D8A04A81EC9C}" type="datetimeFigureOut">
              <a:rPr lang="en-US" dirty="0"/>
              <a:t>11/10/2020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064241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0B90D90-AA62-404D-A741-635B4370F9CB}" type="datetimeFigureOut">
              <a:rPr lang="en-US" dirty="0"/>
              <a:t>11/10/2020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763828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11/10/2020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88403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dirty="0"/>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11/10/2020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48552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dirty="0"/>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11/10/2020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71500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1A6AA8-A04B-4104-9AE2-BD48D340E27F}" type="datetimeFigureOut">
              <a:rPr lang="en-US" dirty="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63710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4E0BF79-FAC6-4A96-8DE1-F7B82E2E1652}" type="datetimeFigureOut">
              <a:rPr lang="en-US" dirty="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22181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11/10/2020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0418672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sUnMMFOZE4?feature=oembed"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rpjF7lsHQmY&amp;list=PLByb-X3bkjRCGJ2-w83yJSU9ROc6a8MAs&amp;index=2" TargetMode="External"/><Relationship Id="rId2" Type="http://schemas.openxmlformats.org/officeDocument/2006/relationships/slideLayout" Target="../slideLayouts/slideLayout1.xml"/><Relationship Id="rId1" Type="http://schemas.openxmlformats.org/officeDocument/2006/relationships/video" Target="https://www.youtube.com/embed/videoseries?list=PLByb-X3bkjRCGJ2-w83yJSU9ROc6a8MAs"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X3BO2nxLu_w" TargetMode="External"/><Relationship Id="rId2" Type="http://schemas.openxmlformats.org/officeDocument/2006/relationships/slideLayout" Target="../slideLayouts/slideLayout1.xml"/><Relationship Id="rId1" Type="http://schemas.openxmlformats.org/officeDocument/2006/relationships/video" Target="https://www.youtube.com/embed/X3BO2nxLu_w?feature=oembed" TargetMode="Externa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9116" y="1419249"/>
            <a:ext cx="9070848" cy="3925277"/>
          </a:xfrm>
        </p:spPr>
        <p:txBody>
          <a:bodyPr vert="horz" lIns="91440" tIns="45720" rIns="91440" bIns="45720" rtlCol="0" anchor="t">
            <a:normAutofit/>
          </a:bodyPr>
          <a:lstStyle/>
          <a:p>
            <a:endParaRPr lang="en-US" b="1" dirty="0"/>
          </a:p>
          <a:p>
            <a:endParaRPr lang="en-US" sz="2000" b="1" dirty="0"/>
          </a:p>
        </p:txBody>
      </p:sp>
      <p:sp>
        <p:nvSpPr>
          <p:cNvPr id="2" name="TextBox 1">
            <a:extLst>
              <a:ext uri="{FF2B5EF4-FFF2-40B4-BE49-F238E27FC236}">
                <a16:creationId xmlns:a16="http://schemas.microsoft.com/office/drawing/2014/main" id="{E856C026-A904-45BD-AA7E-87C64929C9AE}"/>
              </a:ext>
            </a:extLst>
          </p:cNvPr>
          <p:cNvSpPr txBox="1"/>
          <p:nvPr/>
        </p:nvSpPr>
        <p:spPr>
          <a:xfrm>
            <a:off x="2116540" y="3200400"/>
            <a:ext cx="699188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48000" y="2967335"/>
            <a:ext cx="6096000" cy="923330"/>
          </a:xfrm>
          <a:prstGeom prst="rect">
            <a:avLst/>
          </a:prstGeom>
        </p:spPr>
        <p:txBody>
          <a:bodyPr>
            <a:spAutoFit/>
          </a:bodyPr>
          <a:lstStyle/>
          <a:p>
            <a:r>
              <a:rPr lang="en-US" dirty="0"/>
              <a:t>https://</a:t>
            </a:r>
            <a:r>
              <a:rPr lang="en-US" dirty="0" err="1"/>
              <a:t>youtu.be</a:t>
            </a:r>
            <a:r>
              <a:rPr lang="en-US" dirty="0"/>
              <a:t>/-sUnMMFOZE4</a:t>
            </a:r>
          </a:p>
          <a:p>
            <a:r>
              <a:rPr lang="en-US" dirty="0"/>
              <a:t> </a:t>
            </a:r>
          </a:p>
          <a:p>
            <a:r>
              <a:rPr lang="en-US" dirty="0"/>
              <a:t>My light is in Thee, by </a:t>
            </a:r>
            <a:r>
              <a:rPr lang="en-US" dirty="0" err="1"/>
              <a:t>Oisin</a:t>
            </a:r>
            <a:r>
              <a:rPr lang="en-US" dirty="0"/>
              <a:t> &amp; </a:t>
            </a:r>
            <a:r>
              <a:rPr lang="en-US" dirty="0" err="1"/>
              <a:t>Bahiyyih</a:t>
            </a:r>
            <a:r>
              <a:rPr lang="en-US" dirty="0"/>
              <a:t> Devine</a:t>
            </a:r>
          </a:p>
        </p:txBody>
      </p:sp>
      <p:pic>
        <p:nvPicPr>
          <p:cNvPr id="5" name="Online Media 4" title="&quot;My Light Is in Thee&quot; by Oisin &amp; Bahiyyih Devine">
            <a:hlinkClick r:id="" action="ppaction://media"/>
            <a:extLst>
              <a:ext uri="{FF2B5EF4-FFF2-40B4-BE49-F238E27FC236}">
                <a16:creationId xmlns:a16="http://schemas.microsoft.com/office/drawing/2014/main" id="{47C9C120-CCCC-4D84-ADA7-83753720C1EE}"/>
              </a:ext>
            </a:extLst>
          </p:cNvPr>
          <p:cNvPicPr>
            <a:picLocks noRot="1" noChangeAspect="1"/>
          </p:cNvPicPr>
          <p:nvPr>
            <a:videoFile r:link="rId1"/>
          </p:nvPr>
        </p:nvPicPr>
        <p:blipFill>
          <a:blip r:embed="rId4"/>
          <a:stretch>
            <a:fillRect/>
          </a:stretch>
        </p:blipFill>
        <p:spPr>
          <a:xfrm>
            <a:off x="856003" y="481502"/>
            <a:ext cx="10479993" cy="5894996"/>
          </a:xfrm>
          <a:prstGeom prst="rect">
            <a:avLst/>
          </a:prstGeom>
        </p:spPr>
      </p:pic>
    </p:spTree>
    <p:extLst>
      <p:ext uri="{BB962C8B-B14F-4D97-AF65-F5344CB8AC3E}">
        <p14:creationId xmlns:p14="http://schemas.microsoft.com/office/powerpoint/2010/main" val="419893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lnSpcReduction="10000"/>
          </a:bodyPr>
          <a:lstStyle/>
          <a:p>
            <a:r>
              <a:rPr lang="en-US" b="1" dirty="0"/>
              <a:t>1</a:t>
            </a:r>
          </a:p>
          <a:p>
            <a:endParaRPr lang="en-US" dirty="0"/>
          </a:p>
          <a:p>
            <a:pPr algn="l"/>
            <a:endParaRPr lang="en-US" b="1" dirty="0"/>
          </a:p>
          <a:p>
            <a:pPr algn="l"/>
            <a:r>
              <a:rPr lang="en-US" b="1" dirty="0"/>
              <a:t> </a:t>
            </a:r>
            <a:r>
              <a:rPr lang="en-US" sz="1800" b="1" dirty="0"/>
              <a:t>O my God, my Master, the Goal of my desire! This, Thy servant, seeketh to sleep in the shelter of Thy mercy, and to repose beneath the canopy of Thy grace, imploring Thy care and Thy protection.</a:t>
            </a:r>
            <a:endParaRPr lang="en-US" sz="1800" dirty="0"/>
          </a:p>
          <a:p>
            <a:pPr algn="l"/>
            <a:r>
              <a:rPr lang="en-US" sz="1800" b="1" dirty="0"/>
              <a:t>  I beg of Thee, O my Lord, by Thine eye that sleepeth not, to guard mine eyes from beholding aught beside Thee. Strengthen, then, their vision that they may discern Thy signs, and behold the Horizon of Thy Revelation. Thou art He before the revelations of Whose omnipotence the quintessence of power hath trembled. </a:t>
            </a:r>
          </a:p>
          <a:p>
            <a:pPr algn="l"/>
            <a:r>
              <a:rPr lang="en-US" sz="1800" b="1" dirty="0"/>
              <a:t>  No God is there but Thee, the Almighty, the All-Subduing, the Unconditioned.</a:t>
            </a:r>
          </a:p>
          <a:p>
            <a:pPr algn="l"/>
            <a:r>
              <a:rPr lang="en-US" sz="1800" b="1" dirty="0"/>
              <a:t>  </a:t>
            </a:r>
          </a:p>
          <a:p>
            <a:pPr algn="l"/>
            <a:r>
              <a:rPr lang="en-US" dirty="0"/>
              <a:t> - Bahà'u'llàh</a:t>
            </a:r>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2</a:t>
            </a:r>
            <a:endParaRPr lang="en-US" dirty="0"/>
          </a:p>
          <a:p>
            <a:endParaRPr lang="en-US" b="1" dirty="0"/>
          </a:p>
          <a:p>
            <a:endParaRPr lang="en-US" b="1" dirty="0"/>
          </a:p>
          <a:p>
            <a:r>
              <a:rPr lang="en-US" sz="2000" b="1" dirty="0"/>
              <a:t>The Lord of the universe hath never raised up a prophet nor hath He sent down a Book unless He hath established His covenant with all men, calling for their acceptance of the next Revelation and of the next Book; inasmuch as the outpourings of His bounty are ceaseless and without limit.</a:t>
            </a:r>
            <a:endParaRPr lang="en-US" sz="2000" dirty="0"/>
          </a:p>
          <a:p>
            <a:pPr algn="l"/>
            <a:endParaRPr lang="en-US" b="1" dirty="0" err="1"/>
          </a:p>
          <a:p>
            <a:pPr algn="l"/>
            <a:r>
              <a:rPr lang="en-US" b="1" dirty="0"/>
              <a:t>   </a:t>
            </a:r>
          </a:p>
          <a:p>
            <a:pPr algn="l"/>
            <a:r>
              <a:rPr lang="en-US" dirty="0"/>
              <a:t> - The Bàb</a:t>
            </a:r>
          </a:p>
        </p:txBody>
      </p:sp>
    </p:spTree>
    <p:extLst>
      <p:ext uri="{BB962C8B-B14F-4D97-AF65-F5344CB8AC3E}">
        <p14:creationId xmlns:p14="http://schemas.microsoft.com/office/powerpoint/2010/main" val="2516967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3</a:t>
            </a:r>
          </a:p>
          <a:p>
            <a:endParaRPr lang="en-US" b="1" dirty="0"/>
          </a:p>
          <a:p>
            <a:pPr algn="l"/>
            <a:endParaRPr lang="en-US" sz="2000" b="1" dirty="0"/>
          </a:p>
          <a:p>
            <a:pPr algn="l"/>
            <a:endParaRPr lang="en-US" sz="2000" b="1" dirty="0"/>
          </a:p>
          <a:p>
            <a:pPr algn="l"/>
            <a:r>
              <a:rPr lang="en-US" sz="2000" b="1" dirty="0"/>
              <a:t>It’s not the strongest of the species that survive, nor the most intelligent, but the ones most responsive to change.</a:t>
            </a:r>
          </a:p>
          <a:p>
            <a:pPr algn="l"/>
            <a:endParaRPr lang="en-US" sz="2000" b="1" dirty="0"/>
          </a:p>
          <a:p>
            <a:pPr algn="l"/>
            <a:r>
              <a:rPr lang="en-US" dirty="0"/>
              <a:t>Charles Darwin</a:t>
            </a:r>
          </a:p>
          <a:p>
            <a:pPr algn="l"/>
            <a:endParaRPr lang="en-US" dirty="0"/>
          </a:p>
        </p:txBody>
      </p:sp>
    </p:spTree>
    <p:extLst>
      <p:ext uri="{BB962C8B-B14F-4D97-AF65-F5344CB8AC3E}">
        <p14:creationId xmlns:p14="http://schemas.microsoft.com/office/powerpoint/2010/main" val="277853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4</a:t>
            </a:r>
          </a:p>
          <a:p>
            <a:endParaRPr lang="en-US" sz="2000" b="1" dirty="0"/>
          </a:p>
          <a:p>
            <a:endParaRPr lang="en-US" sz="2000" b="1" dirty="0"/>
          </a:p>
          <a:p>
            <a:pPr algn="l"/>
            <a:r>
              <a:rPr lang="en-US" sz="2000" b="1" dirty="0"/>
              <a:t>Know thou assuredly that the essence of all the Prophets of God is one and the same. Their unity is absolute. God, the Creator, saith: There is no distinction whatsoever among the Bearers of My Message. They all have but one purpose; their secret is the same secret. To prefer one in honor to another, to exalt certain ones above the rest, is in no wise to be permitted. </a:t>
            </a:r>
          </a:p>
          <a:p>
            <a:pPr algn="l"/>
            <a:endParaRPr lang="en-US" sz="2000" b="1" dirty="0"/>
          </a:p>
          <a:p>
            <a:pPr algn="l"/>
            <a:r>
              <a:rPr lang="en-US" sz="2000" b="1" dirty="0"/>
              <a:t> </a:t>
            </a:r>
          </a:p>
          <a:p>
            <a:pPr algn="l"/>
            <a:r>
              <a:rPr lang="en-US" dirty="0"/>
              <a:t>- Bahà'u'llàh</a:t>
            </a:r>
          </a:p>
        </p:txBody>
      </p:sp>
    </p:spTree>
    <p:extLst>
      <p:ext uri="{BB962C8B-B14F-4D97-AF65-F5344CB8AC3E}">
        <p14:creationId xmlns:p14="http://schemas.microsoft.com/office/powerpoint/2010/main" val="3951768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5</a:t>
            </a:r>
          </a:p>
          <a:p>
            <a:endParaRPr lang="en-US" b="1" dirty="0"/>
          </a:p>
          <a:p>
            <a:endParaRPr lang="en-US" b="1" dirty="0"/>
          </a:p>
          <a:p>
            <a:pPr algn="l"/>
            <a:r>
              <a:rPr lang="en-US" sz="2000" b="1" dirty="0"/>
              <a:t>True knowledge, therefore is the knowledge of God, and this is none other than the recognition of His Manifestation in each Dispensation. Nor is there any wealth save in poverty in all save God and sanctity form aught else but Him.   </a:t>
            </a:r>
          </a:p>
          <a:p>
            <a:pPr algn="l"/>
            <a:endParaRPr lang="en-US" sz="2000" b="1" dirty="0"/>
          </a:p>
          <a:p>
            <a:pPr algn="l"/>
            <a:endParaRPr lang="en-US" sz="2000" b="1" dirty="0"/>
          </a:p>
          <a:p>
            <a:pPr algn="l"/>
            <a:endParaRPr lang="en-US" sz="2000" b="1" dirty="0"/>
          </a:p>
          <a:p>
            <a:pPr algn="l"/>
            <a:r>
              <a:rPr lang="en-US" dirty="0"/>
              <a:t> - The Bàb</a:t>
            </a:r>
          </a:p>
        </p:txBody>
      </p:sp>
    </p:spTree>
    <p:extLst>
      <p:ext uri="{BB962C8B-B14F-4D97-AF65-F5344CB8AC3E}">
        <p14:creationId xmlns:p14="http://schemas.microsoft.com/office/powerpoint/2010/main" val="868100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lnSpcReduction="10000"/>
          </a:bodyPr>
          <a:lstStyle/>
          <a:p>
            <a:r>
              <a:rPr lang="en-US" b="1" dirty="0"/>
              <a:t>6</a:t>
            </a:r>
          </a:p>
          <a:p>
            <a:endParaRPr lang="en-US" b="1" dirty="0"/>
          </a:p>
          <a:p>
            <a:pPr algn="l"/>
            <a:endParaRPr lang="en-US" sz="2000" b="1" dirty="0"/>
          </a:p>
          <a:p>
            <a:pPr algn="l"/>
            <a:r>
              <a:rPr lang="en-US" sz="2000" b="1" dirty="0"/>
              <a:t>As the body of man needeth a garment to clothe it, so the body of mankind must needs be adorned with the mantle of justice and wisdom. Its robe is the Revelation vouchsafed unto it by God. Whenever this robe hath fulfilled its purpose, the Almighty will assuredly renew it. For every age requireth a fresh measure of the light of God. Every Divine Revelation hath been sent down in a manner that befitted the circumstances of the age in which it hath appeared. </a:t>
            </a:r>
            <a:endParaRPr lang="en-US" dirty="0"/>
          </a:p>
          <a:p>
            <a:pPr algn="l"/>
            <a:endParaRPr lang="en-US" sz="2000" b="1" dirty="0"/>
          </a:p>
          <a:p>
            <a:pPr algn="l"/>
            <a:endParaRPr lang="en-US" sz="2000" b="1" dirty="0"/>
          </a:p>
          <a:p>
            <a:pPr algn="l"/>
            <a:r>
              <a:rPr lang="en-US" sz="2000" b="1" dirty="0"/>
              <a:t> </a:t>
            </a:r>
            <a:r>
              <a:rPr lang="en-US" dirty="0"/>
              <a:t>- Bahà'u'llàh</a:t>
            </a:r>
          </a:p>
        </p:txBody>
      </p:sp>
    </p:spTree>
    <p:extLst>
      <p:ext uri="{BB962C8B-B14F-4D97-AF65-F5344CB8AC3E}">
        <p14:creationId xmlns:p14="http://schemas.microsoft.com/office/powerpoint/2010/main" val="1712122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7</a:t>
            </a:r>
          </a:p>
          <a:p>
            <a:endParaRPr lang="en-US" b="1" dirty="0"/>
          </a:p>
          <a:p>
            <a:endParaRPr lang="en-US" b="1" dirty="0"/>
          </a:p>
          <a:p>
            <a:pPr algn="l"/>
            <a:r>
              <a:rPr lang="en-US" sz="2000" b="1" dirty="0"/>
              <a:t>True knowledge, therefore is the knowledge of God, and this is none other than the recognition of His Manifestation in each Dispensation. Nor is there any wealth save in poverty in all save God and sanctity from aught else but Him.   </a:t>
            </a:r>
          </a:p>
          <a:p>
            <a:pPr algn="l"/>
            <a:endParaRPr lang="en-US" sz="2000" b="1" dirty="0"/>
          </a:p>
          <a:p>
            <a:pPr algn="l"/>
            <a:endParaRPr lang="en-US" sz="2000" b="1" dirty="0"/>
          </a:p>
          <a:p>
            <a:pPr algn="l"/>
            <a:endParaRPr lang="en-US" sz="2000" b="1" dirty="0"/>
          </a:p>
          <a:p>
            <a:pPr algn="l"/>
            <a:r>
              <a:rPr lang="en-US" dirty="0"/>
              <a:t>- The Bàb</a:t>
            </a:r>
          </a:p>
        </p:txBody>
      </p:sp>
    </p:spTree>
    <p:extLst>
      <p:ext uri="{BB962C8B-B14F-4D97-AF65-F5344CB8AC3E}">
        <p14:creationId xmlns:p14="http://schemas.microsoft.com/office/powerpoint/2010/main" val="369774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endParaRPr lang="en-US" b="1" dirty="0"/>
          </a:p>
          <a:p>
            <a:endParaRPr lang="en-US" sz="2000" b="1" dirty="0"/>
          </a:p>
        </p:txBody>
      </p:sp>
      <p:sp>
        <p:nvSpPr>
          <p:cNvPr id="2" name="Rectangle 1"/>
          <p:cNvSpPr/>
          <p:nvPr/>
        </p:nvSpPr>
        <p:spPr>
          <a:xfrm>
            <a:off x="3048000" y="2551837"/>
            <a:ext cx="6096000" cy="1354217"/>
          </a:xfrm>
          <a:prstGeom prst="rect">
            <a:avLst/>
          </a:prstGeom>
        </p:spPr>
        <p:txBody>
          <a:bodyPr>
            <a:spAutoFit/>
          </a:bodyPr>
          <a:lstStyle/>
          <a:p>
            <a:r>
              <a:rPr lang="en-US" sz="1400" u="sng" dirty="0">
                <a:hlinkClick r:id="rId3"/>
              </a:rPr>
              <a:t>https://www.youtube.com/watch?v=rpjF7lsHQmY&amp;list=PLByb-X3bkjRCGJ2-w83yJSU9ROc6a8MAs&amp;index=2</a:t>
            </a:r>
            <a:endParaRPr lang="en-US" sz="1400" dirty="0"/>
          </a:p>
          <a:p>
            <a:r>
              <a:rPr lang="en-US" dirty="0"/>
              <a:t> </a:t>
            </a:r>
          </a:p>
          <a:p>
            <a:r>
              <a:rPr lang="en-US" dirty="0" err="1"/>
              <a:t>Tú</a:t>
            </a:r>
            <a:r>
              <a:rPr lang="en-US" dirty="0"/>
              <a:t> </a:t>
            </a:r>
            <a:r>
              <a:rPr lang="en-US" dirty="0" err="1"/>
              <a:t>eres</a:t>
            </a:r>
            <a:r>
              <a:rPr lang="en-US" dirty="0"/>
              <a:t>...</a:t>
            </a:r>
            <a:endParaRPr lang="en-US" b="1" dirty="0"/>
          </a:p>
          <a:p>
            <a:r>
              <a:rPr lang="en-US" dirty="0"/>
              <a:t> </a:t>
            </a:r>
          </a:p>
        </p:txBody>
      </p:sp>
      <p:pic>
        <p:nvPicPr>
          <p:cNvPr id="4" name="Online Media 3" title="Tú eres...">
            <a:hlinkClick r:id="" action="ppaction://media"/>
            <a:extLst>
              <a:ext uri="{FF2B5EF4-FFF2-40B4-BE49-F238E27FC236}">
                <a16:creationId xmlns:a16="http://schemas.microsoft.com/office/drawing/2014/main" id="{E6578C87-2C51-4706-BE27-DE07FD0AB798}"/>
              </a:ext>
            </a:extLst>
          </p:cNvPr>
          <p:cNvPicPr>
            <a:picLocks noRot="1" noChangeAspect="1"/>
          </p:cNvPicPr>
          <p:nvPr>
            <a:videoFile r:link="rId1"/>
          </p:nvPr>
        </p:nvPicPr>
        <p:blipFill>
          <a:blip r:embed="rId4"/>
          <a:stretch>
            <a:fillRect/>
          </a:stretch>
        </p:blipFill>
        <p:spPr>
          <a:xfrm>
            <a:off x="1559052" y="13200"/>
            <a:ext cx="9070848" cy="6798196"/>
          </a:xfrm>
          <a:prstGeom prst="rect">
            <a:avLst/>
          </a:prstGeom>
        </p:spPr>
      </p:pic>
    </p:spTree>
    <p:extLst>
      <p:ext uri="{BB962C8B-B14F-4D97-AF65-F5344CB8AC3E}">
        <p14:creationId xmlns:p14="http://schemas.microsoft.com/office/powerpoint/2010/main" val="92000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8</a:t>
            </a:r>
          </a:p>
          <a:p>
            <a:endParaRPr lang="en-US" b="1" dirty="0"/>
          </a:p>
          <a:p>
            <a:endParaRPr lang="en-US" sz="2000" b="1" dirty="0"/>
          </a:p>
        </p:txBody>
      </p:sp>
      <p:sp>
        <p:nvSpPr>
          <p:cNvPr id="2" name="Rectangle 1"/>
          <p:cNvSpPr/>
          <p:nvPr/>
        </p:nvSpPr>
        <p:spPr>
          <a:xfrm>
            <a:off x="1474279" y="1859340"/>
            <a:ext cx="9268985" cy="3939541"/>
          </a:xfrm>
          <a:prstGeom prst="rect">
            <a:avLst/>
          </a:prstGeom>
        </p:spPr>
        <p:txBody>
          <a:bodyPr wrap="square">
            <a:spAutoFit/>
          </a:bodyPr>
          <a:lstStyle/>
          <a:p>
            <a:endParaRPr lang="en-US" dirty="0"/>
          </a:p>
          <a:p>
            <a:r>
              <a:rPr lang="en-US" sz="2000" b="1" dirty="0"/>
              <a:t>Among the bounties of God is revelation.  Hence revelation is progressive and continuous. It never ceases. It is necessary that the reality of Divinity with all its perfections and attributes should become resplendent in the human world. The reality of Divinity is like an endless ocean. Revelation may be likened to the rain. Can you imagine the cessation of rain? Ever on the face of the earth somewhere rain is pouring down. Briefly, the world of existence is progressive. It is subject to development and growth. </a:t>
            </a:r>
          </a:p>
          <a:p>
            <a:endParaRPr lang="en-US" dirty="0"/>
          </a:p>
          <a:p>
            <a:endParaRPr lang="en-US" dirty="0"/>
          </a:p>
          <a:p>
            <a:r>
              <a:rPr lang="en-US" sz="1600" dirty="0"/>
              <a:t>The Promulgation of Universal Peace, </a:t>
            </a:r>
            <a:r>
              <a:rPr lang="en-US" sz="1600" dirty="0" err="1"/>
              <a:t>Abdu’l-Baha</a:t>
            </a:r>
            <a:endParaRPr lang="en-US" sz="1600" dirty="0"/>
          </a:p>
          <a:p>
            <a:endParaRPr lang="en-US" dirty="0"/>
          </a:p>
        </p:txBody>
      </p:sp>
    </p:spTree>
    <p:extLst>
      <p:ext uri="{BB962C8B-B14F-4D97-AF65-F5344CB8AC3E}">
        <p14:creationId xmlns:p14="http://schemas.microsoft.com/office/powerpoint/2010/main" val="3635747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9</a:t>
            </a:r>
          </a:p>
          <a:p>
            <a:endParaRPr lang="en-US" b="1" dirty="0"/>
          </a:p>
          <a:p>
            <a:pPr algn="l"/>
            <a:endParaRPr lang="en-US" sz="2000" dirty="0"/>
          </a:p>
          <a:p>
            <a:pPr algn="l"/>
            <a:endParaRPr lang="en-US" sz="2000" dirty="0"/>
          </a:p>
          <a:p>
            <a:pPr algn="l"/>
            <a:r>
              <a:rPr lang="en-US" sz="2000" b="1" dirty="0"/>
              <a:t>Education is a progressive discovery of our own ignorance.</a:t>
            </a:r>
          </a:p>
          <a:p>
            <a:pPr algn="l"/>
            <a:endParaRPr lang="en-US" sz="2000" b="1" dirty="0"/>
          </a:p>
          <a:p>
            <a:pPr algn="l"/>
            <a:endParaRPr lang="en-US" sz="2000" b="1" dirty="0"/>
          </a:p>
          <a:p>
            <a:pPr algn="l"/>
            <a:endParaRPr lang="en-US" sz="2000" b="1" dirty="0"/>
          </a:p>
          <a:p>
            <a:pPr algn="l"/>
            <a:r>
              <a:rPr lang="en-US" dirty="0"/>
              <a:t>Will Durant</a:t>
            </a:r>
          </a:p>
        </p:txBody>
      </p:sp>
    </p:spTree>
    <p:extLst>
      <p:ext uri="{BB962C8B-B14F-4D97-AF65-F5344CB8AC3E}">
        <p14:creationId xmlns:p14="http://schemas.microsoft.com/office/powerpoint/2010/main" val="287148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10</a:t>
            </a:r>
          </a:p>
          <a:p>
            <a:endParaRPr lang="en-US" b="1" dirty="0"/>
          </a:p>
          <a:p>
            <a:endParaRPr lang="en-US" sz="2000" b="1" dirty="0"/>
          </a:p>
        </p:txBody>
      </p:sp>
      <p:sp>
        <p:nvSpPr>
          <p:cNvPr id="2" name="Rectangle 1"/>
          <p:cNvSpPr/>
          <p:nvPr/>
        </p:nvSpPr>
        <p:spPr>
          <a:xfrm>
            <a:off x="1503473" y="1859340"/>
            <a:ext cx="9225195" cy="3662541"/>
          </a:xfrm>
          <a:prstGeom prst="rect">
            <a:avLst/>
          </a:prstGeom>
        </p:spPr>
        <p:txBody>
          <a:bodyPr wrap="square">
            <a:spAutoFit/>
          </a:bodyPr>
          <a:lstStyle/>
          <a:p>
            <a:endParaRPr lang="en-US" dirty="0"/>
          </a:p>
          <a:p>
            <a:r>
              <a:rPr lang="en-US" sz="2000" b="1" dirty="0"/>
              <a:t>Just as the organic evolution of mankind has been slow and gradual, and involved successively the unification of the family, the tribe, the city-state, and the nation, so has the light vouchsafed by the Revelation of God, at various stages in the evolution of religion, and reflected in the successive Dispensations of the past, been slow and progressive. Indeed the measure of Divine Revelation, in every age, has been adapted to, and commensurate with, the degree of social progress achieved in that age by a constantly evolving humanity.</a:t>
            </a:r>
            <a:endParaRPr lang="en-US" dirty="0"/>
          </a:p>
          <a:p>
            <a:endParaRPr lang="en-US" dirty="0"/>
          </a:p>
          <a:p>
            <a:endParaRPr lang="en-US" dirty="0"/>
          </a:p>
          <a:p>
            <a:r>
              <a:rPr lang="en-US" sz="1600" dirty="0"/>
              <a:t>The Promised Day is Come, </a:t>
            </a:r>
            <a:r>
              <a:rPr lang="en-US" sz="1600" dirty="0" err="1"/>
              <a:t>Shoghi</a:t>
            </a:r>
            <a:r>
              <a:rPr lang="en-US" sz="1600" dirty="0"/>
              <a:t> Effendi</a:t>
            </a:r>
          </a:p>
        </p:txBody>
      </p:sp>
    </p:spTree>
    <p:extLst>
      <p:ext uri="{BB962C8B-B14F-4D97-AF65-F5344CB8AC3E}">
        <p14:creationId xmlns:p14="http://schemas.microsoft.com/office/powerpoint/2010/main" val="2236153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11</a:t>
            </a:r>
          </a:p>
          <a:p>
            <a:endParaRPr lang="en-US" b="1" dirty="0"/>
          </a:p>
          <a:p>
            <a:endParaRPr lang="en-US" sz="2000" b="1" dirty="0"/>
          </a:p>
        </p:txBody>
      </p:sp>
      <p:sp>
        <p:nvSpPr>
          <p:cNvPr id="2" name="Rectangle 1"/>
          <p:cNvSpPr/>
          <p:nvPr/>
        </p:nvSpPr>
        <p:spPr>
          <a:xfrm>
            <a:off x="1488876" y="1997839"/>
            <a:ext cx="9239792" cy="3631764"/>
          </a:xfrm>
          <a:prstGeom prst="rect">
            <a:avLst/>
          </a:prstGeom>
        </p:spPr>
        <p:txBody>
          <a:bodyPr wrap="square" lIns="91440" tIns="45720" rIns="91440" bIns="45720" anchor="t">
            <a:spAutoFit/>
          </a:bodyPr>
          <a:lstStyle/>
          <a:p>
            <a:r>
              <a:rPr lang="en-US" sz="2000" b="1" cap="all" dirty="0"/>
              <a:t>CONTEMPLATE</a:t>
            </a:r>
            <a:r>
              <a:rPr lang="en-US" sz="2000" b="1" dirty="0"/>
              <a:t> with thine inward eye the chain of successive Revelations that hath linked the Manifestation of Adam with that of the Báb. I testify before God that each one of these Manifestations hath been sent down through the operation of the Divine Will and Purpose, that each hath been the bearer of a specific Message, that each hath been entrusted with a divinely revealed Book and been commissioned to unravel the mysteries of a mighty Tablet.</a:t>
            </a:r>
          </a:p>
          <a:p>
            <a:endParaRPr lang="en-US" dirty="0"/>
          </a:p>
          <a:p>
            <a:endParaRPr lang="en-US" dirty="0"/>
          </a:p>
          <a:p>
            <a:endParaRPr lang="en-US" dirty="0"/>
          </a:p>
          <a:p>
            <a:r>
              <a:rPr lang="en-US" sz="1600" dirty="0"/>
              <a:t>Gleanings-</a:t>
            </a:r>
            <a:r>
              <a:rPr lang="en-US" sz="1600" dirty="0" err="1"/>
              <a:t>Bahà'u'llàh</a:t>
            </a:r>
            <a:endParaRPr lang="en-US" sz="1600" dirty="0"/>
          </a:p>
          <a:p>
            <a:endParaRPr lang="en-US" sz="1600" dirty="0"/>
          </a:p>
        </p:txBody>
      </p:sp>
    </p:spTree>
    <p:extLst>
      <p:ext uri="{BB962C8B-B14F-4D97-AF65-F5344CB8AC3E}">
        <p14:creationId xmlns:p14="http://schemas.microsoft.com/office/powerpoint/2010/main" val="3305965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12</a:t>
            </a:r>
          </a:p>
          <a:p>
            <a:endParaRPr lang="en-US" b="1" dirty="0"/>
          </a:p>
          <a:p>
            <a:endParaRPr lang="en-US" sz="2000" b="1" dirty="0"/>
          </a:p>
        </p:txBody>
      </p:sp>
      <p:sp>
        <p:nvSpPr>
          <p:cNvPr id="2" name="Rectangle 1"/>
          <p:cNvSpPr/>
          <p:nvPr/>
        </p:nvSpPr>
        <p:spPr>
          <a:xfrm>
            <a:off x="1409858" y="1329964"/>
            <a:ext cx="9464779" cy="3662541"/>
          </a:xfrm>
          <a:prstGeom prst="rect">
            <a:avLst/>
          </a:prstGeom>
        </p:spPr>
        <p:txBody>
          <a:bodyPr wrap="square" lIns="91440" tIns="45720" rIns="91440" bIns="45720" anchor="t">
            <a:spAutoFit/>
          </a:bodyPr>
          <a:lstStyle/>
          <a:p>
            <a:pPr algn="ctr"/>
            <a:endParaRPr lang="en-US" dirty="0"/>
          </a:p>
          <a:p>
            <a:pPr algn="ctr"/>
            <a:endParaRPr lang="en-US" dirty="0"/>
          </a:p>
          <a:p>
            <a:endParaRPr lang="en-US" dirty="0"/>
          </a:p>
          <a:p>
            <a:r>
              <a:rPr lang="en-US" b="1" dirty="0"/>
              <a:t>We must recognize the sun, no matter from what dawning point it may shine forth, be it Mosaic, Abrahamic or any personal point of orientation whatever, for we are lovers of sunlight and not of orientation. We are lovers of illumination and not of lamps and candles. We are seekers for water, no matter from what rock it may gush forth. We are in need of fruit in whatsoever orchard it may be ripened. We long for rain; it matters not which cloud pours it down. We must not be fettered. If we renounce these fetters, we shall agree, for all are seekers of reality.</a:t>
            </a:r>
          </a:p>
          <a:p>
            <a:endParaRPr lang="en-US" b="1" dirty="0"/>
          </a:p>
          <a:p>
            <a:r>
              <a:rPr lang="en-US" sz="1600" dirty="0"/>
              <a:t>‘Abdu’l-Bahá, The Promulgation of Universal Peace</a:t>
            </a:r>
          </a:p>
          <a:p>
            <a:endParaRPr lang="en-US" dirty="0"/>
          </a:p>
        </p:txBody>
      </p:sp>
    </p:spTree>
    <p:extLst>
      <p:ext uri="{BB962C8B-B14F-4D97-AF65-F5344CB8AC3E}">
        <p14:creationId xmlns:p14="http://schemas.microsoft.com/office/powerpoint/2010/main" val="3227391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r>
              <a:rPr lang="en-US" b="1" dirty="0"/>
              <a:t>13</a:t>
            </a:r>
          </a:p>
          <a:p>
            <a:endParaRPr lang="en-US" b="1" dirty="0"/>
          </a:p>
          <a:p>
            <a:pPr algn="l"/>
            <a:endParaRPr lang="en-US" sz="2000" b="1" dirty="0"/>
          </a:p>
          <a:p>
            <a:pPr algn="l"/>
            <a:endParaRPr lang="en-US" sz="2000" b="1" dirty="0"/>
          </a:p>
          <a:p>
            <a:pPr algn="l"/>
            <a:r>
              <a:rPr lang="en-US" sz="2000" b="1" dirty="0"/>
              <a:t>A nation that continues year after year to spend more money on military defense than on programs of social uplift is approaching spiritual death.</a:t>
            </a:r>
          </a:p>
          <a:p>
            <a:pPr algn="l"/>
            <a:endParaRPr lang="en-US" sz="2000" b="1" dirty="0"/>
          </a:p>
          <a:p>
            <a:pPr algn="l"/>
            <a:endParaRPr lang="en-US" sz="2000" b="1" dirty="0"/>
          </a:p>
          <a:p>
            <a:pPr algn="l"/>
            <a:endParaRPr lang="en-US" sz="2000" b="1" dirty="0"/>
          </a:p>
          <a:p>
            <a:pPr algn="l"/>
            <a:endParaRPr lang="en-US" sz="2000" b="1" dirty="0"/>
          </a:p>
          <a:p>
            <a:pPr algn="l"/>
            <a:r>
              <a:rPr lang="en-US" dirty="0"/>
              <a:t>Dr. Luther King Jr.</a:t>
            </a:r>
          </a:p>
        </p:txBody>
      </p:sp>
    </p:spTree>
    <p:extLst>
      <p:ext uri="{BB962C8B-B14F-4D97-AF65-F5344CB8AC3E}">
        <p14:creationId xmlns:p14="http://schemas.microsoft.com/office/powerpoint/2010/main" val="2816451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48447"/>
            <a:ext cx="9070848" cy="3925277"/>
          </a:xfrm>
        </p:spPr>
        <p:txBody>
          <a:bodyPr vert="horz" lIns="91440" tIns="45720" rIns="91440" bIns="45720" rtlCol="0" anchor="t">
            <a:normAutofit/>
          </a:bodyPr>
          <a:lstStyle/>
          <a:p>
            <a:endParaRPr lang="en-US" b="1" dirty="0"/>
          </a:p>
          <a:p>
            <a:endParaRPr lang="en-US" b="1" dirty="0"/>
          </a:p>
          <a:p>
            <a:endParaRPr lang="en-US" sz="2000" b="1" dirty="0"/>
          </a:p>
        </p:txBody>
      </p:sp>
      <p:sp>
        <p:nvSpPr>
          <p:cNvPr id="2" name="Rectangle 1"/>
          <p:cNvSpPr/>
          <p:nvPr/>
        </p:nvSpPr>
        <p:spPr>
          <a:xfrm>
            <a:off x="3048000" y="2828836"/>
            <a:ext cx="6096000" cy="1200329"/>
          </a:xfrm>
          <a:prstGeom prst="rect">
            <a:avLst/>
          </a:prstGeom>
        </p:spPr>
        <p:txBody>
          <a:bodyPr>
            <a:spAutoFit/>
          </a:bodyPr>
          <a:lstStyle/>
          <a:p>
            <a:r>
              <a:rPr lang="en-US" u="sng" dirty="0">
                <a:hlinkClick r:id="rId3"/>
              </a:rPr>
              <a:t>https://www.youtube.com/watch?v=X3BO2nxLu_w</a:t>
            </a:r>
            <a:endParaRPr lang="en-US" dirty="0"/>
          </a:p>
          <a:p>
            <a:r>
              <a:rPr lang="en-US" dirty="0"/>
              <a:t> </a:t>
            </a:r>
          </a:p>
          <a:p>
            <a:r>
              <a:rPr lang="en-US" dirty="0"/>
              <a:t>Progressive Revelation - All Religions are One</a:t>
            </a:r>
            <a:endParaRPr lang="en-US" b="1" dirty="0"/>
          </a:p>
          <a:p>
            <a:r>
              <a:rPr lang="en-US" dirty="0"/>
              <a:t> </a:t>
            </a:r>
          </a:p>
        </p:txBody>
      </p:sp>
      <p:pic>
        <p:nvPicPr>
          <p:cNvPr id="4" name="Online Media 3" title="Progressive Revelation - All Religions are One">
            <a:hlinkClick r:id="" action="ppaction://media"/>
            <a:extLst>
              <a:ext uri="{FF2B5EF4-FFF2-40B4-BE49-F238E27FC236}">
                <a16:creationId xmlns:a16="http://schemas.microsoft.com/office/drawing/2014/main" id="{4C44CCA3-34FA-4F48-8271-A3C53F4DC3D9}"/>
              </a:ext>
            </a:extLst>
          </p:cNvPr>
          <p:cNvPicPr>
            <a:picLocks noRot="1" noChangeAspect="1"/>
          </p:cNvPicPr>
          <p:nvPr>
            <a:videoFile r:link="rId1"/>
          </p:nvPr>
        </p:nvPicPr>
        <p:blipFill>
          <a:blip r:embed="rId4"/>
          <a:stretch>
            <a:fillRect/>
          </a:stretch>
        </p:blipFill>
        <p:spPr>
          <a:xfrm>
            <a:off x="763919" y="429704"/>
            <a:ext cx="10664162" cy="5998591"/>
          </a:xfrm>
          <a:prstGeom prst="rect">
            <a:avLst/>
          </a:prstGeom>
        </p:spPr>
      </p:pic>
    </p:spTree>
    <p:extLst>
      <p:ext uri="{BB962C8B-B14F-4D97-AF65-F5344CB8AC3E}">
        <p14:creationId xmlns:p14="http://schemas.microsoft.com/office/powerpoint/2010/main" val="406998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365</TotalTime>
  <Words>1044</Words>
  <Application>Microsoft Office PowerPoint</Application>
  <PresentationFormat>Widescreen</PresentationFormat>
  <Paragraphs>114</Paragraphs>
  <Slides>16</Slides>
  <Notes>1</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Calibri</vt:lpstr>
      <vt:lpstr>Century Gothic</vt:lpstr>
      <vt:lpstr>Garamond</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421</cp:revision>
  <dcterms:created xsi:type="dcterms:W3CDTF">2020-10-29T18:43:02Z</dcterms:created>
  <dcterms:modified xsi:type="dcterms:W3CDTF">2020-11-11T00:22:56Z</dcterms:modified>
</cp:coreProperties>
</file>