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69" r:id="rId3"/>
    <p:sldId id="275" r:id="rId4"/>
    <p:sldId id="257" r:id="rId5"/>
    <p:sldId id="258" r:id="rId6"/>
    <p:sldId id="273" r:id="rId7"/>
    <p:sldId id="259" r:id="rId8"/>
    <p:sldId id="272" r:id="rId9"/>
    <p:sldId id="261" r:id="rId10"/>
    <p:sldId id="262" r:id="rId11"/>
    <p:sldId id="265" r:id="rId12"/>
    <p:sldId id="270" r:id="rId13"/>
    <p:sldId id="276" r:id="rId14"/>
    <p:sldId id="264" r:id="rId15"/>
    <p:sldId id="260" r:id="rId16"/>
    <p:sldId id="263" r:id="rId17"/>
    <p:sldId id="274" r:id="rId18"/>
    <p:sldId id="266" r:id="rId19"/>
    <p:sldId id="268"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B1B371-11D4-44C8-BC07-A0104B67F3CF}" v="1583" dt="2020-11-12T20:43:02.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9CB1B371-11D4-44C8-BC07-A0104B67F3CF}"/>
    <pc:docChg chg="addSld delSld modSld sldOrd addMainMaster delMainMaster">
      <pc:chgData name="GLADYS NAY" userId="97eb4254fa17524f" providerId="Windows Live" clId="Web-{9CB1B371-11D4-44C8-BC07-A0104B67F3CF}" dt="2020-11-12T20:43:02.001" v="1573" actId="20577"/>
      <pc:docMkLst>
        <pc:docMk/>
      </pc:docMkLst>
      <pc:sldChg chg="addSp delSp modSp del mod setBg modClrScheme chgLayout">
        <pc:chgData name="GLADYS NAY" userId="97eb4254fa17524f" providerId="Windows Live" clId="Web-{9CB1B371-11D4-44C8-BC07-A0104B67F3CF}" dt="2020-11-12T19:32:41.815" v="71"/>
        <pc:sldMkLst>
          <pc:docMk/>
          <pc:sldMk cId="109857222" sldId="256"/>
        </pc:sldMkLst>
        <pc:spChg chg="del mod">
          <ac:chgData name="GLADYS NAY" userId="97eb4254fa17524f" providerId="Windows Live" clId="Web-{9CB1B371-11D4-44C8-BC07-A0104B67F3CF}" dt="2020-11-12T19:30:57.346" v="45"/>
          <ac:spMkLst>
            <pc:docMk/>
            <pc:sldMk cId="109857222" sldId="256"/>
            <ac:spMk id="2" creationId="{00000000-0000-0000-0000-000000000000}"/>
          </ac:spMkLst>
        </pc:spChg>
        <pc:spChg chg="mod">
          <ac:chgData name="GLADYS NAY" userId="97eb4254fa17524f" providerId="Windows Live" clId="Web-{9CB1B371-11D4-44C8-BC07-A0104B67F3CF}" dt="2020-11-12T19:32:21.096" v="68" actId="20577"/>
          <ac:spMkLst>
            <pc:docMk/>
            <pc:sldMk cId="109857222" sldId="256"/>
            <ac:spMk id="3" creationId="{00000000-0000-0000-0000-000000000000}"/>
          </ac:spMkLst>
        </pc:spChg>
        <pc:spChg chg="add">
          <ac:chgData name="GLADYS NAY" userId="97eb4254fa17524f" providerId="Windows Live" clId="Web-{9CB1B371-11D4-44C8-BC07-A0104B67F3CF}" dt="2020-11-12T19:26:59.486" v="0"/>
          <ac:spMkLst>
            <pc:docMk/>
            <pc:sldMk cId="109857222" sldId="256"/>
            <ac:spMk id="9" creationId="{BF9FFE17-DE95-4821-ACC1-B90C95449294}"/>
          </ac:spMkLst>
        </pc:spChg>
        <pc:spChg chg="add">
          <ac:chgData name="GLADYS NAY" userId="97eb4254fa17524f" providerId="Windows Live" clId="Web-{9CB1B371-11D4-44C8-BC07-A0104B67F3CF}" dt="2020-11-12T19:26:59.486" v="0"/>
          <ac:spMkLst>
            <pc:docMk/>
            <pc:sldMk cId="109857222" sldId="256"/>
            <ac:spMk id="11" creationId="{03CF76AF-FF72-4430-A772-05840329020B}"/>
          </ac:spMkLst>
        </pc:spChg>
        <pc:spChg chg="add">
          <ac:chgData name="GLADYS NAY" userId="97eb4254fa17524f" providerId="Windows Live" clId="Web-{9CB1B371-11D4-44C8-BC07-A0104B67F3CF}" dt="2020-11-12T19:26:59.486" v="0"/>
          <ac:spMkLst>
            <pc:docMk/>
            <pc:sldMk cId="109857222" sldId="256"/>
            <ac:spMk id="13" creationId="{0B1C8180-2FDD-4202-8C45-4057CB1AB26F}"/>
          </ac:spMkLst>
        </pc:spChg>
        <pc:picChg chg="add">
          <ac:chgData name="GLADYS NAY" userId="97eb4254fa17524f" providerId="Windows Live" clId="Web-{9CB1B371-11D4-44C8-BC07-A0104B67F3CF}" dt="2020-11-12T19:26:59.486" v="0"/>
          <ac:picMkLst>
            <pc:docMk/>
            <pc:sldMk cId="109857222" sldId="256"/>
            <ac:picMk id="4" creationId="{81635674-419E-4471-BF28-CA9C92152289}"/>
          </ac:picMkLst>
        </pc:picChg>
        <pc:cxnChg chg="add">
          <ac:chgData name="GLADYS NAY" userId="97eb4254fa17524f" providerId="Windows Live" clId="Web-{9CB1B371-11D4-44C8-BC07-A0104B67F3CF}" dt="2020-11-12T19:26:59.486" v="0"/>
          <ac:cxnSpMkLst>
            <pc:docMk/>
            <pc:sldMk cId="109857222" sldId="256"/>
            <ac:cxnSpMk id="15" creationId="{D6E86CC6-13EA-4A88-86AD-CF27BF52CC95}"/>
          </ac:cxnSpMkLst>
        </pc:cxnChg>
        <pc:cxnChg chg="add">
          <ac:chgData name="GLADYS NAY" userId="97eb4254fa17524f" providerId="Windows Live" clId="Web-{9CB1B371-11D4-44C8-BC07-A0104B67F3CF}" dt="2020-11-12T19:26:59.486" v="0"/>
          <ac:cxnSpMkLst>
            <pc:docMk/>
            <pc:sldMk cId="109857222" sldId="256"/>
            <ac:cxnSpMk id="17" creationId="{3F80B441-4F7D-4B40-8A13-FED03A1F3A16}"/>
          </ac:cxnSpMkLst>
        </pc:cxnChg>
        <pc:cxnChg chg="add">
          <ac:chgData name="GLADYS NAY" userId="97eb4254fa17524f" providerId="Windows Live" clId="Web-{9CB1B371-11D4-44C8-BC07-A0104B67F3CF}" dt="2020-11-12T19:26:59.486" v="0"/>
          <ac:cxnSpMkLst>
            <pc:docMk/>
            <pc:sldMk cId="109857222" sldId="256"/>
            <ac:cxnSpMk id="19" creationId="{70C7FD1A-44B1-4E4C-B0C9-A8103DCCDCC2}"/>
          </ac:cxnSpMkLst>
        </pc:cxnChg>
      </pc:sldChg>
      <pc:sldChg chg="addSp delSp modSp new mod setBg modClrScheme chgLayout">
        <pc:chgData name="GLADYS NAY" userId="97eb4254fa17524f" providerId="Windows Live" clId="Web-{9CB1B371-11D4-44C8-BC07-A0104B67F3CF}" dt="2020-11-12T19:36:36.941" v="126" actId="20577"/>
        <pc:sldMkLst>
          <pc:docMk/>
          <pc:sldMk cId="616491159" sldId="256"/>
        </pc:sldMkLst>
        <pc:spChg chg="del mod">
          <ac:chgData name="GLADYS NAY" userId="97eb4254fa17524f" providerId="Windows Live" clId="Web-{9CB1B371-11D4-44C8-BC07-A0104B67F3CF}" dt="2020-11-12T19:33:33.534" v="87"/>
          <ac:spMkLst>
            <pc:docMk/>
            <pc:sldMk cId="616491159" sldId="256"/>
            <ac:spMk id="2" creationId="{2DD389B5-0137-44F5-82DB-5D13250B3E83}"/>
          </ac:spMkLst>
        </pc:spChg>
        <pc:spChg chg="mod">
          <ac:chgData name="GLADYS NAY" userId="97eb4254fa17524f" providerId="Windows Live" clId="Web-{9CB1B371-11D4-44C8-BC07-A0104B67F3CF}" dt="2020-11-12T19:36:36.941" v="126" actId="20577"/>
          <ac:spMkLst>
            <pc:docMk/>
            <pc:sldMk cId="616491159" sldId="256"/>
            <ac:spMk id="3" creationId="{16C4ADEC-520B-43A4-9CB6-414BC885587F}"/>
          </ac:spMkLst>
        </pc:spChg>
        <pc:spChg chg="add del mod">
          <ac:chgData name="GLADYS NAY" userId="97eb4254fa17524f" providerId="Windows Live" clId="Web-{9CB1B371-11D4-44C8-BC07-A0104B67F3CF}" dt="2020-11-12T19:33:38.331" v="88"/>
          <ac:spMkLst>
            <pc:docMk/>
            <pc:sldMk cId="616491159" sldId="256"/>
            <ac:spMk id="5" creationId="{3B6AE96A-97D0-4F62-AE7C-105B73EEF586}"/>
          </ac:spMkLst>
        </pc:spChg>
        <pc:spChg chg="add">
          <ac:chgData name="GLADYS NAY" userId="97eb4254fa17524f" providerId="Windows Live" clId="Web-{9CB1B371-11D4-44C8-BC07-A0104B67F3CF}" dt="2020-11-12T19:35:33.956" v="117"/>
          <ac:spMkLst>
            <pc:docMk/>
            <pc:sldMk cId="616491159" sldId="256"/>
            <ac:spMk id="8" creationId="{0DBF1ABE-8590-450D-BB49-BDDCCF3EEA9E}"/>
          </ac:spMkLst>
        </pc:spChg>
        <pc:spChg chg="add">
          <ac:chgData name="GLADYS NAY" userId="97eb4254fa17524f" providerId="Windows Live" clId="Web-{9CB1B371-11D4-44C8-BC07-A0104B67F3CF}" dt="2020-11-12T19:35:33.956" v="117"/>
          <ac:spMkLst>
            <pc:docMk/>
            <pc:sldMk cId="616491159" sldId="256"/>
            <ac:spMk id="10" creationId="{391F8D69-709A-4575-A393-B4C26481AF3B}"/>
          </ac:spMkLst>
        </pc:spChg>
        <pc:spChg chg="add">
          <ac:chgData name="GLADYS NAY" userId="97eb4254fa17524f" providerId="Windows Live" clId="Web-{9CB1B371-11D4-44C8-BC07-A0104B67F3CF}" dt="2020-11-12T19:35:33.956" v="117"/>
          <ac:spMkLst>
            <pc:docMk/>
            <pc:sldMk cId="616491159" sldId="256"/>
            <ac:spMk id="12" creationId="{C87A50C4-1191-461A-9E09-C8057F2AF01F}"/>
          </ac:spMkLst>
        </pc:spChg>
        <pc:spChg chg="add">
          <ac:chgData name="GLADYS NAY" userId="97eb4254fa17524f" providerId="Windows Live" clId="Web-{9CB1B371-11D4-44C8-BC07-A0104B67F3CF}" dt="2020-11-12T19:35:33.956" v="117"/>
          <ac:spMkLst>
            <pc:docMk/>
            <pc:sldMk cId="616491159" sldId="256"/>
            <ac:spMk id="14" creationId="{BC87DA9F-8DB2-4D48-8716-A928FBB8A5D2}"/>
          </ac:spMkLst>
        </pc:spChg>
        <pc:spChg chg="add">
          <ac:chgData name="GLADYS NAY" userId="97eb4254fa17524f" providerId="Windows Live" clId="Web-{9CB1B371-11D4-44C8-BC07-A0104B67F3CF}" dt="2020-11-12T19:35:33.956" v="117"/>
          <ac:spMkLst>
            <pc:docMk/>
            <pc:sldMk cId="616491159" sldId="256"/>
            <ac:spMk id="16" creationId="{195EA065-AC5D-431D-927E-87FF05884866}"/>
          </ac:spMkLst>
        </pc:spChg>
        <pc:spChg chg="add">
          <ac:chgData name="GLADYS NAY" userId="97eb4254fa17524f" providerId="Windows Live" clId="Web-{9CB1B371-11D4-44C8-BC07-A0104B67F3CF}" dt="2020-11-12T19:35:33.956" v="117"/>
          <ac:spMkLst>
            <pc:docMk/>
            <pc:sldMk cId="616491159" sldId="256"/>
            <ac:spMk id="18" creationId="{46934B3C-D73F-4CD0-95B1-0244D662D1C7}"/>
          </ac:spMkLst>
        </pc:spChg>
        <pc:picChg chg="add">
          <ac:chgData name="GLADYS NAY" userId="97eb4254fa17524f" providerId="Windows Live" clId="Web-{9CB1B371-11D4-44C8-BC07-A0104B67F3CF}" dt="2020-11-12T19:35:33.956" v="117"/>
          <ac:picMkLst>
            <pc:docMk/>
            <pc:sldMk cId="616491159" sldId="256"/>
            <ac:picMk id="6" creationId="{40269228-508D-4C65-8786-9D29BDB66057}"/>
          </ac:picMkLst>
        </pc:picChg>
      </pc:sldChg>
      <pc:sldChg chg="new del">
        <pc:chgData name="GLADYS NAY" userId="97eb4254fa17524f" providerId="Windows Live" clId="Web-{9CB1B371-11D4-44C8-BC07-A0104B67F3CF}" dt="2020-11-12T19:32:56.612" v="73"/>
        <pc:sldMkLst>
          <pc:docMk/>
          <pc:sldMk cId="2040560131" sldId="256"/>
        </pc:sldMkLst>
      </pc:sldChg>
      <pc:sldChg chg="add del replId">
        <pc:chgData name="GLADYS NAY" userId="97eb4254fa17524f" providerId="Windows Live" clId="Web-{9CB1B371-11D4-44C8-BC07-A0104B67F3CF}" dt="2020-11-12T19:28:59.002" v="19"/>
        <pc:sldMkLst>
          <pc:docMk/>
          <pc:sldMk cId="93127592" sldId="257"/>
        </pc:sldMkLst>
      </pc:sldChg>
      <pc:sldChg chg="delSp modSp add del replId">
        <pc:chgData name="GLADYS NAY" userId="97eb4254fa17524f" providerId="Windows Live" clId="Web-{9CB1B371-11D4-44C8-BC07-A0104B67F3CF}" dt="2020-11-12T19:30:17.330" v="38"/>
        <pc:sldMkLst>
          <pc:docMk/>
          <pc:sldMk cId="2158499467" sldId="257"/>
        </pc:sldMkLst>
        <pc:spChg chg="del mod">
          <ac:chgData name="GLADYS NAY" userId="97eb4254fa17524f" providerId="Windows Live" clId="Web-{9CB1B371-11D4-44C8-BC07-A0104B67F3CF}" dt="2020-11-12T19:29:44.096" v="26"/>
          <ac:spMkLst>
            <pc:docMk/>
            <pc:sldMk cId="2158499467" sldId="257"/>
            <ac:spMk id="2" creationId="{00000000-0000-0000-0000-000000000000}"/>
          </ac:spMkLst>
        </pc:spChg>
        <pc:spChg chg="mod">
          <ac:chgData name="GLADYS NAY" userId="97eb4254fa17524f" providerId="Windows Live" clId="Web-{9CB1B371-11D4-44C8-BC07-A0104B67F3CF}" dt="2020-11-12T19:30:07.533" v="36" actId="14100"/>
          <ac:spMkLst>
            <pc:docMk/>
            <pc:sldMk cId="2158499467" sldId="257"/>
            <ac:spMk id="3" creationId="{00000000-0000-0000-0000-000000000000}"/>
          </ac:spMkLst>
        </pc:spChg>
        <pc:picChg chg="mod">
          <ac:chgData name="GLADYS NAY" userId="97eb4254fa17524f" providerId="Windows Live" clId="Web-{9CB1B371-11D4-44C8-BC07-A0104B67F3CF}" dt="2020-11-12T19:30:11.455" v="37" actId="1076"/>
          <ac:picMkLst>
            <pc:docMk/>
            <pc:sldMk cId="2158499467" sldId="257"/>
            <ac:picMk id="4" creationId="{81635674-419E-4471-BF28-CA9C92152289}"/>
          </ac:picMkLst>
        </pc:picChg>
      </pc:sldChg>
      <pc:sldChg chg="modSp add ord replId">
        <pc:chgData name="GLADYS NAY" userId="97eb4254fa17524f" providerId="Windows Live" clId="Web-{9CB1B371-11D4-44C8-BC07-A0104B67F3CF}" dt="2020-11-12T20:20:00.809" v="1506" actId="20577"/>
        <pc:sldMkLst>
          <pc:docMk/>
          <pc:sldMk cId="2705590314" sldId="257"/>
        </pc:sldMkLst>
        <pc:spChg chg="mod">
          <ac:chgData name="GLADYS NAY" userId="97eb4254fa17524f" providerId="Windows Live" clId="Web-{9CB1B371-11D4-44C8-BC07-A0104B67F3CF}" dt="2020-11-12T20:20:00.809" v="1506" actId="20577"/>
          <ac:spMkLst>
            <pc:docMk/>
            <pc:sldMk cId="2705590314" sldId="257"/>
            <ac:spMk id="3" creationId="{16C4ADEC-520B-43A4-9CB6-414BC885587F}"/>
          </ac:spMkLst>
        </pc:spChg>
      </pc:sldChg>
      <pc:sldChg chg="new del">
        <pc:chgData name="GLADYS NAY" userId="97eb4254fa17524f" providerId="Windows Live" clId="Web-{9CB1B371-11D4-44C8-BC07-A0104B67F3CF}" dt="2020-11-12T19:29:25.049" v="21"/>
        <pc:sldMkLst>
          <pc:docMk/>
          <pc:sldMk cId="3492297734" sldId="257"/>
        </pc:sldMkLst>
      </pc:sldChg>
      <pc:sldChg chg="delSp add del replId">
        <pc:chgData name="GLADYS NAY" userId="97eb4254fa17524f" providerId="Windows Live" clId="Web-{9CB1B371-11D4-44C8-BC07-A0104B67F3CF}" dt="2020-11-12T19:30:40.002" v="41"/>
        <pc:sldMkLst>
          <pc:docMk/>
          <pc:sldMk cId="3719491156" sldId="257"/>
        </pc:sldMkLst>
        <pc:picChg chg="del">
          <ac:chgData name="GLADYS NAY" userId="97eb4254fa17524f" providerId="Windows Live" clId="Web-{9CB1B371-11D4-44C8-BC07-A0104B67F3CF}" dt="2020-11-12T19:30:33.908" v="40"/>
          <ac:picMkLst>
            <pc:docMk/>
            <pc:sldMk cId="3719491156" sldId="257"/>
            <ac:picMk id="4" creationId="{81635674-419E-4471-BF28-CA9C92152289}"/>
          </ac:picMkLst>
        </pc:picChg>
      </pc:sldChg>
      <pc:sldChg chg="modSp add ord replId">
        <pc:chgData name="GLADYS NAY" userId="97eb4254fa17524f" providerId="Windows Live" clId="Web-{9CB1B371-11D4-44C8-BC07-A0104B67F3CF}" dt="2020-11-12T20:21:28.841" v="1513" actId="20577"/>
        <pc:sldMkLst>
          <pc:docMk/>
          <pc:sldMk cId="4156565076" sldId="258"/>
        </pc:sldMkLst>
        <pc:spChg chg="mod">
          <ac:chgData name="GLADYS NAY" userId="97eb4254fa17524f" providerId="Windows Live" clId="Web-{9CB1B371-11D4-44C8-BC07-A0104B67F3CF}" dt="2020-11-12T20:21:28.841" v="1513" actId="20577"/>
          <ac:spMkLst>
            <pc:docMk/>
            <pc:sldMk cId="4156565076" sldId="258"/>
            <ac:spMk id="3" creationId="{16C4ADEC-520B-43A4-9CB6-414BC885587F}"/>
          </ac:spMkLst>
        </pc:spChg>
      </pc:sldChg>
      <pc:sldChg chg="modSp add ord replId">
        <pc:chgData name="GLADYS NAY" userId="97eb4254fa17524f" providerId="Windows Live" clId="Web-{9CB1B371-11D4-44C8-BC07-A0104B67F3CF}" dt="2020-11-12T20:18:44.903" v="1480" actId="20577"/>
        <pc:sldMkLst>
          <pc:docMk/>
          <pc:sldMk cId="2892786982" sldId="259"/>
        </pc:sldMkLst>
        <pc:spChg chg="mod">
          <ac:chgData name="GLADYS NAY" userId="97eb4254fa17524f" providerId="Windows Live" clId="Web-{9CB1B371-11D4-44C8-BC07-A0104B67F3CF}" dt="2020-11-12T20:18:44.903" v="1480" actId="20577"/>
          <ac:spMkLst>
            <pc:docMk/>
            <pc:sldMk cId="2892786982" sldId="259"/>
            <ac:spMk id="3" creationId="{16C4ADEC-520B-43A4-9CB6-414BC885587F}"/>
          </ac:spMkLst>
        </pc:spChg>
      </pc:sldChg>
      <pc:sldChg chg="modSp add ord replId">
        <pc:chgData name="GLADYS NAY" userId="97eb4254fa17524f" providerId="Windows Live" clId="Web-{9CB1B371-11D4-44C8-BC07-A0104B67F3CF}" dt="2020-11-12T20:19:41.809" v="1502" actId="20577"/>
        <pc:sldMkLst>
          <pc:docMk/>
          <pc:sldMk cId="1584341843" sldId="260"/>
        </pc:sldMkLst>
        <pc:spChg chg="mod">
          <ac:chgData name="GLADYS NAY" userId="97eb4254fa17524f" providerId="Windows Live" clId="Web-{9CB1B371-11D4-44C8-BC07-A0104B67F3CF}" dt="2020-11-12T20:19:41.809" v="1502" actId="20577"/>
          <ac:spMkLst>
            <pc:docMk/>
            <pc:sldMk cId="1584341843" sldId="260"/>
            <ac:spMk id="3" creationId="{16C4ADEC-520B-43A4-9CB6-414BC885587F}"/>
          </ac:spMkLst>
        </pc:spChg>
      </pc:sldChg>
      <pc:sldChg chg="modSp add ord replId">
        <pc:chgData name="GLADYS NAY" userId="97eb4254fa17524f" providerId="Windows Live" clId="Web-{9CB1B371-11D4-44C8-BC07-A0104B67F3CF}" dt="2020-11-12T20:19:19.325" v="1485" actId="20577"/>
        <pc:sldMkLst>
          <pc:docMk/>
          <pc:sldMk cId="1388357814" sldId="261"/>
        </pc:sldMkLst>
        <pc:spChg chg="mod">
          <ac:chgData name="GLADYS NAY" userId="97eb4254fa17524f" providerId="Windows Live" clId="Web-{9CB1B371-11D4-44C8-BC07-A0104B67F3CF}" dt="2020-11-12T20:19:19.325" v="1485" actId="20577"/>
          <ac:spMkLst>
            <pc:docMk/>
            <pc:sldMk cId="1388357814" sldId="261"/>
            <ac:spMk id="3" creationId="{16C4ADEC-520B-43A4-9CB6-414BC885587F}"/>
          </ac:spMkLst>
        </pc:spChg>
      </pc:sldChg>
      <pc:sldChg chg="addSp modSp add ord replId">
        <pc:chgData name="GLADYS NAY" userId="97eb4254fa17524f" providerId="Windows Live" clId="Web-{9CB1B371-11D4-44C8-BC07-A0104B67F3CF}" dt="2020-11-12T20:19:31.075" v="1495" actId="20577"/>
        <pc:sldMkLst>
          <pc:docMk/>
          <pc:sldMk cId="849844963" sldId="262"/>
        </pc:sldMkLst>
        <pc:spChg chg="mod">
          <ac:chgData name="GLADYS NAY" userId="97eb4254fa17524f" providerId="Windows Live" clId="Web-{9CB1B371-11D4-44C8-BC07-A0104B67F3CF}" dt="2020-11-12T20:19:31.075" v="1495" actId="20577"/>
          <ac:spMkLst>
            <pc:docMk/>
            <pc:sldMk cId="849844963" sldId="262"/>
            <ac:spMk id="3" creationId="{16C4ADEC-520B-43A4-9CB6-414BC885587F}"/>
          </ac:spMkLst>
        </pc:spChg>
        <pc:picChg chg="add mod">
          <ac:chgData name="GLADYS NAY" userId="97eb4254fa17524f" providerId="Windows Live" clId="Web-{9CB1B371-11D4-44C8-BC07-A0104B67F3CF}" dt="2020-11-12T20:16:32.387" v="1463" actId="14100"/>
          <ac:picMkLst>
            <pc:docMk/>
            <pc:sldMk cId="849844963" sldId="262"/>
            <ac:picMk id="2" creationId="{8C80C4DF-538A-420D-B441-F664128FFA02}"/>
          </ac:picMkLst>
        </pc:picChg>
      </pc:sldChg>
      <pc:sldChg chg="modSp add replId">
        <pc:chgData name="GLADYS NAY" userId="97eb4254fa17524f" providerId="Windows Live" clId="Web-{9CB1B371-11D4-44C8-BC07-A0104B67F3CF}" dt="2020-11-12T20:22:03.263" v="1522" actId="20577"/>
        <pc:sldMkLst>
          <pc:docMk/>
          <pc:sldMk cId="180928517" sldId="263"/>
        </pc:sldMkLst>
        <pc:spChg chg="mod">
          <ac:chgData name="GLADYS NAY" userId="97eb4254fa17524f" providerId="Windows Live" clId="Web-{9CB1B371-11D4-44C8-BC07-A0104B67F3CF}" dt="2020-11-12T20:22:03.263" v="1522" actId="20577"/>
          <ac:spMkLst>
            <pc:docMk/>
            <pc:sldMk cId="180928517" sldId="263"/>
            <ac:spMk id="3" creationId="{16C4ADEC-520B-43A4-9CB6-414BC885587F}"/>
          </ac:spMkLst>
        </pc:spChg>
      </pc:sldChg>
      <pc:sldChg chg="modSp add replId">
        <pc:chgData name="GLADYS NAY" userId="97eb4254fa17524f" providerId="Windows Live" clId="Web-{9CB1B371-11D4-44C8-BC07-A0104B67F3CF}" dt="2020-11-12T20:22:10.934" v="1527" actId="20577"/>
        <pc:sldMkLst>
          <pc:docMk/>
          <pc:sldMk cId="2948866977" sldId="264"/>
        </pc:sldMkLst>
        <pc:spChg chg="mod">
          <ac:chgData name="GLADYS NAY" userId="97eb4254fa17524f" providerId="Windows Live" clId="Web-{9CB1B371-11D4-44C8-BC07-A0104B67F3CF}" dt="2020-11-12T20:22:10.934" v="1527" actId="20577"/>
          <ac:spMkLst>
            <pc:docMk/>
            <pc:sldMk cId="2948866977" sldId="264"/>
            <ac:spMk id="3" creationId="{16C4ADEC-520B-43A4-9CB6-414BC885587F}"/>
          </ac:spMkLst>
        </pc:spChg>
      </pc:sldChg>
      <pc:sldChg chg="modSp add replId">
        <pc:chgData name="GLADYS NAY" userId="97eb4254fa17524f" providerId="Windows Live" clId="Web-{9CB1B371-11D4-44C8-BC07-A0104B67F3CF}" dt="2020-11-12T20:22:18.341" v="1532" actId="20577"/>
        <pc:sldMkLst>
          <pc:docMk/>
          <pc:sldMk cId="1535218871" sldId="265"/>
        </pc:sldMkLst>
        <pc:spChg chg="mod">
          <ac:chgData name="GLADYS NAY" userId="97eb4254fa17524f" providerId="Windows Live" clId="Web-{9CB1B371-11D4-44C8-BC07-A0104B67F3CF}" dt="2020-11-12T20:22:18.341" v="1532" actId="20577"/>
          <ac:spMkLst>
            <pc:docMk/>
            <pc:sldMk cId="1535218871" sldId="265"/>
            <ac:spMk id="3" creationId="{16C4ADEC-520B-43A4-9CB6-414BC885587F}"/>
          </ac:spMkLst>
        </pc:spChg>
      </pc:sldChg>
      <pc:sldChg chg="modSp add replId">
        <pc:chgData name="GLADYS NAY" userId="97eb4254fa17524f" providerId="Windows Live" clId="Web-{9CB1B371-11D4-44C8-BC07-A0104B67F3CF}" dt="2020-11-12T20:22:26.263" v="1538" actId="20577"/>
        <pc:sldMkLst>
          <pc:docMk/>
          <pc:sldMk cId="486365444" sldId="266"/>
        </pc:sldMkLst>
        <pc:spChg chg="mod">
          <ac:chgData name="GLADYS NAY" userId="97eb4254fa17524f" providerId="Windows Live" clId="Web-{9CB1B371-11D4-44C8-BC07-A0104B67F3CF}" dt="2020-11-12T20:22:26.263" v="1538" actId="20577"/>
          <ac:spMkLst>
            <pc:docMk/>
            <pc:sldMk cId="486365444" sldId="266"/>
            <ac:spMk id="3" creationId="{16C4ADEC-520B-43A4-9CB6-414BC885587F}"/>
          </ac:spMkLst>
        </pc:spChg>
      </pc:sldChg>
      <pc:sldChg chg="modSp add replId">
        <pc:chgData name="GLADYS NAY" userId="97eb4254fa17524f" providerId="Windows Live" clId="Web-{9CB1B371-11D4-44C8-BC07-A0104B67F3CF}" dt="2020-11-12T20:22:33.606" v="1544" actId="20577"/>
        <pc:sldMkLst>
          <pc:docMk/>
          <pc:sldMk cId="3782477365" sldId="267"/>
        </pc:sldMkLst>
        <pc:spChg chg="mod">
          <ac:chgData name="GLADYS NAY" userId="97eb4254fa17524f" providerId="Windows Live" clId="Web-{9CB1B371-11D4-44C8-BC07-A0104B67F3CF}" dt="2020-11-12T20:22:33.606" v="1544" actId="20577"/>
          <ac:spMkLst>
            <pc:docMk/>
            <pc:sldMk cId="3782477365" sldId="267"/>
            <ac:spMk id="3" creationId="{16C4ADEC-520B-43A4-9CB6-414BC885587F}"/>
          </ac:spMkLst>
        </pc:spChg>
      </pc:sldChg>
      <pc:sldChg chg="modSp add replId">
        <pc:chgData name="GLADYS NAY" userId="97eb4254fa17524f" providerId="Windows Live" clId="Web-{9CB1B371-11D4-44C8-BC07-A0104B67F3CF}" dt="2020-11-12T20:22:49.106" v="1551" actId="20577"/>
        <pc:sldMkLst>
          <pc:docMk/>
          <pc:sldMk cId="4082126837" sldId="268"/>
        </pc:sldMkLst>
        <pc:spChg chg="mod">
          <ac:chgData name="GLADYS NAY" userId="97eb4254fa17524f" providerId="Windows Live" clId="Web-{9CB1B371-11D4-44C8-BC07-A0104B67F3CF}" dt="2020-11-12T20:22:49.106" v="1551" actId="20577"/>
          <ac:spMkLst>
            <pc:docMk/>
            <pc:sldMk cId="4082126837" sldId="268"/>
            <ac:spMk id="3" creationId="{16C4ADEC-520B-43A4-9CB6-414BC885587F}"/>
          </ac:spMkLst>
        </pc:spChg>
      </pc:sldChg>
      <pc:sldChg chg="modSp add replId">
        <pc:chgData name="GLADYS NAY" userId="97eb4254fa17524f" providerId="Windows Live" clId="Web-{9CB1B371-11D4-44C8-BC07-A0104B67F3CF}" dt="2020-11-12T20:43:01.986" v="1572" actId="20577"/>
        <pc:sldMkLst>
          <pc:docMk/>
          <pc:sldMk cId="2102220193" sldId="269"/>
        </pc:sldMkLst>
        <pc:spChg chg="mod">
          <ac:chgData name="GLADYS NAY" userId="97eb4254fa17524f" providerId="Windows Live" clId="Web-{9CB1B371-11D4-44C8-BC07-A0104B67F3CF}" dt="2020-11-12T20:43:01.986" v="1572" actId="20577"/>
          <ac:spMkLst>
            <pc:docMk/>
            <pc:sldMk cId="2102220193" sldId="269"/>
            <ac:spMk id="3" creationId="{16C4ADEC-520B-43A4-9CB6-414BC885587F}"/>
          </ac:spMkLst>
        </pc:spChg>
      </pc:sldChg>
      <pc:sldChg chg="modSp add replId">
        <pc:chgData name="GLADYS NAY" userId="97eb4254fa17524f" providerId="Windows Live" clId="Web-{9CB1B371-11D4-44C8-BC07-A0104B67F3CF}" dt="2020-11-12T20:29:25.389" v="1566" actId="20577"/>
        <pc:sldMkLst>
          <pc:docMk/>
          <pc:sldMk cId="509496470" sldId="270"/>
        </pc:sldMkLst>
        <pc:spChg chg="mod">
          <ac:chgData name="GLADYS NAY" userId="97eb4254fa17524f" providerId="Windows Live" clId="Web-{9CB1B371-11D4-44C8-BC07-A0104B67F3CF}" dt="2020-11-12T20:29:25.389" v="1566" actId="20577"/>
          <ac:spMkLst>
            <pc:docMk/>
            <pc:sldMk cId="509496470" sldId="270"/>
            <ac:spMk id="3" creationId="{16C4ADEC-520B-43A4-9CB6-414BC885587F}"/>
          </ac:spMkLst>
        </pc:spChg>
      </pc:sldChg>
      <pc:sldMasterChg chg="del delSldLayout">
        <pc:chgData name="GLADYS NAY" userId="97eb4254fa17524f" providerId="Windows Live" clId="Web-{9CB1B371-11D4-44C8-BC07-A0104B67F3CF}" dt="2020-11-12T19:26:59.486" v="0"/>
        <pc:sldMasterMkLst>
          <pc:docMk/>
          <pc:sldMasterMk cId="2460954070" sldId="2147483660"/>
        </pc:sldMasterMkLst>
        <pc:sldLayoutChg chg="del">
          <pc:chgData name="GLADYS NAY" userId="97eb4254fa17524f" providerId="Windows Live" clId="Web-{9CB1B371-11D4-44C8-BC07-A0104B67F3CF}" dt="2020-11-12T19:26:59.486" v="0"/>
          <pc:sldLayoutMkLst>
            <pc:docMk/>
            <pc:sldMasterMk cId="2460954070" sldId="2147483660"/>
            <pc:sldLayoutMk cId="2385387890" sldId="2147483661"/>
          </pc:sldLayoutMkLst>
        </pc:sldLayoutChg>
        <pc:sldLayoutChg chg="del">
          <pc:chgData name="GLADYS NAY" userId="97eb4254fa17524f" providerId="Windows Live" clId="Web-{9CB1B371-11D4-44C8-BC07-A0104B67F3CF}" dt="2020-11-12T19:26:59.486" v="0"/>
          <pc:sldLayoutMkLst>
            <pc:docMk/>
            <pc:sldMasterMk cId="2460954070" sldId="2147483660"/>
            <pc:sldLayoutMk cId="949138452" sldId="2147483662"/>
          </pc:sldLayoutMkLst>
        </pc:sldLayoutChg>
        <pc:sldLayoutChg chg="del">
          <pc:chgData name="GLADYS NAY" userId="97eb4254fa17524f" providerId="Windows Live" clId="Web-{9CB1B371-11D4-44C8-BC07-A0104B67F3CF}" dt="2020-11-12T19:26:59.486" v="0"/>
          <pc:sldLayoutMkLst>
            <pc:docMk/>
            <pc:sldMasterMk cId="2460954070" sldId="2147483660"/>
            <pc:sldLayoutMk cId="2591524520" sldId="2147483663"/>
          </pc:sldLayoutMkLst>
        </pc:sldLayoutChg>
        <pc:sldLayoutChg chg="del">
          <pc:chgData name="GLADYS NAY" userId="97eb4254fa17524f" providerId="Windows Live" clId="Web-{9CB1B371-11D4-44C8-BC07-A0104B67F3CF}" dt="2020-11-12T19:26:59.486" v="0"/>
          <pc:sldLayoutMkLst>
            <pc:docMk/>
            <pc:sldMasterMk cId="2460954070" sldId="2147483660"/>
            <pc:sldLayoutMk cId="1203092039" sldId="2147483664"/>
          </pc:sldLayoutMkLst>
        </pc:sldLayoutChg>
        <pc:sldLayoutChg chg="del">
          <pc:chgData name="GLADYS NAY" userId="97eb4254fa17524f" providerId="Windows Live" clId="Web-{9CB1B371-11D4-44C8-BC07-A0104B67F3CF}" dt="2020-11-12T19:26:59.486" v="0"/>
          <pc:sldLayoutMkLst>
            <pc:docMk/>
            <pc:sldMasterMk cId="2460954070" sldId="2147483660"/>
            <pc:sldLayoutMk cId="3733172339" sldId="2147483665"/>
          </pc:sldLayoutMkLst>
        </pc:sldLayoutChg>
        <pc:sldLayoutChg chg="del">
          <pc:chgData name="GLADYS NAY" userId="97eb4254fa17524f" providerId="Windows Live" clId="Web-{9CB1B371-11D4-44C8-BC07-A0104B67F3CF}" dt="2020-11-12T19:26:59.486" v="0"/>
          <pc:sldLayoutMkLst>
            <pc:docMk/>
            <pc:sldMasterMk cId="2460954070" sldId="2147483660"/>
            <pc:sldLayoutMk cId="3210312558" sldId="2147483666"/>
          </pc:sldLayoutMkLst>
        </pc:sldLayoutChg>
        <pc:sldLayoutChg chg="del">
          <pc:chgData name="GLADYS NAY" userId="97eb4254fa17524f" providerId="Windows Live" clId="Web-{9CB1B371-11D4-44C8-BC07-A0104B67F3CF}" dt="2020-11-12T19:26:59.486" v="0"/>
          <pc:sldLayoutMkLst>
            <pc:docMk/>
            <pc:sldMasterMk cId="2460954070" sldId="2147483660"/>
            <pc:sldLayoutMk cId="3146388984" sldId="2147483667"/>
          </pc:sldLayoutMkLst>
        </pc:sldLayoutChg>
        <pc:sldLayoutChg chg="del">
          <pc:chgData name="GLADYS NAY" userId="97eb4254fa17524f" providerId="Windows Live" clId="Web-{9CB1B371-11D4-44C8-BC07-A0104B67F3CF}" dt="2020-11-12T19:26:59.486" v="0"/>
          <pc:sldLayoutMkLst>
            <pc:docMk/>
            <pc:sldMasterMk cId="2460954070" sldId="2147483660"/>
            <pc:sldLayoutMk cId="3171841454" sldId="2147483668"/>
          </pc:sldLayoutMkLst>
        </pc:sldLayoutChg>
        <pc:sldLayoutChg chg="del">
          <pc:chgData name="GLADYS NAY" userId="97eb4254fa17524f" providerId="Windows Live" clId="Web-{9CB1B371-11D4-44C8-BC07-A0104B67F3CF}" dt="2020-11-12T19:26:59.486" v="0"/>
          <pc:sldLayoutMkLst>
            <pc:docMk/>
            <pc:sldMasterMk cId="2460954070" sldId="2147483660"/>
            <pc:sldLayoutMk cId="1718958274" sldId="2147483669"/>
          </pc:sldLayoutMkLst>
        </pc:sldLayoutChg>
        <pc:sldLayoutChg chg="del">
          <pc:chgData name="GLADYS NAY" userId="97eb4254fa17524f" providerId="Windows Live" clId="Web-{9CB1B371-11D4-44C8-BC07-A0104B67F3CF}" dt="2020-11-12T19:26:59.486" v="0"/>
          <pc:sldLayoutMkLst>
            <pc:docMk/>
            <pc:sldMasterMk cId="2460954070" sldId="2147483660"/>
            <pc:sldLayoutMk cId="2202905451" sldId="2147483670"/>
          </pc:sldLayoutMkLst>
        </pc:sldLayoutChg>
        <pc:sldLayoutChg chg="del">
          <pc:chgData name="GLADYS NAY" userId="97eb4254fa17524f" providerId="Windows Live" clId="Web-{9CB1B371-11D4-44C8-BC07-A0104B67F3CF}" dt="2020-11-12T19:26:59.486"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9CB1B371-11D4-44C8-BC07-A0104B67F3CF}" dt="2020-11-12T19:35:33.956" v="117"/>
        <pc:sldMasterMkLst>
          <pc:docMk/>
          <pc:sldMasterMk cId="2464742499" sldId="2147483685"/>
        </pc:sldMasterMkLst>
        <pc:sldLayoutChg chg="add del">
          <pc:chgData name="GLADYS NAY" userId="97eb4254fa17524f" providerId="Windows Live" clId="Web-{9CB1B371-11D4-44C8-BC07-A0104B67F3CF}" dt="2020-11-12T19:35:33.956" v="117"/>
          <pc:sldLayoutMkLst>
            <pc:docMk/>
            <pc:sldMasterMk cId="2464742499" sldId="2147483685"/>
            <pc:sldLayoutMk cId="3793714474" sldId="2147483674"/>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307316821" sldId="2147483675"/>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2893444514" sldId="2147483676"/>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2331977593" sldId="2147483677"/>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3938677395" sldId="2147483678"/>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920052635" sldId="2147483679"/>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774239172" sldId="2147483680"/>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2010864810" sldId="2147483681"/>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3239219381" sldId="2147483682"/>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4246149781" sldId="2147483683"/>
          </pc:sldLayoutMkLst>
        </pc:sldLayoutChg>
        <pc:sldLayoutChg chg="add del">
          <pc:chgData name="GLADYS NAY" userId="97eb4254fa17524f" providerId="Windows Live" clId="Web-{9CB1B371-11D4-44C8-BC07-A0104B67F3CF}" dt="2020-11-12T19:35:33.956" v="117"/>
          <pc:sldLayoutMkLst>
            <pc:docMk/>
            <pc:sldMasterMk cId="2464742499" sldId="2147483685"/>
            <pc:sldLayoutMk cId="3447411617" sldId="2147483684"/>
          </pc:sldLayoutMkLst>
        </pc:sldLayoutChg>
      </pc:sldMasterChg>
      <pc:sldMasterChg chg="add addSldLayout">
        <pc:chgData name="GLADYS NAY" userId="97eb4254fa17524f" providerId="Windows Live" clId="Web-{9CB1B371-11D4-44C8-BC07-A0104B67F3CF}" dt="2020-11-12T19:35:33.956" v="117"/>
        <pc:sldMasterMkLst>
          <pc:docMk/>
          <pc:sldMasterMk cId="818775403" sldId="2147483735"/>
        </pc:sldMasterMkLst>
        <pc:sldLayoutChg chg="add">
          <pc:chgData name="GLADYS NAY" userId="97eb4254fa17524f" providerId="Windows Live" clId="Web-{9CB1B371-11D4-44C8-BC07-A0104B67F3CF}" dt="2020-11-12T19:35:33.956" v="117"/>
          <pc:sldLayoutMkLst>
            <pc:docMk/>
            <pc:sldMasterMk cId="818775403" sldId="2147483735"/>
            <pc:sldLayoutMk cId="3702648980" sldId="2147483724"/>
          </pc:sldLayoutMkLst>
        </pc:sldLayoutChg>
        <pc:sldLayoutChg chg="add">
          <pc:chgData name="GLADYS NAY" userId="97eb4254fa17524f" providerId="Windows Live" clId="Web-{9CB1B371-11D4-44C8-BC07-A0104B67F3CF}" dt="2020-11-12T19:35:33.956" v="117"/>
          <pc:sldLayoutMkLst>
            <pc:docMk/>
            <pc:sldMasterMk cId="818775403" sldId="2147483735"/>
            <pc:sldLayoutMk cId="4244246067" sldId="2147483725"/>
          </pc:sldLayoutMkLst>
        </pc:sldLayoutChg>
        <pc:sldLayoutChg chg="add">
          <pc:chgData name="GLADYS NAY" userId="97eb4254fa17524f" providerId="Windows Live" clId="Web-{9CB1B371-11D4-44C8-BC07-A0104B67F3CF}" dt="2020-11-12T19:35:33.956" v="117"/>
          <pc:sldLayoutMkLst>
            <pc:docMk/>
            <pc:sldMasterMk cId="818775403" sldId="2147483735"/>
            <pc:sldLayoutMk cId="3109126085" sldId="2147483726"/>
          </pc:sldLayoutMkLst>
        </pc:sldLayoutChg>
        <pc:sldLayoutChg chg="add">
          <pc:chgData name="GLADYS NAY" userId="97eb4254fa17524f" providerId="Windows Live" clId="Web-{9CB1B371-11D4-44C8-BC07-A0104B67F3CF}" dt="2020-11-12T19:35:33.956" v="117"/>
          <pc:sldLayoutMkLst>
            <pc:docMk/>
            <pc:sldMasterMk cId="818775403" sldId="2147483735"/>
            <pc:sldLayoutMk cId="3976941510" sldId="2147483727"/>
          </pc:sldLayoutMkLst>
        </pc:sldLayoutChg>
        <pc:sldLayoutChg chg="add">
          <pc:chgData name="GLADYS NAY" userId="97eb4254fa17524f" providerId="Windows Live" clId="Web-{9CB1B371-11D4-44C8-BC07-A0104B67F3CF}" dt="2020-11-12T19:35:33.956" v="117"/>
          <pc:sldLayoutMkLst>
            <pc:docMk/>
            <pc:sldMasterMk cId="818775403" sldId="2147483735"/>
            <pc:sldLayoutMk cId="937337087" sldId="2147483728"/>
          </pc:sldLayoutMkLst>
        </pc:sldLayoutChg>
        <pc:sldLayoutChg chg="add">
          <pc:chgData name="GLADYS NAY" userId="97eb4254fa17524f" providerId="Windows Live" clId="Web-{9CB1B371-11D4-44C8-BC07-A0104B67F3CF}" dt="2020-11-12T19:35:33.956" v="117"/>
          <pc:sldLayoutMkLst>
            <pc:docMk/>
            <pc:sldMasterMk cId="818775403" sldId="2147483735"/>
            <pc:sldLayoutMk cId="2924159165" sldId="2147483729"/>
          </pc:sldLayoutMkLst>
        </pc:sldLayoutChg>
        <pc:sldLayoutChg chg="add">
          <pc:chgData name="GLADYS NAY" userId="97eb4254fa17524f" providerId="Windows Live" clId="Web-{9CB1B371-11D4-44C8-BC07-A0104B67F3CF}" dt="2020-11-12T19:35:33.956" v="117"/>
          <pc:sldLayoutMkLst>
            <pc:docMk/>
            <pc:sldMasterMk cId="818775403" sldId="2147483735"/>
            <pc:sldLayoutMk cId="1374441778" sldId="2147483730"/>
          </pc:sldLayoutMkLst>
        </pc:sldLayoutChg>
        <pc:sldLayoutChg chg="add">
          <pc:chgData name="GLADYS NAY" userId="97eb4254fa17524f" providerId="Windows Live" clId="Web-{9CB1B371-11D4-44C8-BC07-A0104B67F3CF}" dt="2020-11-12T19:35:33.956" v="117"/>
          <pc:sldLayoutMkLst>
            <pc:docMk/>
            <pc:sldMasterMk cId="818775403" sldId="2147483735"/>
            <pc:sldLayoutMk cId="3789927975" sldId="2147483731"/>
          </pc:sldLayoutMkLst>
        </pc:sldLayoutChg>
        <pc:sldLayoutChg chg="add">
          <pc:chgData name="GLADYS NAY" userId="97eb4254fa17524f" providerId="Windows Live" clId="Web-{9CB1B371-11D4-44C8-BC07-A0104B67F3CF}" dt="2020-11-12T19:35:33.956" v="117"/>
          <pc:sldLayoutMkLst>
            <pc:docMk/>
            <pc:sldMasterMk cId="818775403" sldId="2147483735"/>
            <pc:sldLayoutMk cId="755887195" sldId="2147483732"/>
          </pc:sldLayoutMkLst>
        </pc:sldLayoutChg>
        <pc:sldLayoutChg chg="add">
          <pc:chgData name="GLADYS NAY" userId="97eb4254fa17524f" providerId="Windows Live" clId="Web-{9CB1B371-11D4-44C8-BC07-A0104B67F3CF}" dt="2020-11-12T19:35:33.956" v="117"/>
          <pc:sldLayoutMkLst>
            <pc:docMk/>
            <pc:sldMasterMk cId="818775403" sldId="2147483735"/>
            <pc:sldLayoutMk cId="3199693330" sldId="2147483733"/>
          </pc:sldLayoutMkLst>
        </pc:sldLayoutChg>
        <pc:sldLayoutChg chg="add">
          <pc:chgData name="GLADYS NAY" userId="97eb4254fa17524f" providerId="Windows Live" clId="Web-{9CB1B371-11D4-44C8-BC07-A0104B67F3CF}" dt="2020-11-12T19:35:33.956" v="117"/>
          <pc:sldLayoutMkLst>
            <pc:docMk/>
            <pc:sldMasterMk cId="818775403" sldId="2147483735"/>
            <pc:sldLayoutMk cId="3648670767" sldId="2147483734"/>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11/20/2020</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789927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11/20/2020</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75588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11/20/2020</a:t>
            </a:fld>
            <a:endParaRPr lang="en-US" dirty="0"/>
          </a:p>
        </p:txBody>
      </p:sp>
    </p:spTree>
    <p:extLst>
      <p:ext uri="{BB962C8B-B14F-4D97-AF65-F5344CB8AC3E}">
        <p14:creationId xmlns:p14="http://schemas.microsoft.com/office/powerpoint/2010/main" val="319969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11/20/2020</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648670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11/20/2020</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264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11/20/2020</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924159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11/20/2020</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244246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11/20/2020</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10912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11/20/2020</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976941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11/20/2020</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93733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11/20/2020</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441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11/20/2020</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77540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24" r:id="rId5"/>
    <p:sldLayoutId id="2147483729" r:id="rId6"/>
    <p:sldLayoutId id="2147483725" r:id="rId7"/>
    <p:sldLayoutId id="2147483726" r:id="rId8"/>
    <p:sldLayoutId id="2147483727" r:id="rId9"/>
    <p:sldLayoutId id="2147483728" r:id="rId10"/>
    <p:sldLayoutId id="2147483730"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SDKTOJdUXXg?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Ghn9wDklaFw?feature=oembed" TargetMode="External"/><Relationship Id="rId5" Type="http://schemas.openxmlformats.org/officeDocument/2006/relationships/image" Target="../media/image3.jpeg"/><Relationship Id="rId4" Type="http://schemas.openxmlformats.org/officeDocument/2006/relationships/hyperlink" Target="https://www.youtube.com/watch?v=Ghn9wDklaFw"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aBZ574mQ3TU?feature=oembed"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j5adHvlaH0U?feature=oembed"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mFBWXApTcFk?feature=oembed" TargetMode="External"/><Relationship Id="rId5" Type="http://schemas.openxmlformats.org/officeDocument/2006/relationships/image" Target="../media/image11.jpeg"/><Relationship Id="rId4" Type="http://schemas.openxmlformats.org/officeDocument/2006/relationships/hyperlink" Target="https://www.youtube.com/watch?v=mFBWXApTcF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74440" y="2577415"/>
            <a:ext cx="7821314" cy="1703170"/>
          </a:xfrm>
        </p:spPr>
        <p:txBody>
          <a:bodyPr vert="horz" lIns="91440" tIns="45720" rIns="91440" bIns="45720" rtlCol="0" anchor="t">
            <a:normAutofit/>
          </a:bodyPr>
          <a:lstStyle/>
          <a:p>
            <a:pPr algn="ctr">
              <a:lnSpc>
                <a:spcPct val="120000"/>
              </a:lnSpc>
            </a:pPr>
            <a:r>
              <a:rPr lang="en-US" sz="8000" dirty="0"/>
              <a:t>Decency</a:t>
            </a:r>
            <a:endParaRPr lang="en-US" sz="8000" dirty="0">
              <a:ea typeface="Meiryo"/>
            </a:endParaRPr>
          </a:p>
        </p:txBody>
      </p:sp>
    </p:spTree>
    <p:extLst>
      <p:ext uri="{BB962C8B-B14F-4D97-AF65-F5344CB8AC3E}">
        <p14:creationId xmlns:p14="http://schemas.microsoft.com/office/powerpoint/2010/main" val="616491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3"/>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13</a:t>
            </a:r>
          </a:p>
          <a:p>
            <a:pPr algn="ctr">
              <a:lnSpc>
                <a:spcPct val="120000"/>
              </a:lnSpc>
            </a:pPr>
            <a:r>
              <a:rPr lang="en-US" sz="2000" dirty="0">
                <a:ea typeface="+mn-lt"/>
                <a:cs typeface="+mn-lt"/>
              </a:rPr>
              <a:t>https://www.youtube.com/watch?v=SDKTOJdUXXg</a:t>
            </a:r>
            <a:endParaRPr lang="en-US" sz="2000" dirty="0">
              <a:ea typeface="Meiryo"/>
            </a:endParaRPr>
          </a:p>
          <a:p>
            <a:pPr>
              <a:lnSpc>
                <a:spcPct val="120000"/>
              </a:lnSpc>
            </a:pPr>
            <a:endParaRPr lang="en-US" sz="2000" dirty="0">
              <a:ea typeface="Meiryo"/>
            </a:endParaRPr>
          </a:p>
        </p:txBody>
      </p:sp>
      <p:pic>
        <p:nvPicPr>
          <p:cNvPr id="2" name="Online Media 1" title="&quot;Be Kind&quot; by Nickole Best &amp; Alex Vedovi">
            <a:hlinkClick r:id="" action="ppaction://media"/>
            <a:extLst>
              <a:ext uri="{FF2B5EF4-FFF2-40B4-BE49-F238E27FC236}">
                <a16:creationId xmlns:a16="http://schemas.microsoft.com/office/drawing/2014/main" id="{8707FA36-8A6B-46E8-B50A-D74A27532333}"/>
              </a:ext>
            </a:extLst>
          </p:cNvPr>
          <p:cNvPicPr>
            <a:picLocks noRot="1" noChangeAspect="1"/>
          </p:cNvPicPr>
          <p:nvPr>
            <a:videoFile r:link="rId1"/>
          </p:nvPr>
        </p:nvPicPr>
        <p:blipFill>
          <a:blip r:embed="rId4"/>
          <a:stretch>
            <a:fillRect/>
          </a:stretch>
        </p:blipFill>
        <p:spPr>
          <a:xfrm>
            <a:off x="761802" y="485967"/>
            <a:ext cx="10464115" cy="5886065"/>
          </a:xfrm>
          <a:prstGeom prst="rect">
            <a:avLst/>
          </a:prstGeom>
        </p:spPr>
      </p:pic>
    </p:spTree>
    <p:extLst>
      <p:ext uri="{BB962C8B-B14F-4D97-AF65-F5344CB8AC3E}">
        <p14:creationId xmlns:p14="http://schemas.microsoft.com/office/powerpoint/2010/main" val="210222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3"/>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endParaRPr lang="en-US" sz="2000" dirty="0">
              <a:ea typeface="Meiryo"/>
            </a:endParaRPr>
          </a:p>
          <a:p>
            <a:pPr>
              <a:lnSpc>
                <a:spcPct val="120000"/>
              </a:lnSpc>
            </a:pPr>
            <a:endParaRPr lang="en-US" sz="2000" dirty="0">
              <a:ea typeface="Meiryo"/>
            </a:endParaRPr>
          </a:p>
        </p:txBody>
      </p:sp>
      <p:sp>
        <p:nvSpPr>
          <p:cNvPr id="2" name="Rectangle 1"/>
          <p:cNvSpPr/>
          <p:nvPr/>
        </p:nvSpPr>
        <p:spPr>
          <a:xfrm>
            <a:off x="3048000" y="2828836"/>
            <a:ext cx="6096000" cy="1200329"/>
          </a:xfrm>
          <a:prstGeom prst="rect">
            <a:avLst/>
          </a:prstGeom>
        </p:spPr>
        <p:txBody>
          <a:bodyPr>
            <a:spAutoFit/>
          </a:bodyPr>
          <a:lstStyle/>
          <a:p>
            <a:r>
              <a:rPr lang="en-US" u="sng" dirty="0">
                <a:hlinkClick r:id="rId4"/>
              </a:rPr>
              <a:t>https://www.youtube.com/watch?v=Ghn9wDklaFw</a:t>
            </a:r>
            <a:endParaRPr lang="en-US" dirty="0"/>
          </a:p>
          <a:p>
            <a:r>
              <a:rPr lang="en-US" dirty="0"/>
              <a:t> </a:t>
            </a:r>
          </a:p>
          <a:p>
            <a:r>
              <a:rPr lang="en-US" dirty="0"/>
              <a:t>Decency by </a:t>
            </a:r>
            <a:r>
              <a:rPr lang="en-US" dirty="0" err="1"/>
              <a:t>ArthurFreds</a:t>
            </a:r>
            <a:endParaRPr lang="en-US" b="1" dirty="0"/>
          </a:p>
          <a:p>
            <a:r>
              <a:rPr lang="en-US" dirty="0"/>
              <a:t> </a:t>
            </a:r>
          </a:p>
        </p:txBody>
      </p:sp>
      <p:pic>
        <p:nvPicPr>
          <p:cNvPr id="4" name="Online Media 3" title="Decency by ArthurFreds">
            <a:hlinkClick r:id="" action="ppaction://media"/>
            <a:extLst>
              <a:ext uri="{FF2B5EF4-FFF2-40B4-BE49-F238E27FC236}">
                <a16:creationId xmlns:a16="http://schemas.microsoft.com/office/drawing/2014/main" id="{096DD6DF-953F-4A24-8210-D48072D64D37}"/>
              </a:ext>
            </a:extLst>
          </p:cNvPr>
          <p:cNvPicPr>
            <a:picLocks noRot="1" noChangeAspect="1"/>
          </p:cNvPicPr>
          <p:nvPr>
            <a:videoFile r:link="rId1"/>
          </p:nvPr>
        </p:nvPicPr>
        <p:blipFill>
          <a:blip r:embed="rId5"/>
          <a:stretch>
            <a:fillRect/>
          </a:stretch>
        </p:blipFill>
        <p:spPr>
          <a:xfrm>
            <a:off x="742439" y="436914"/>
            <a:ext cx="10638528" cy="5984172"/>
          </a:xfrm>
          <a:prstGeom prst="rect">
            <a:avLst/>
          </a:prstGeom>
        </p:spPr>
      </p:pic>
    </p:spTree>
    <p:extLst>
      <p:ext uri="{BB962C8B-B14F-4D97-AF65-F5344CB8AC3E}">
        <p14:creationId xmlns:p14="http://schemas.microsoft.com/office/powerpoint/2010/main" val="187031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a:t>
            </a:r>
          </a:p>
          <a:p>
            <a:pPr>
              <a:lnSpc>
                <a:spcPct val="120000"/>
              </a:lnSpc>
            </a:pPr>
            <a:endParaRPr lang="en-US" sz="2000" dirty="0">
              <a:ea typeface="Meiryo"/>
            </a:endParaRPr>
          </a:p>
          <a:p>
            <a:pPr>
              <a:lnSpc>
                <a:spcPct val="120000"/>
              </a:lnSpc>
            </a:pPr>
            <a:r>
              <a:rPr lang="en-US" sz="2000" dirty="0">
                <a:ea typeface="Meiryo"/>
              </a:rPr>
              <a:t>O Lord! Verily, we are weak; make us mighty. We are poor; assist us from the treasury of Thy munificence. We are dead; resuscitate us through the breath of the Holy Spirit. We lack patience in tests and in long-suffering; permit us to attain the lights of oneness.</a:t>
            </a:r>
            <a:endParaRPr lang="en-US" dirty="0"/>
          </a:p>
          <a:p>
            <a:pPr>
              <a:lnSpc>
                <a:spcPct val="120000"/>
              </a:lnSpc>
            </a:pPr>
            <a:endParaRPr lang="en-US" sz="2000" dirty="0">
              <a:ea typeface="Meiryo"/>
            </a:endParaRPr>
          </a:p>
          <a:p>
            <a:pPr>
              <a:lnSpc>
                <a:spcPct val="120000"/>
              </a:lnSpc>
            </a:pPr>
            <a:r>
              <a:rPr lang="en-US" sz="2000" dirty="0">
                <a:ea typeface="Meiryo"/>
              </a:rPr>
              <a:t>- 'Abdu'l-Bahà</a:t>
            </a:r>
            <a:endParaRPr lang="en-US" dirty="0"/>
          </a:p>
          <a:p>
            <a:pPr>
              <a:lnSpc>
                <a:spcPct val="120000"/>
              </a:lnSpc>
            </a:pPr>
            <a:endParaRPr lang="en-US" dirty="0">
              <a:ea typeface="Meiryo"/>
            </a:endParaRPr>
          </a:p>
          <a:p>
            <a:pPr algn="ctr">
              <a:lnSpc>
                <a:spcPct val="120000"/>
              </a:lnSpc>
            </a:pPr>
            <a:endParaRPr lang="en-US" dirty="0">
              <a:ea typeface="Meiryo"/>
            </a:endParaRPr>
          </a:p>
          <a:p>
            <a:pPr algn="ctr">
              <a:lnSpc>
                <a:spcPct val="120000"/>
              </a:lnSpc>
            </a:pPr>
            <a:endParaRPr lang="en-US" sz="6000">
              <a:ea typeface="Meiryo"/>
            </a:endParaRPr>
          </a:p>
        </p:txBody>
      </p:sp>
    </p:spTree>
    <p:extLst>
      <p:ext uri="{BB962C8B-B14F-4D97-AF65-F5344CB8AC3E}">
        <p14:creationId xmlns:p14="http://schemas.microsoft.com/office/powerpoint/2010/main" val="2705590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2</a:t>
            </a:r>
          </a:p>
          <a:p>
            <a:pPr>
              <a:lnSpc>
                <a:spcPct val="120000"/>
              </a:lnSpc>
            </a:pPr>
            <a:r>
              <a:rPr lang="en-US" sz="1800" dirty="0">
                <a:ea typeface="Meiryo"/>
              </a:rPr>
              <a:t>..for this day the most necessary duty is to purify your morals, to correct your manners, and to improve your deeds. The beloved of the Merciful must appear with such morals and habits among the creatures that the fragrant odour of the garden of sanctity may perfume all the horizons and may quicken all the dead souls, because the Manifestation of Divinity and the dawning of the infinite lights of the Invisible is intended for the education of souls and the refinement of the morals of all in existence, so that some blessed souls may be delivered from the gloomy world of brutality and characterized with attributes to adorn the being of man. </a:t>
            </a:r>
          </a:p>
          <a:p>
            <a:pPr>
              <a:lnSpc>
                <a:spcPct val="120000"/>
              </a:lnSpc>
            </a:pPr>
            <a:r>
              <a:rPr lang="en-US" sz="2000" dirty="0">
                <a:ea typeface="Meiryo"/>
              </a:rPr>
              <a:t> </a:t>
            </a:r>
            <a:r>
              <a:rPr lang="en-US" sz="1800" dirty="0">
                <a:ea typeface="Meiryo"/>
              </a:rPr>
              <a:t>- 'Abdu'l-Bahà, Tablets of 'Abdu'l-Bahà, p.373</a:t>
            </a:r>
          </a:p>
          <a:p>
            <a:pPr>
              <a:lnSpc>
                <a:spcPct val="120000"/>
              </a:lnSpc>
            </a:pPr>
            <a:endParaRPr lang="en-US" dirty="0">
              <a:ea typeface="Meiryo"/>
            </a:endParaRPr>
          </a:p>
          <a:p>
            <a:pPr algn="ctr">
              <a:lnSpc>
                <a:spcPct val="120000"/>
              </a:lnSpc>
            </a:pPr>
            <a:endParaRPr lang="en-US" dirty="0">
              <a:ea typeface="Meiryo"/>
            </a:endParaRPr>
          </a:p>
          <a:p>
            <a:pPr algn="ctr">
              <a:lnSpc>
                <a:spcPct val="120000"/>
              </a:lnSpc>
            </a:pPr>
            <a:endParaRPr lang="en-US" sz="6000" dirty="0">
              <a:ea typeface="Meiryo"/>
            </a:endParaRPr>
          </a:p>
        </p:txBody>
      </p:sp>
    </p:spTree>
    <p:extLst>
      <p:ext uri="{BB962C8B-B14F-4D97-AF65-F5344CB8AC3E}">
        <p14:creationId xmlns:p14="http://schemas.microsoft.com/office/powerpoint/2010/main" val="4156565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608667" y="436914"/>
            <a:ext cx="7963958" cy="5297625"/>
          </a:xfrm>
        </p:spPr>
        <p:txBody>
          <a:bodyPr vert="horz" lIns="91440" tIns="45720" rIns="91440" bIns="45720" rtlCol="0" anchor="t">
            <a:normAutofit/>
          </a:bodyPr>
          <a:lstStyle/>
          <a:p>
            <a:pPr algn="ctr">
              <a:lnSpc>
                <a:spcPct val="120000"/>
              </a:lnSpc>
            </a:pPr>
            <a:r>
              <a:rPr lang="en-US" sz="2000" dirty="0">
                <a:ea typeface="Meiryo"/>
              </a:rPr>
              <a:t>3</a:t>
            </a:r>
          </a:p>
          <a:p>
            <a:pPr>
              <a:lnSpc>
                <a:spcPct val="120000"/>
              </a:lnSpc>
            </a:pPr>
            <a:endParaRPr lang="en-US" sz="2000" dirty="0">
              <a:ea typeface="Meiryo"/>
            </a:endParaRPr>
          </a:p>
          <a:p>
            <a:pPr>
              <a:lnSpc>
                <a:spcPct val="120000"/>
              </a:lnSpc>
            </a:pPr>
            <a:endParaRPr lang="en-US" sz="2000" dirty="0">
              <a:ea typeface="Meiryo"/>
            </a:endParaRPr>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1647296" y="1735668"/>
            <a:ext cx="7172148" cy="4049888"/>
          </a:xfrm>
          <a:prstGeom prst="rect">
            <a:avLst/>
          </a:prstGeom>
          <a:noFill/>
          <a:ln>
            <a:noFill/>
          </a:ln>
        </p:spPr>
      </p:pic>
    </p:spTree>
    <p:extLst>
      <p:ext uri="{BB962C8B-B14F-4D97-AF65-F5344CB8AC3E}">
        <p14:creationId xmlns:p14="http://schemas.microsoft.com/office/powerpoint/2010/main" val="191948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4</a:t>
            </a:r>
          </a:p>
          <a:p>
            <a:pPr algn="ctr">
              <a:lnSpc>
                <a:spcPct val="120000"/>
              </a:lnSpc>
            </a:pPr>
            <a:endParaRPr lang="en-US" sz="2000" dirty="0">
              <a:ea typeface="Meiryo"/>
            </a:endParaRPr>
          </a:p>
          <a:p>
            <a:pPr>
              <a:lnSpc>
                <a:spcPct val="120000"/>
              </a:lnSpc>
            </a:pPr>
            <a:r>
              <a:rPr lang="en-US" sz="2000" dirty="0">
                <a:ea typeface="Meiryo"/>
              </a:rPr>
              <a:t>Uplift your magnanimity and soar high toward the apex of heaven – so that your blessed hearts may become illumined more and more, day by day, through the Rays of the Sun of Reality...</a:t>
            </a:r>
          </a:p>
          <a:p>
            <a:pPr>
              <a:lnSpc>
                <a:spcPct val="120000"/>
              </a:lnSpc>
            </a:pPr>
            <a:endParaRPr lang="en-US" sz="2000" dirty="0">
              <a:ea typeface="Meiryo"/>
            </a:endParaRPr>
          </a:p>
          <a:p>
            <a:pPr>
              <a:lnSpc>
                <a:spcPct val="120000"/>
              </a:lnSpc>
            </a:pPr>
            <a:r>
              <a:rPr lang="en-US" sz="1800" dirty="0">
                <a:ea typeface="Meiryo"/>
              </a:rPr>
              <a:t>- </a:t>
            </a:r>
            <a:r>
              <a:rPr lang="en-US" sz="2000" dirty="0">
                <a:ea typeface="Meiryo"/>
              </a:rPr>
              <a:t>'Abdu'l-Bahà </a:t>
            </a:r>
          </a:p>
          <a:p>
            <a:pPr algn="ctr">
              <a:lnSpc>
                <a:spcPct val="120000"/>
              </a:lnSpc>
            </a:pPr>
            <a:endParaRPr lang="en-US" dirty="0">
              <a:ea typeface="Meiryo"/>
            </a:endParaRPr>
          </a:p>
          <a:p>
            <a:pPr algn="ctr">
              <a:lnSpc>
                <a:spcPct val="120000"/>
              </a:lnSpc>
            </a:pPr>
            <a:endParaRPr lang="en-US" sz="6000" dirty="0">
              <a:ea typeface="Meiryo"/>
            </a:endParaRPr>
          </a:p>
        </p:txBody>
      </p:sp>
    </p:spTree>
    <p:extLst>
      <p:ext uri="{BB962C8B-B14F-4D97-AF65-F5344CB8AC3E}">
        <p14:creationId xmlns:p14="http://schemas.microsoft.com/office/powerpoint/2010/main" val="289278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endParaRPr lang="en-US" sz="2000" dirty="0">
              <a:ea typeface="Meiryo"/>
            </a:endParaRPr>
          </a:p>
          <a:p>
            <a:pPr algn="ctr">
              <a:lnSpc>
                <a:spcPct val="120000"/>
              </a:lnSpc>
            </a:pPr>
            <a:r>
              <a:rPr lang="en-US" sz="2000" dirty="0">
                <a:ea typeface="Meiryo"/>
              </a:rPr>
              <a:t>5</a:t>
            </a:r>
          </a:p>
          <a:p>
            <a:pPr>
              <a:lnSpc>
                <a:spcPct val="120000"/>
              </a:lnSpc>
            </a:pPr>
            <a:endParaRPr lang="en-US" sz="2000" dirty="0">
              <a:ea typeface="Meiryo"/>
            </a:endParaRPr>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2564519" y="1821922"/>
            <a:ext cx="6508925" cy="3229856"/>
          </a:xfrm>
          <a:prstGeom prst="rect">
            <a:avLst/>
          </a:prstGeom>
          <a:noFill/>
          <a:ln>
            <a:noFill/>
          </a:ln>
        </p:spPr>
      </p:pic>
    </p:spTree>
    <p:extLst>
      <p:ext uri="{BB962C8B-B14F-4D97-AF65-F5344CB8AC3E}">
        <p14:creationId xmlns:p14="http://schemas.microsoft.com/office/powerpoint/2010/main" val="385001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6</a:t>
            </a:r>
          </a:p>
          <a:p>
            <a:pPr>
              <a:lnSpc>
                <a:spcPct val="120000"/>
              </a:lnSpc>
            </a:pPr>
            <a:endParaRPr lang="en-US" sz="2000" dirty="0">
              <a:ea typeface="Meiryo"/>
            </a:endParaRPr>
          </a:p>
          <a:p>
            <a:r>
              <a:rPr lang="en-US" sz="2000" dirty="0">
                <a:ea typeface="+mn-lt"/>
                <a:cs typeface="+mn-lt"/>
              </a:rPr>
              <a:t>Such a chaste and holy life, with its implications of modesty, purity, temperance, decency and clean-mindedness, involves no less than the exercise of moderation in all that pertains to dress, language, amusements, and all artistic and literary avocations. It demands daily vigilance in the control of one's carnal desires and corrupt inclinations.</a:t>
            </a:r>
            <a:endParaRPr lang="en-US" dirty="0"/>
          </a:p>
          <a:p>
            <a:r>
              <a:rPr lang="en-US" sz="2000" dirty="0">
                <a:ea typeface="+mn-lt"/>
                <a:cs typeface="+mn-lt"/>
              </a:rPr>
              <a:t>Shoghi Effendi, Lights of Guidance, p. 364</a:t>
            </a:r>
            <a:endParaRPr lang="en-US" dirty="0"/>
          </a:p>
          <a:p>
            <a:pPr>
              <a:lnSpc>
                <a:spcPct val="120000"/>
              </a:lnSpc>
            </a:pPr>
            <a:endParaRPr lang="en-US" sz="2000" dirty="0">
              <a:ea typeface="Meiryo"/>
            </a:endParaRPr>
          </a:p>
        </p:txBody>
      </p:sp>
    </p:spTree>
    <p:extLst>
      <p:ext uri="{BB962C8B-B14F-4D97-AF65-F5344CB8AC3E}">
        <p14:creationId xmlns:p14="http://schemas.microsoft.com/office/powerpoint/2010/main" val="138835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7</a:t>
            </a:r>
          </a:p>
          <a:p>
            <a:pPr>
              <a:lnSpc>
                <a:spcPct val="120000"/>
              </a:lnSpc>
            </a:pPr>
            <a:endParaRPr lang="en-US" sz="2000" dirty="0">
              <a:ea typeface="Meiryo"/>
            </a:endParaRPr>
          </a:p>
          <a:p>
            <a:pPr>
              <a:lnSpc>
                <a:spcPct val="120000"/>
              </a:lnSpc>
            </a:pPr>
            <a:endParaRPr lang="en-US" dirty="0"/>
          </a:p>
        </p:txBody>
      </p:sp>
      <p:pic>
        <p:nvPicPr>
          <p:cNvPr id="2" name="Picture 3" descr="A sign in a field&#10;&#10;Description automatically generated">
            <a:extLst>
              <a:ext uri="{FF2B5EF4-FFF2-40B4-BE49-F238E27FC236}">
                <a16:creationId xmlns:a16="http://schemas.microsoft.com/office/drawing/2014/main" id="{8C80C4DF-538A-420D-B441-F664128FFA02}"/>
              </a:ext>
            </a:extLst>
          </p:cNvPr>
          <p:cNvPicPr>
            <a:picLocks noChangeAspect="1"/>
          </p:cNvPicPr>
          <p:nvPr/>
        </p:nvPicPr>
        <p:blipFill>
          <a:blip r:embed="rId3"/>
          <a:stretch>
            <a:fillRect/>
          </a:stretch>
        </p:blipFill>
        <p:spPr>
          <a:xfrm>
            <a:off x="2505808" y="1381736"/>
            <a:ext cx="6447692" cy="3752604"/>
          </a:xfrm>
          <a:prstGeom prst="rect">
            <a:avLst/>
          </a:prstGeom>
        </p:spPr>
      </p:pic>
    </p:spTree>
    <p:extLst>
      <p:ext uri="{BB962C8B-B14F-4D97-AF65-F5344CB8AC3E}">
        <p14:creationId xmlns:p14="http://schemas.microsoft.com/office/powerpoint/2010/main" val="849844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8</a:t>
            </a:r>
          </a:p>
          <a:p>
            <a:pPr>
              <a:lnSpc>
                <a:spcPct val="120000"/>
              </a:lnSpc>
            </a:pPr>
            <a:endParaRPr lang="en-US" sz="2000" dirty="0">
              <a:ea typeface="Meiryo"/>
            </a:endParaRPr>
          </a:p>
        </p:txBody>
      </p:sp>
      <p:sp>
        <p:nvSpPr>
          <p:cNvPr id="2" name="Rectangle 1"/>
          <p:cNvSpPr/>
          <p:nvPr/>
        </p:nvSpPr>
        <p:spPr>
          <a:xfrm>
            <a:off x="2328333" y="2828836"/>
            <a:ext cx="7253111" cy="2585323"/>
          </a:xfrm>
          <a:prstGeom prst="rect">
            <a:avLst/>
          </a:prstGeom>
        </p:spPr>
        <p:txBody>
          <a:bodyPr wrap="square">
            <a:spAutoFit/>
          </a:bodyPr>
          <a:lstStyle/>
          <a:p>
            <a:r>
              <a:rPr lang="en-US" dirty="0"/>
              <a:t>Let us walk with decency, as in the daylight: not in carousing and drunkenness; not in sexual impurity and promiscuity; not in quarreling and jealousy.</a:t>
            </a:r>
          </a:p>
          <a:p>
            <a:endParaRPr lang="en-US" dirty="0"/>
          </a:p>
          <a:p>
            <a:endParaRPr lang="en-US" dirty="0"/>
          </a:p>
          <a:p>
            <a:r>
              <a:rPr lang="en-US" dirty="0"/>
              <a:t>Romans, 13:13</a:t>
            </a:r>
          </a:p>
          <a:p>
            <a:endParaRPr lang="en-US" dirty="0"/>
          </a:p>
          <a:p>
            <a:endParaRPr lang="en-US" dirty="0"/>
          </a:p>
          <a:p>
            <a:endParaRPr lang="en-US" dirty="0"/>
          </a:p>
        </p:txBody>
      </p:sp>
    </p:spTree>
    <p:extLst>
      <p:ext uri="{BB962C8B-B14F-4D97-AF65-F5344CB8AC3E}">
        <p14:creationId xmlns:p14="http://schemas.microsoft.com/office/powerpoint/2010/main" val="1535218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3"/>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14</a:t>
            </a:r>
          </a:p>
          <a:p>
            <a:pPr>
              <a:lnSpc>
                <a:spcPct val="120000"/>
              </a:lnSpc>
            </a:pPr>
            <a:endParaRPr lang="en-US" sz="2000" dirty="0">
              <a:ea typeface="Meiryo"/>
            </a:endParaRPr>
          </a:p>
          <a:p>
            <a:pPr>
              <a:lnSpc>
                <a:spcPct val="120000"/>
              </a:lnSpc>
            </a:pPr>
            <a:r>
              <a:rPr lang="en-US" sz="2000" dirty="0">
                <a:ea typeface="+mn-lt"/>
                <a:cs typeface="+mn-lt"/>
              </a:rPr>
              <a:t>https://www.youtube.com/watch?v=aBZ574mQ3TU</a:t>
            </a:r>
            <a:endParaRPr lang="en-US" dirty="0"/>
          </a:p>
        </p:txBody>
      </p:sp>
      <p:pic>
        <p:nvPicPr>
          <p:cNvPr id="2" name="Online Media 1" title="Abdu'l-Baha - Music Inspired by the Heroes Teaching Conference">
            <a:hlinkClick r:id="" action="ppaction://media"/>
            <a:extLst>
              <a:ext uri="{FF2B5EF4-FFF2-40B4-BE49-F238E27FC236}">
                <a16:creationId xmlns:a16="http://schemas.microsoft.com/office/drawing/2014/main" id="{CCA7635E-6CA8-4812-A3BD-3404EDCCA957}"/>
              </a:ext>
            </a:extLst>
          </p:cNvPr>
          <p:cNvPicPr>
            <a:picLocks noRot="1" noChangeAspect="1"/>
          </p:cNvPicPr>
          <p:nvPr>
            <a:videoFile r:link="rId1"/>
          </p:nvPr>
        </p:nvPicPr>
        <p:blipFill>
          <a:blip r:embed="rId4"/>
          <a:stretch>
            <a:fillRect/>
          </a:stretch>
        </p:blipFill>
        <p:spPr>
          <a:xfrm>
            <a:off x="742439" y="436914"/>
            <a:ext cx="10638528" cy="5984172"/>
          </a:xfrm>
          <a:prstGeom prst="rect">
            <a:avLst/>
          </a:prstGeom>
        </p:spPr>
      </p:pic>
    </p:spTree>
    <p:extLst>
      <p:ext uri="{BB962C8B-B14F-4D97-AF65-F5344CB8AC3E}">
        <p14:creationId xmlns:p14="http://schemas.microsoft.com/office/powerpoint/2010/main" val="50949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3"/>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nSpc>
                <a:spcPct val="120000"/>
              </a:lnSpc>
            </a:pPr>
            <a:endParaRPr lang="en-US" sz="2000" dirty="0">
              <a:ea typeface="Meiryo"/>
            </a:endParaRPr>
          </a:p>
          <a:p>
            <a:r>
              <a:rPr lang="en-US" sz="2000" dirty="0"/>
              <a:t>https://</a:t>
            </a:r>
            <a:r>
              <a:rPr lang="en-US" sz="2000" dirty="0" err="1"/>
              <a:t>www.youtube.com</a:t>
            </a:r>
            <a:r>
              <a:rPr lang="en-US" sz="2000" dirty="0"/>
              <a:t>/</a:t>
            </a:r>
            <a:r>
              <a:rPr lang="en-US" sz="2000" dirty="0" err="1"/>
              <a:t>watch?v</a:t>
            </a:r>
            <a:r>
              <a:rPr lang="en-US" sz="2000" dirty="0"/>
              <a:t>=j5adHvlaH0U</a:t>
            </a:r>
            <a:endParaRPr lang="en-US" sz="2000" b="1" dirty="0"/>
          </a:p>
          <a:p>
            <a:r>
              <a:rPr lang="en-US" sz="2000" dirty="0"/>
              <a:t>	</a:t>
            </a:r>
          </a:p>
          <a:p>
            <a:r>
              <a:rPr lang="en-US" sz="2000" dirty="0"/>
              <a:t>La Nueva Primavera - Amigos de </a:t>
            </a:r>
            <a:r>
              <a:rPr lang="en-US" sz="2000" dirty="0" err="1"/>
              <a:t>Sudamérica</a:t>
            </a:r>
            <a:r>
              <a:rPr lang="en-US" sz="2000" dirty="0"/>
              <a:t> (The New Spring - Friends in South America)</a:t>
            </a:r>
            <a:endParaRPr lang="en-US" sz="2000" b="1" dirty="0"/>
          </a:p>
          <a:p>
            <a:pPr>
              <a:lnSpc>
                <a:spcPct val="120000"/>
              </a:lnSpc>
            </a:pPr>
            <a:endParaRPr lang="en-US" sz="2000" dirty="0">
              <a:ea typeface="Meiryo"/>
            </a:endParaRPr>
          </a:p>
        </p:txBody>
      </p:sp>
      <p:pic>
        <p:nvPicPr>
          <p:cNvPr id="2" name="Online Media 1" title="La Nueva Primavera - Amigos de Sudamérica (The New Spring - Friends in South America)">
            <a:hlinkClick r:id="" action="ppaction://media"/>
            <a:extLst>
              <a:ext uri="{FF2B5EF4-FFF2-40B4-BE49-F238E27FC236}">
                <a16:creationId xmlns:a16="http://schemas.microsoft.com/office/drawing/2014/main" id="{91303120-C3C4-4D02-8692-C5A5BEA33C6C}"/>
              </a:ext>
            </a:extLst>
          </p:cNvPr>
          <p:cNvPicPr>
            <a:picLocks noRot="1" noChangeAspect="1"/>
          </p:cNvPicPr>
          <p:nvPr>
            <a:videoFile r:link="rId1"/>
          </p:nvPr>
        </p:nvPicPr>
        <p:blipFill>
          <a:blip r:embed="rId4"/>
          <a:stretch>
            <a:fillRect/>
          </a:stretch>
        </p:blipFill>
        <p:spPr>
          <a:xfrm>
            <a:off x="692201" y="507054"/>
            <a:ext cx="10389140" cy="5843891"/>
          </a:xfrm>
          <a:prstGeom prst="rect">
            <a:avLst/>
          </a:prstGeom>
        </p:spPr>
      </p:pic>
    </p:spTree>
    <p:extLst>
      <p:ext uri="{BB962C8B-B14F-4D97-AF65-F5344CB8AC3E}">
        <p14:creationId xmlns:p14="http://schemas.microsoft.com/office/powerpoint/2010/main" val="95171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fontScale="92500" lnSpcReduction="10000"/>
          </a:bodyPr>
          <a:lstStyle/>
          <a:p>
            <a:pPr algn="ctr">
              <a:lnSpc>
                <a:spcPct val="120000"/>
              </a:lnSpc>
            </a:pPr>
            <a:r>
              <a:rPr lang="en-US" sz="2000" dirty="0">
                <a:ea typeface="Meiryo"/>
              </a:rPr>
              <a:t>9</a:t>
            </a:r>
          </a:p>
          <a:p>
            <a:r>
              <a:rPr lang="en-US" sz="2000" dirty="0"/>
              <a:t>The perversion of human nature, the degradation of human conduct, the corruption and dissolution of human institutions, reveal themselves, under such circumstances, in their worst and most revolting aspects. Human character is debased, confidence is shaken, the nerves of discipline are relaxed, the voice of human conscience is stilled, the sense of decency and shame is obscured, conceptions of duty, of solidarity, of reciprocity and loyalty are distorted, and the very feeling of peacefulness, of joy and of hope is gradually extinguished.</a:t>
            </a:r>
          </a:p>
          <a:p>
            <a:r>
              <a:rPr lang="en-US" sz="2000" dirty="0"/>
              <a:t> </a:t>
            </a:r>
          </a:p>
          <a:p>
            <a:r>
              <a:rPr lang="en-US" sz="2000" dirty="0"/>
              <a:t> </a:t>
            </a:r>
            <a:r>
              <a:rPr lang="en-US" sz="2000" dirty="0">
                <a:ea typeface="Meiryo"/>
              </a:rPr>
              <a:t>The World Order of </a:t>
            </a:r>
            <a:r>
              <a:rPr lang="en-US" sz="2000" dirty="0" err="1">
                <a:ea typeface="Meiryo"/>
              </a:rPr>
              <a:t>Bahà'u'llàh</a:t>
            </a:r>
            <a:endParaRPr lang="en-US" sz="2000" dirty="0">
              <a:ea typeface="Meiryo"/>
            </a:endParaRPr>
          </a:p>
          <a:p>
            <a:endParaRPr lang="en-US" sz="2000" dirty="0"/>
          </a:p>
          <a:p>
            <a:pPr>
              <a:lnSpc>
                <a:spcPct val="120000"/>
              </a:lnSpc>
            </a:pPr>
            <a:endParaRPr lang="en-US" sz="2000" dirty="0">
              <a:ea typeface="Meiryo"/>
            </a:endParaRPr>
          </a:p>
          <a:p>
            <a:pPr>
              <a:lnSpc>
                <a:spcPct val="120000"/>
              </a:lnSpc>
            </a:pPr>
            <a:endParaRPr lang="en-US" sz="2000" dirty="0">
              <a:ea typeface="Meiryo"/>
            </a:endParaRPr>
          </a:p>
        </p:txBody>
      </p:sp>
    </p:spTree>
    <p:extLst>
      <p:ext uri="{BB962C8B-B14F-4D97-AF65-F5344CB8AC3E}">
        <p14:creationId xmlns:p14="http://schemas.microsoft.com/office/powerpoint/2010/main" val="2948866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10</a:t>
            </a:r>
          </a:p>
          <a:p>
            <a:pPr>
              <a:lnSpc>
                <a:spcPct val="120000"/>
              </a:lnSpc>
            </a:pPr>
            <a:endParaRPr lang="en-US" sz="2000" dirty="0">
              <a:ea typeface="Meiryo"/>
            </a:endParaRPr>
          </a:p>
          <a:p>
            <a:pPr>
              <a:lnSpc>
                <a:spcPct val="120000"/>
              </a:lnSpc>
            </a:pPr>
            <a:endParaRPr lang="en-US" sz="2000" dirty="0">
              <a:ea typeface="Meiryo"/>
            </a:endParaRPr>
          </a:p>
          <a:p>
            <a:pPr>
              <a:lnSpc>
                <a:spcPct val="120000"/>
              </a:lnSpc>
            </a:pPr>
            <a:r>
              <a:rPr lang="en-US" sz="2000" dirty="0">
                <a:ea typeface="Meiryo"/>
              </a:rPr>
              <a:t>Let integrity and uprightness distinguish all thine acts. Be a home for the stranger, a balm to the suffering, a tower of strength for the fugitive.</a:t>
            </a:r>
            <a:endParaRPr lang="en-US" dirty="0"/>
          </a:p>
          <a:p>
            <a:pPr>
              <a:lnSpc>
                <a:spcPct val="120000"/>
              </a:lnSpc>
            </a:pPr>
            <a:r>
              <a:rPr lang="en-US" sz="2000" dirty="0">
                <a:ea typeface="Meiryo"/>
              </a:rPr>
              <a:t>-</a:t>
            </a:r>
            <a:r>
              <a:rPr lang="en-US" sz="6000" dirty="0">
                <a:ea typeface="Meiryo"/>
              </a:rPr>
              <a:t> </a:t>
            </a:r>
            <a:r>
              <a:rPr lang="en-US" sz="2000" dirty="0">
                <a:ea typeface="Meiryo"/>
              </a:rPr>
              <a:t>Bahà'u'llàh</a:t>
            </a:r>
          </a:p>
        </p:txBody>
      </p:sp>
    </p:spTree>
    <p:extLst>
      <p:ext uri="{BB962C8B-B14F-4D97-AF65-F5344CB8AC3E}">
        <p14:creationId xmlns:p14="http://schemas.microsoft.com/office/powerpoint/2010/main" val="1584341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11</a:t>
            </a:r>
          </a:p>
          <a:p>
            <a:pPr>
              <a:lnSpc>
                <a:spcPct val="120000"/>
              </a:lnSpc>
            </a:pPr>
            <a:r>
              <a:rPr lang="en-US" sz="2000" dirty="0"/>
              <a:t>No wonder, therefore, that when, as a result of human perversity, the light of religion is quenched in men’s hearts, and the divinely appointed Robe, designed to adorn the human temple, is deliberately discarded, a deplorable decline in the fortunes of humanity immediately sets in, bringing in its wake all the evils which a wayward soul is capable of revealing. </a:t>
            </a:r>
          </a:p>
          <a:p>
            <a:pPr>
              <a:lnSpc>
                <a:spcPct val="120000"/>
              </a:lnSpc>
            </a:pPr>
            <a:endParaRPr lang="en-US" sz="2000" dirty="0"/>
          </a:p>
          <a:p>
            <a:pPr>
              <a:lnSpc>
                <a:spcPct val="120000"/>
              </a:lnSpc>
            </a:pPr>
            <a:r>
              <a:rPr lang="en-US" sz="1800" dirty="0">
                <a:ea typeface="Meiryo"/>
              </a:rPr>
              <a:t>The World Order of </a:t>
            </a:r>
            <a:r>
              <a:rPr lang="en-US" sz="1800" dirty="0" err="1">
                <a:ea typeface="Meiryo"/>
              </a:rPr>
              <a:t>Bahà'u'llàh</a:t>
            </a:r>
            <a:endParaRPr lang="en-US" sz="1800" dirty="0">
              <a:ea typeface="Meiryo"/>
            </a:endParaRPr>
          </a:p>
          <a:p>
            <a:pPr>
              <a:lnSpc>
                <a:spcPct val="120000"/>
              </a:lnSpc>
            </a:pPr>
            <a:endParaRPr lang="en-US" sz="2000" dirty="0"/>
          </a:p>
        </p:txBody>
      </p:sp>
    </p:spTree>
    <p:extLst>
      <p:ext uri="{BB962C8B-B14F-4D97-AF65-F5344CB8AC3E}">
        <p14:creationId xmlns:p14="http://schemas.microsoft.com/office/powerpoint/2010/main" val="180928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nSpc>
                <a:spcPct val="120000"/>
              </a:lnSpc>
            </a:pPr>
            <a:endParaRPr lang="en-US" sz="2000" dirty="0">
              <a:ea typeface="Meiryo"/>
            </a:endParaRPr>
          </a:p>
          <a:p>
            <a:pPr algn="ctr">
              <a:lnSpc>
                <a:spcPct val="120000"/>
              </a:lnSpc>
            </a:pPr>
            <a:r>
              <a:rPr lang="en-US" sz="2000" dirty="0">
                <a:ea typeface="Meiryo"/>
              </a:rPr>
              <a:t>12</a:t>
            </a:r>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2751667" y="2159000"/>
            <a:ext cx="6603999" cy="3626555"/>
          </a:xfrm>
          <a:prstGeom prst="rect">
            <a:avLst/>
          </a:prstGeom>
          <a:noFill/>
          <a:ln>
            <a:noFill/>
          </a:ln>
        </p:spPr>
      </p:pic>
    </p:spTree>
    <p:extLst>
      <p:ext uri="{BB962C8B-B14F-4D97-AF65-F5344CB8AC3E}">
        <p14:creationId xmlns:p14="http://schemas.microsoft.com/office/powerpoint/2010/main" val="3880347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lnSpcReduction="10000"/>
          </a:bodyPr>
          <a:lstStyle/>
          <a:p>
            <a:pPr algn="ctr">
              <a:lnSpc>
                <a:spcPct val="120000"/>
              </a:lnSpc>
            </a:pPr>
            <a:r>
              <a:rPr lang="en-US" sz="2000" dirty="0">
                <a:ea typeface="Meiryo"/>
              </a:rPr>
              <a:t>13</a:t>
            </a:r>
          </a:p>
          <a:p>
            <a:pPr>
              <a:lnSpc>
                <a:spcPct val="120000"/>
              </a:lnSpc>
            </a:pPr>
            <a:r>
              <a:rPr lang="en-US" sz="2000" dirty="0"/>
              <a:t>In Judaism, the realm of morality is not restricted to deed but rather includes man’s inner world of consciousness: thoughts, emotions, intentions, attitudes, motives. All are to a degree subject to man’s control and qualify for moral </a:t>
            </a:r>
            <a:r>
              <a:rPr lang="en-US" sz="2000" dirty="0" err="1"/>
              <a:t>judgement</a:t>
            </a:r>
            <a:r>
              <a:rPr lang="en-US" sz="2000" dirty="0"/>
              <a:t>. Thus the Bible warns against coveting </a:t>
            </a:r>
            <a:r>
              <a:rPr lang="en-US" sz="2000" u="sng" dirty="0"/>
              <a:t>(Exodus 20:14</a:t>
            </a:r>
            <a:r>
              <a:rPr lang="en-US" sz="2000" dirty="0"/>
              <a:t>;</a:t>
            </a:r>
            <a:r>
              <a:rPr lang="en-US" sz="2000" u="sng" dirty="0"/>
              <a:t>Deuteronomy 5:18</a:t>
            </a:r>
            <a:r>
              <a:rPr lang="en-US" sz="2000" dirty="0"/>
              <a:t>), against hating one’s brother </a:t>
            </a:r>
            <a:r>
              <a:rPr lang="en-US" sz="2000" u="sng" dirty="0"/>
              <a:t>(Leviticus 19:17</a:t>
            </a:r>
            <a:r>
              <a:rPr lang="en-US" sz="2000" dirty="0"/>
              <a:t>), against “hardening one’s heart” </a:t>
            </a:r>
            <a:r>
              <a:rPr lang="en-US" sz="2000" u="sng" dirty="0"/>
              <a:t>(Deuteronomy 15:9</a:t>
            </a:r>
            <a:r>
              <a:rPr lang="en-US" sz="2000" dirty="0"/>
              <a:t>,10), while the rabbis inveighed against envy, desire, and anger </a:t>
            </a:r>
            <a:r>
              <a:rPr lang="en-US" sz="2000" u="sng" dirty="0"/>
              <a:t>(Mishnah </a:t>
            </a:r>
            <a:r>
              <a:rPr lang="en-US" sz="2000" u="sng" dirty="0" err="1"/>
              <a:t>Avot</a:t>
            </a:r>
            <a:r>
              <a:rPr lang="en-US" sz="2000" u="sng" dirty="0"/>
              <a:t> 2:11</a:t>
            </a:r>
            <a:r>
              <a:rPr lang="en-US" sz="2000" dirty="0"/>
              <a:t>) and noted that “thinking about transgression may be worse than transgression itself” (Babylonian Talmud, Yoma29a).</a:t>
            </a:r>
          </a:p>
          <a:p>
            <a:pPr>
              <a:lnSpc>
                <a:spcPct val="120000"/>
              </a:lnSpc>
            </a:pPr>
            <a:endParaRPr lang="en-US" sz="2000" dirty="0">
              <a:ea typeface="Meiryo"/>
            </a:endParaRPr>
          </a:p>
          <a:p>
            <a:pPr>
              <a:lnSpc>
                <a:spcPct val="120000"/>
              </a:lnSpc>
            </a:pPr>
            <a:endParaRPr lang="en-US" sz="2000" dirty="0">
              <a:ea typeface="Meiryo"/>
            </a:endParaRPr>
          </a:p>
        </p:txBody>
      </p:sp>
    </p:spTree>
    <p:extLst>
      <p:ext uri="{BB962C8B-B14F-4D97-AF65-F5344CB8AC3E}">
        <p14:creationId xmlns:p14="http://schemas.microsoft.com/office/powerpoint/2010/main" val="486365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2"/>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r>
              <a:rPr lang="en-US" sz="2000" dirty="0">
                <a:ea typeface="Meiryo"/>
              </a:rPr>
              <a:t>14</a:t>
            </a:r>
          </a:p>
          <a:p>
            <a:pPr>
              <a:lnSpc>
                <a:spcPct val="120000"/>
              </a:lnSpc>
            </a:pPr>
            <a:endParaRPr lang="en-US" sz="2000" dirty="0">
              <a:ea typeface="Meiryo"/>
            </a:endParaRPr>
          </a:p>
          <a:p>
            <a:pPr>
              <a:lnSpc>
                <a:spcPct val="120000"/>
              </a:lnSpc>
            </a:pPr>
            <a:endParaRPr lang="en-US" sz="2000" dirty="0">
              <a:ea typeface="Meiryo"/>
            </a:endParaRPr>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2352852" y="1349905"/>
            <a:ext cx="5934075" cy="3941762"/>
          </a:xfrm>
          <a:prstGeom prst="rect">
            <a:avLst/>
          </a:prstGeom>
          <a:noFill/>
          <a:ln>
            <a:noFill/>
          </a:ln>
        </p:spPr>
      </p:pic>
    </p:spTree>
    <p:extLst>
      <p:ext uri="{BB962C8B-B14F-4D97-AF65-F5344CB8AC3E}">
        <p14:creationId xmlns:p14="http://schemas.microsoft.com/office/powerpoint/2010/main" val="4082126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1">
            <a:extLst>
              <a:ext uri="{FF2B5EF4-FFF2-40B4-BE49-F238E27FC236}">
                <a16:creationId xmlns:a16="http://schemas.microsoft.com/office/drawing/2014/main" id="{40269228-508D-4C65-8786-9D29BDB66057}"/>
              </a:ext>
            </a:extLst>
          </p:cNvPr>
          <p:cNvPicPr>
            <a:picLocks noChangeAspect="1"/>
          </p:cNvPicPr>
          <p:nvPr/>
        </p:nvPicPr>
        <p:blipFill rotWithShape="1">
          <a:blip r:embed="rId3"/>
          <a:srcRect r="6" b="15589"/>
          <a:stretch/>
        </p:blipFill>
        <p:spPr>
          <a:xfrm>
            <a:off x="1524" y="10"/>
            <a:ext cx="12188952" cy="6857990"/>
          </a:xfrm>
          <a:prstGeom prst="rect">
            <a:avLst/>
          </a:prstGeom>
        </p:spPr>
      </p:pic>
      <p:sp>
        <p:nvSpPr>
          <p:cNvPr id="10" name="Freeform: Shape 9">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Subtitle 2">
            <a:extLst>
              <a:ext uri="{FF2B5EF4-FFF2-40B4-BE49-F238E27FC236}">
                <a16:creationId xmlns:a16="http://schemas.microsoft.com/office/drawing/2014/main" id="{16C4ADEC-520B-43A4-9CB6-414BC885587F}"/>
              </a:ext>
            </a:extLst>
          </p:cNvPr>
          <p:cNvSpPr>
            <a:spLocks noGrp="1"/>
          </p:cNvSpPr>
          <p:nvPr>
            <p:ph type="subTitle" idx="1"/>
          </p:nvPr>
        </p:nvSpPr>
        <p:spPr>
          <a:xfrm>
            <a:off x="1935529" y="436914"/>
            <a:ext cx="7637096" cy="5297625"/>
          </a:xfrm>
        </p:spPr>
        <p:txBody>
          <a:bodyPr vert="horz" lIns="91440" tIns="45720" rIns="91440" bIns="45720" rtlCol="0" anchor="t">
            <a:normAutofit/>
          </a:bodyPr>
          <a:lstStyle/>
          <a:p>
            <a:pPr algn="ctr">
              <a:lnSpc>
                <a:spcPct val="120000"/>
              </a:lnSpc>
            </a:pPr>
            <a:endParaRPr lang="en-US" sz="2000" dirty="0">
              <a:ea typeface="Meiryo"/>
            </a:endParaRPr>
          </a:p>
          <a:p>
            <a:pPr>
              <a:lnSpc>
                <a:spcPct val="120000"/>
              </a:lnSpc>
            </a:pPr>
            <a:endParaRPr lang="en-US" sz="2000" dirty="0">
              <a:ea typeface="Meiryo"/>
            </a:endParaRPr>
          </a:p>
          <a:p>
            <a:pPr>
              <a:lnSpc>
                <a:spcPct val="120000"/>
              </a:lnSpc>
            </a:pPr>
            <a:endParaRPr lang="en-US" sz="2000" dirty="0">
              <a:ea typeface="Meiryo"/>
            </a:endParaRPr>
          </a:p>
        </p:txBody>
      </p:sp>
      <p:sp>
        <p:nvSpPr>
          <p:cNvPr id="2" name="Rectangle 1"/>
          <p:cNvSpPr/>
          <p:nvPr/>
        </p:nvSpPr>
        <p:spPr>
          <a:xfrm>
            <a:off x="3048000" y="2967335"/>
            <a:ext cx="6096000" cy="923330"/>
          </a:xfrm>
          <a:prstGeom prst="rect">
            <a:avLst/>
          </a:prstGeom>
        </p:spPr>
        <p:txBody>
          <a:bodyPr>
            <a:spAutoFit/>
          </a:bodyPr>
          <a:lstStyle/>
          <a:p>
            <a:r>
              <a:rPr lang="en-US" u="sng" dirty="0">
                <a:hlinkClick r:id="rId4"/>
              </a:rPr>
              <a:t>https://www.youtube.com/watch?v=mFBWXApTcFk</a:t>
            </a:r>
            <a:endParaRPr lang="en-US" dirty="0"/>
          </a:p>
          <a:p>
            <a:r>
              <a:rPr lang="en-US" dirty="0"/>
              <a:t> </a:t>
            </a:r>
          </a:p>
          <a:p>
            <a:r>
              <a:rPr lang="en-US" dirty="0"/>
              <a:t>STRIVE </a:t>
            </a:r>
            <a:r>
              <a:rPr lang="en-US" dirty="0" err="1"/>
              <a:t>Bahai</a:t>
            </a:r>
            <a:r>
              <a:rPr lang="en-US" dirty="0"/>
              <a:t> Music Video</a:t>
            </a:r>
            <a:endParaRPr lang="en-US" b="1" dirty="0"/>
          </a:p>
        </p:txBody>
      </p:sp>
      <p:pic>
        <p:nvPicPr>
          <p:cNvPr id="4" name="Online Media 3" title="STRIVE  Bahai Music Video">
            <a:hlinkClick r:id="" action="ppaction://media"/>
            <a:extLst>
              <a:ext uri="{FF2B5EF4-FFF2-40B4-BE49-F238E27FC236}">
                <a16:creationId xmlns:a16="http://schemas.microsoft.com/office/drawing/2014/main" id="{9F7AC474-8649-417F-81CC-64C1A0102B61}"/>
              </a:ext>
            </a:extLst>
          </p:cNvPr>
          <p:cNvPicPr>
            <a:picLocks noRot="1" noChangeAspect="1"/>
          </p:cNvPicPr>
          <p:nvPr>
            <a:videoFile r:link="rId1"/>
          </p:nvPr>
        </p:nvPicPr>
        <p:blipFill>
          <a:blip r:embed="rId5"/>
          <a:stretch>
            <a:fillRect/>
          </a:stretch>
        </p:blipFill>
        <p:spPr>
          <a:xfrm>
            <a:off x="535476" y="436914"/>
            <a:ext cx="10702589" cy="6020206"/>
          </a:xfrm>
          <a:prstGeom prst="rect">
            <a:avLst/>
          </a:prstGeom>
        </p:spPr>
      </p:pic>
    </p:spTree>
    <p:extLst>
      <p:ext uri="{BB962C8B-B14F-4D97-AF65-F5344CB8AC3E}">
        <p14:creationId xmlns:p14="http://schemas.microsoft.com/office/powerpoint/2010/main" val="378247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SketchLinesVTI">
  <a:themeElements>
    <a:clrScheme name="AnalogousFromLightSeedLeftStep">
      <a:dk1>
        <a:srgbClr val="000000"/>
      </a:dk1>
      <a:lt1>
        <a:srgbClr val="FFFFFF"/>
      </a:lt1>
      <a:dk2>
        <a:srgbClr val="22363C"/>
      </a:dk2>
      <a:lt2>
        <a:srgbClr val="E8E7E2"/>
      </a:lt2>
      <a:accent1>
        <a:srgbClr val="96A2C6"/>
      </a:accent1>
      <a:accent2>
        <a:srgbClr val="7FA5BA"/>
      </a:accent2>
      <a:accent3>
        <a:srgbClr val="82ACA9"/>
      </a:accent3>
      <a:accent4>
        <a:srgbClr val="77AE93"/>
      </a:accent4>
      <a:accent5>
        <a:srgbClr val="83AF87"/>
      </a:accent5>
      <a:accent6>
        <a:srgbClr val="89AF77"/>
      </a:accent6>
      <a:hlink>
        <a:srgbClr val="8F8257"/>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emplate>office theme</Template>
  <TotalTime>1677</TotalTime>
  <Words>770</Words>
  <Application>Microsoft Office PowerPoint</Application>
  <PresentationFormat>Widescreen</PresentationFormat>
  <Paragraphs>66</Paragraphs>
  <Slides>20</Slides>
  <Notes>0</Notes>
  <HiddenSlides>2</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Meiryo</vt:lpstr>
      <vt:lpstr>Corbel</vt:lpstr>
      <vt:lpstr>SketchLinesVTI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350</cp:revision>
  <dcterms:created xsi:type="dcterms:W3CDTF">2020-11-12T19:26:09Z</dcterms:created>
  <dcterms:modified xsi:type="dcterms:W3CDTF">2020-11-21T00:04:07Z</dcterms:modified>
</cp:coreProperties>
</file>