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70" r:id="rId2"/>
    <p:sldId id="256" r:id="rId3"/>
    <p:sldId id="261" r:id="rId4"/>
    <p:sldId id="258" r:id="rId5"/>
    <p:sldId id="257" r:id="rId6"/>
    <p:sldId id="259" r:id="rId7"/>
    <p:sldId id="260" r:id="rId8"/>
    <p:sldId id="269" r:id="rId9"/>
    <p:sldId id="262" r:id="rId10"/>
    <p:sldId id="266" r:id="rId11"/>
    <p:sldId id="263" r:id="rId12"/>
    <p:sldId id="268" r:id="rId13"/>
    <p:sldId id="265" r:id="rId14"/>
    <p:sldId id="264" r:id="rId15"/>
    <p:sldId id="26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16B730-92B6-44B2-8355-A97E25611554}" v="1609" dt="2020-09-22T18:07:02.7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1" autoAdjust="0"/>
    <p:restoredTop sz="94660"/>
  </p:normalViewPr>
  <p:slideViewPr>
    <p:cSldViewPr snapToGrid="0">
      <p:cViewPr varScale="1">
        <p:scale>
          <a:sx n="89" d="100"/>
          <a:sy n="89" d="100"/>
        </p:scale>
        <p:origin x="90" y="864"/>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ADYS NAY" userId="97eb4254fa17524f" providerId="Windows Live" clId="Web-{3E16B730-92B6-44B2-8355-A97E25611554}"/>
    <pc:docChg chg="addSld modSld sldOrd addMainMaster delMainMaster">
      <pc:chgData name="GLADYS NAY" userId="97eb4254fa17524f" providerId="Windows Live" clId="Web-{3E16B730-92B6-44B2-8355-A97E25611554}" dt="2020-09-22T18:07:02.734" v="1596"/>
      <pc:docMkLst>
        <pc:docMk/>
      </pc:docMkLst>
      <pc:sldChg chg="delSp modSp mod modClrScheme chgLayout">
        <pc:chgData name="GLADYS NAY" userId="97eb4254fa17524f" providerId="Windows Live" clId="Web-{3E16B730-92B6-44B2-8355-A97E25611554}" dt="2020-09-22T17:11:26.960" v="317" actId="20577"/>
        <pc:sldMkLst>
          <pc:docMk/>
          <pc:sldMk cId="109857222" sldId="256"/>
        </pc:sldMkLst>
        <pc:spChg chg="del mod ord">
          <ac:chgData name="GLADYS NAY" userId="97eb4254fa17524f" providerId="Windows Live" clId="Web-{3E16B730-92B6-44B2-8355-A97E25611554}" dt="2020-09-22T17:05:05.780" v="4"/>
          <ac:spMkLst>
            <pc:docMk/>
            <pc:sldMk cId="109857222" sldId="256"/>
            <ac:spMk id="2" creationId="{00000000-0000-0000-0000-000000000000}"/>
          </ac:spMkLst>
        </pc:spChg>
        <pc:spChg chg="mod ord">
          <ac:chgData name="GLADYS NAY" userId="97eb4254fa17524f" providerId="Windows Live" clId="Web-{3E16B730-92B6-44B2-8355-A97E25611554}" dt="2020-09-22T17:11:26.960" v="317" actId="20577"/>
          <ac:spMkLst>
            <pc:docMk/>
            <pc:sldMk cId="109857222" sldId="256"/>
            <ac:spMk id="3" creationId="{00000000-0000-0000-0000-000000000000}"/>
          </ac:spMkLst>
        </pc:spChg>
      </pc:sldChg>
      <pc:sldChg chg="modSp add replId">
        <pc:chgData name="GLADYS NAY" userId="97eb4254fa17524f" providerId="Windows Live" clId="Web-{3E16B730-92B6-44B2-8355-A97E25611554}" dt="2020-09-22T17:17:37.890" v="724" actId="20577"/>
        <pc:sldMkLst>
          <pc:docMk/>
          <pc:sldMk cId="682608975" sldId="257"/>
        </pc:sldMkLst>
        <pc:spChg chg="mod">
          <ac:chgData name="GLADYS NAY" userId="97eb4254fa17524f" providerId="Windows Live" clId="Web-{3E16B730-92B6-44B2-8355-A97E25611554}" dt="2020-09-22T17:17:37.890" v="724" actId="20577"/>
          <ac:spMkLst>
            <pc:docMk/>
            <pc:sldMk cId="682608975" sldId="257"/>
            <ac:spMk id="3" creationId="{00000000-0000-0000-0000-000000000000}"/>
          </ac:spMkLst>
        </pc:spChg>
      </pc:sldChg>
      <pc:sldChg chg="modSp add replId">
        <pc:chgData name="GLADYS NAY" userId="97eb4254fa17524f" providerId="Windows Live" clId="Web-{3E16B730-92B6-44B2-8355-A97E25611554}" dt="2020-09-22T17:51:42.559" v="1517" actId="20577"/>
        <pc:sldMkLst>
          <pc:docMk/>
          <pc:sldMk cId="673462981" sldId="258"/>
        </pc:sldMkLst>
        <pc:spChg chg="mod">
          <ac:chgData name="GLADYS NAY" userId="97eb4254fa17524f" providerId="Windows Live" clId="Web-{3E16B730-92B6-44B2-8355-A97E25611554}" dt="2020-09-22T17:51:42.559" v="1517" actId="20577"/>
          <ac:spMkLst>
            <pc:docMk/>
            <pc:sldMk cId="673462981" sldId="258"/>
            <ac:spMk id="3" creationId="{00000000-0000-0000-0000-000000000000}"/>
          </ac:spMkLst>
        </pc:spChg>
      </pc:sldChg>
      <pc:sldChg chg="modSp add replId">
        <pc:chgData name="GLADYS NAY" userId="97eb4254fa17524f" providerId="Windows Live" clId="Web-{3E16B730-92B6-44B2-8355-A97E25611554}" dt="2020-09-22T17:50:16.494" v="1514" actId="20577"/>
        <pc:sldMkLst>
          <pc:docMk/>
          <pc:sldMk cId="667288387" sldId="259"/>
        </pc:sldMkLst>
        <pc:spChg chg="mod">
          <ac:chgData name="GLADYS NAY" userId="97eb4254fa17524f" providerId="Windows Live" clId="Web-{3E16B730-92B6-44B2-8355-A97E25611554}" dt="2020-09-22T17:50:16.494" v="1514" actId="20577"/>
          <ac:spMkLst>
            <pc:docMk/>
            <pc:sldMk cId="667288387" sldId="259"/>
            <ac:spMk id="3" creationId="{00000000-0000-0000-0000-000000000000}"/>
          </ac:spMkLst>
        </pc:spChg>
      </pc:sldChg>
      <pc:sldChg chg="modSp add ord replId">
        <pc:chgData name="GLADYS NAY" userId="97eb4254fa17524f" providerId="Windows Live" clId="Web-{3E16B730-92B6-44B2-8355-A97E25611554}" dt="2020-09-22T17:50:12.494" v="1509" actId="20577"/>
        <pc:sldMkLst>
          <pc:docMk/>
          <pc:sldMk cId="1320321364" sldId="260"/>
        </pc:sldMkLst>
        <pc:spChg chg="mod">
          <ac:chgData name="GLADYS NAY" userId="97eb4254fa17524f" providerId="Windows Live" clId="Web-{3E16B730-92B6-44B2-8355-A97E25611554}" dt="2020-09-22T17:50:12.494" v="1509" actId="20577"/>
          <ac:spMkLst>
            <pc:docMk/>
            <pc:sldMk cId="1320321364" sldId="260"/>
            <ac:spMk id="3" creationId="{00000000-0000-0000-0000-000000000000}"/>
          </ac:spMkLst>
        </pc:spChg>
      </pc:sldChg>
      <pc:sldChg chg="modSp add replId">
        <pc:chgData name="GLADYS NAY" userId="97eb4254fa17524f" providerId="Windows Live" clId="Web-{3E16B730-92B6-44B2-8355-A97E25611554}" dt="2020-09-22T17:31:20.705" v="1222" actId="20577"/>
        <pc:sldMkLst>
          <pc:docMk/>
          <pc:sldMk cId="228381486" sldId="261"/>
        </pc:sldMkLst>
        <pc:spChg chg="mod">
          <ac:chgData name="GLADYS NAY" userId="97eb4254fa17524f" providerId="Windows Live" clId="Web-{3E16B730-92B6-44B2-8355-A97E25611554}" dt="2020-09-22T17:31:20.705" v="1222" actId="20577"/>
          <ac:spMkLst>
            <pc:docMk/>
            <pc:sldMk cId="228381486" sldId="261"/>
            <ac:spMk id="3" creationId="{00000000-0000-0000-0000-000000000000}"/>
          </ac:spMkLst>
        </pc:spChg>
      </pc:sldChg>
      <pc:sldChg chg="modSp add replId">
        <pc:chgData name="GLADYS NAY" userId="97eb4254fa17524f" providerId="Windows Live" clId="Web-{3E16B730-92B6-44B2-8355-A97E25611554}" dt="2020-09-22T17:53:54.468" v="1527" actId="20577"/>
        <pc:sldMkLst>
          <pc:docMk/>
          <pc:sldMk cId="3264508289" sldId="262"/>
        </pc:sldMkLst>
        <pc:spChg chg="mod">
          <ac:chgData name="GLADYS NAY" userId="97eb4254fa17524f" providerId="Windows Live" clId="Web-{3E16B730-92B6-44B2-8355-A97E25611554}" dt="2020-09-22T17:53:54.468" v="1527" actId="20577"/>
          <ac:spMkLst>
            <pc:docMk/>
            <pc:sldMk cId="3264508289" sldId="262"/>
            <ac:spMk id="3" creationId="{00000000-0000-0000-0000-000000000000}"/>
          </ac:spMkLst>
        </pc:spChg>
      </pc:sldChg>
      <pc:sldChg chg="modSp add replId">
        <pc:chgData name="GLADYS NAY" userId="97eb4254fa17524f" providerId="Windows Live" clId="Web-{3E16B730-92B6-44B2-8355-A97E25611554}" dt="2020-09-22T17:54:02.280" v="1532" actId="20577"/>
        <pc:sldMkLst>
          <pc:docMk/>
          <pc:sldMk cId="2562893049" sldId="263"/>
        </pc:sldMkLst>
        <pc:spChg chg="mod">
          <ac:chgData name="GLADYS NAY" userId="97eb4254fa17524f" providerId="Windows Live" clId="Web-{3E16B730-92B6-44B2-8355-A97E25611554}" dt="2020-09-22T17:54:02.280" v="1532" actId="20577"/>
          <ac:spMkLst>
            <pc:docMk/>
            <pc:sldMk cId="2562893049" sldId="263"/>
            <ac:spMk id="3" creationId="{00000000-0000-0000-0000-000000000000}"/>
          </ac:spMkLst>
        </pc:spChg>
      </pc:sldChg>
      <pc:sldChg chg="modSp add replId">
        <pc:chgData name="GLADYS NAY" userId="97eb4254fa17524f" providerId="Windows Live" clId="Web-{3E16B730-92B6-44B2-8355-A97E25611554}" dt="2020-09-22T17:54:11.437" v="1538" actId="20577"/>
        <pc:sldMkLst>
          <pc:docMk/>
          <pc:sldMk cId="2963632681" sldId="264"/>
        </pc:sldMkLst>
        <pc:spChg chg="mod">
          <ac:chgData name="GLADYS NAY" userId="97eb4254fa17524f" providerId="Windows Live" clId="Web-{3E16B730-92B6-44B2-8355-A97E25611554}" dt="2020-09-22T17:54:11.437" v="1538" actId="20577"/>
          <ac:spMkLst>
            <pc:docMk/>
            <pc:sldMk cId="2963632681" sldId="264"/>
            <ac:spMk id="3" creationId="{00000000-0000-0000-0000-000000000000}"/>
          </ac:spMkLst>
        </pc:spChg>
      </pc:sldChg>
      <pc:sldChg chg="modSp add replId">
        <pc:chgData name="GLADYS NAY" userId="97eb4254fa17524f" providerId="Windows Live" clId="Web-{3E16B730-92B6-44B2-8355-A97E25611554}" dt="2020-09-22T17:54:44.203" v="1557" actId="20577"/>
        <pc:sldMkLst>
          <pc:docMk/>
          <pc:sldMk cId="419097777" sldId="265"/>
        </pc:sldMkLst>
        <pc:spChg chg="mod">
          <ac:chgData name="GLADYS NAY" userId="97eb4254fa17524f" providerId="Windows Live" clId="Web-{3E16B730-92B6-44B2-8355-A97E25611554}" dt="2020-09-22T17:54:44.203" v="1557" actId="20577"/>
          <ac:spMkLst>
            <pc:docMk/>
            <pc:sldMk cId="419097777" sldId="265"/>
            <ac:spMk id="3" creationId="{00000000-0000-0000-0000-000000000000}"/>
          </ac:spMkLst>
        </pc:spChg>
      </pc:sldChg>
      <pc:sldChg chg="modSp add replId">
        <pc:chgData name="GLADYS NAY" userId="97eb4254fa17524f" providerId="Windows Live" clId="Web-{3E16B730-92B6-44B2-8355-A97E25611554}" dt="2020-09-22T17:54:51.094" v="1563" actId="20577"/>
        <pc:sldMkLst>
          <pc:docMk/>
          <pc:sldMk cId="974028811" sldId="266"/>
        </pc:sldMkLst>
        <pc:spChg chg="mod">
          <ac:chgData name="GLADYS NAY" userId="97eb4254fa17524f" providerId="Windows Live" clId="Web-{3E16B730-92B6-44B2-8355-A97E25611554}" dt="2020-09-22T17:54:51.094" v="1563" actId="20577"/>
          <ac:spMkLst>
            <pc:docMk/>
            <pc:sldMk cId="974028811" sldId="266"/>
            <ac:spMk id="3" creationId="{00000000-0000-0000-0000-000000000000}"/>
          </ac:spMkLst>
        </pc:spChg>
      </pc:sldChg>
      <pc:sldChg chg="modSp add replId">
        <pc:chgData name="GLADYS NAY" userId="97eb4254fa17524f" providerId="Windows Live" clId="Web-{3E16B730-92B6-44B2-8355-A97E25611554}" dt="2020-09-22T17:55:00.610" v="1569" actId="20577"/>
        <pc:sldMkLst>
          <pc:docMk/>
          <pc:sldMk cId="4033353064" sldId="267"/>
        </pc:sldMkLst>
        <pc:spChg chg="mod">
          <ac:chgData name="GLADYS NAY" userId="97eb4254fa17524f" providerId="Windows Live" clId="Web-{3E16B730-92B6-44B2-8355-A97E25611554}" dt="2020-09-22T17:55:00.610" v="1569" actId="20577"/>
          <ac:spMkLst>
            <pc:docMk/>
            <pc:sldMk cId="4033353064" sldId="267"/>
            <ac:spMk id="3" creationId="{00000000-0000-0000-0000-000000000000}"/>
          </ac:spMkLst>
        </pc:spChg>
      </pc:sldChg>
      <pc:sldChg chg="modSp add replId">
        <pc:chgData name="GLADYS NAY" userId="97eb4254fa17524f" providerId="Windows Live" clId="Web-{3E16B730-92B6-44B2-8355-A97E25611554}" dt="2020-09-22T17:55:08.891" v="1575" actId="20577"/>
        <pc:sldMkLst>
          <pc:docMk/>
          <pc:sldMk cId="1558721839" sldId="268"/>
        </pc:sldMkLst>
        <pc:spChg chg="mod">
          <ac:chgData name="GLADYS NAY" userId="97eb4254fa17524f" providerId="Windows Live" clId="Web-{3E16B730-92B6-44B2-8355-A97E25611554}" dt="2020-09-22T17:55:08.891" v="1575" actId="20577"/>
          <ac:spMkLst>
            <pc:docMk/>
            <pc:sldMk cId="1558721839" sldId="268"/>
            <ac:spMk id="3" creationId="{00000000-0000-0000-0000-000000000000}"/>
          </ac:spMkLst>
        </pc:spChg>
      </pc:sldChg>
      <pc:sldChg chg="modSp add replId">
        <pc:chgData name="GLADYS NAY" userId="97eb4254fa17524f" providerId="Windows Live" clId="Web-{3E16B730-92B6-44B2-8355-A97E25611554}" dt="2020-09-22T17:55:17.110" v="1581" actId="20577"/>
        <pc:sldMkLst>
          <pc:docMk/>
          <pc:sldMk cId="3466753141" sldId="269"/>
        </pc:sldMkLst>
        <pc:spChg chg="mod">
          <ac:chgData name="GLADYS NAY" userId="97eb4254fa17524f" providerId="Windows Live" clId="Web-{3E16B730-92B6-44B2-8355-A97E25611554}" dt="2020-09-22T17:55:17.110" v="1581" actId="20577"/>
          <ac:spMkLst>
            <pc:docMk/>
            <pc:sldMk cId="3466753141" sldId="269"/>
            <ac:spMk id="3" creationId="{00000000-0000-0000-0000-000000000000}"/>
          </ac:spMkLst>
        </pc:spChg>
      </pc:sldChg>
      <pc:sldChg chg="addSp modSp add replId">
        <pc:chgData name="GLADYS NAY" userId="97eb4254fa17524f" providerId="Windows Live" clId="Web-{3E16B730-92B6-44B2-8355-A97E25611554}" dt="2020-09-22T18:07:02.734" v="1596"/>
        <pc:sldMkLst>
          <pc:docMk/>
          <pc:sldMk cId="1154228812" sldId="270"/>
        </pc:sldMkLst>
        <pc:spChg chg="add mod">
          <ac:chgData name="GLADYS NAY" userId="97eb4254fa17524f" providerId="Windows Live" clId="Web-{3E16B730-92B6-44B2-8355-A97E25611554}" dt="2020-09-22T18:07:02.734" v="1596"/>
          <ac:spMkLst>
            <pc:docMk/>
            <pc:sldMk cId="1154228812" sldId="270"/>
            <ac:spMk id="2" creationId="{154F7675-62EB-471B-BCE3-66AB5EE32BB7}"/>
          </ac:spMkLst>
        </pc:spChg>
        <pc:spChg chg="mod">
          <ac:chgData name="GLADYS NAY" userId="97eb4254fa17524f" providerId="Windows Live" clId="Web-{3E16B730-92B6-44B2-8355-A97E25611554}" dt="2020-09-22T17:56:05.392" v="1589" actId="20577"/>
          <ac:spMkLst>
            <pc:docMk/>
            <pc:sldMk cId="1154228812" sldId="270"/>
            <ac:spMk id="3" creationId="{00000000-0000-0000-0000-000000000000}"/>
          </ac:spMkLst>
        </pc:spChg>
      </pc:sldChg>
      <pc:sldMasterChg chg="del delSldLayout">
        <pc:chgData name="GLADYS NAY" userId="97eb4254fa17524f" providerId="Windows Live" clId="Web-{3E16B730-92B6-44B2-8355-A97E25611554}" dt="2020-09-22T17:03:38.075" v="0"/>
        <pc:sldMasterMkLst>
          <pc:docMk/>
          <pc:sldMasterMk cId="2460954070" sldId="2147483660"/>
        </pc:sldMasterMkLst>
        <pc:sldLayoutChg chg="del">
          <pc:chgData name="GLADYS NAY" userId="97eb4254fa17524f" providerId="Windows Live" clId="Web-{3E16B730-92B6-44B2-8355-A97E25611554}" dt="2020-09-22T17:03:38.075" v="0"/>
          <pc:sldLayoutMkLst>
            <pc:docMk/>
            <pc:sldMasterMk cId="2460954070" sldId="2147483660"/>
            <pc:sldLayoutMk cId="2385387890" sldId="2147483661"/>
          </pc:sldLayoutMkLst>
        </pc:sldLayoutChg>
        <pc:sldLayoutChg chg="del">
          <pc:chgData name="GLADYS NAY" userId="97eb4254fa17524f" providerId="Windows Live" clId="Web-{3E16B730-92B6-44B2-8355-A97E25611554}" dt="2020-09-22T17:03:38.075" v="0"/>
          <pc:sldLayoutMkLst>
            <pc:docMk/>
            <pc:sldMasterMk cId="2460954070" sldId="2147483660"/>
            <pc:sldLayoutMk cId="949138452" sldId="2147483662"/>
          </pc:sldLayoutMkLst>
        </pc:sldLayoutChg>
        <pc:sldLayoutChg chg="del">
          <pc:chgData name="GLADYS NAY" userId="97eb4254fa17524f" providerId="Windows Live" clId="Web-{3E16B730-92B6-44B2-8355-A97E25611554}" dt="2020-09-22T17:03:38.075" v="0"/>
          <pc:sldLayoutMkLst>
            <pc:docMk/>
            <pc:sldMasterMk cId="2460954070" sldId="2147483660"/>
            <pc:sldLayoutMk cId="2591524520" sldId="2147483663"/>
          </pc:sldLayoutMkLst>
        </pc:sldLayoutChg>
        <pc:sldLayoutChg chg="del">
          <pc:chgData name="GLADYS NAY" userId="97eb4254fa17524f" providerId="Windows Live" clId="Web-{3E16B730-92B6-44B2-8355-A97E25611554}" dt="2020-09-22T17:03:38.075" v="0"/>
          <pc:sldLayoutMkLst>
            <pc:docMk/>
            <pc:sldMasterMk cId="2460954070" sldId="2147483660"/>
            <pc:sldLayoutMk cId="1203092039" sldId="2147483664"/>
          </pc:sldLayoutMkLst>
        </pc:sldLayoutChg>
        <pc:sldLayoutChg chg="del">
          <pc:chgData name="GLADYS NAY" userId="97eb4254fa17524f" providerId="Windows Live" clId="Web-{3E16B730-92B6-44B2-8355-A97E25611554}" dt="2020-09-22T17:03:38.075" v="0"/>
          <pc:sldLayoutMkLst>
            <pc:docMk/>
            <pc:sldMasterMk cId="2460954070" sldId="2147483660"/>
            <pc:sldLayoutMk cId="3733172339" sldId="2147483665"/>
          </pc:sldLayoutMkLst>
        </pc:sldLayoutChg>
        <pc:sldLayoutChg chg="del">
          <pc:chgData name="GLADYS NAY" userId="97eb4254fa17524f" providerId="Windows Live" clId="Web-{3E16B730-92B6-44B2-8355-A97E25611554}" dt="2020-09-22T17:03:38.075" v="0"/>
          <pc:sldLayoutMkLst>
            <pc:docMk/>
            <pc:sldMasterMk cId="2460954070" sldId="2147483660"/>
            <pc:sldLayoutMk cId="3210312558" sldId="2147483666"/>
          </pc:sldLayoutMkLst>
        </pc:sldLayoutChg>
        <pc:sldLayoutChg chg="del">
          <pc:chgData name="GLADYS NAY" userId="97eb4254fa17524f" providerId="Windows Live" clId="Web-{3E16B730-92B6-44B2-8355-A97E25611554}" dt="2020-09-22T17:03:38.075" v="0"/>
          <pc:sldLayoutMkLst>
            <pc:docMk/>
            <pc:sldMasterMk cId="2460954070" sldId="2147483660"/>
            <pc:sldLayoutMk cId="3146388984" sldId="2147483667"/>
          </pc:sldLayoutMkLst>
        </pc:sldLayoutChg>
        <pc:sldLayoutChg chg="del">
          <pc:chgData name="GLADYS NAY" userId="97eb4254fa17524f" providerId="Windows Live" clId="Web-{3E16B730-92B6-44B2-8355-A97E25611554}" dt="2020-09-22T17:03:38.075" v="0"/>
          <pc:sldLayoutMkLst>
            <pc:docMk/>
            <pc:sldMasterMk cId="2460954070" sldId="2147483660"/>
            <pc:sldLayoutMk cId="3171841454" sldId="2147483668"/>
          </pc:sldLayoutMkLst>
        </pc:sldLayoutChg>
        <pc:sldLayoutChg chg="del">
          <pc:chgData name="GLADYS NAY" userId="97eb4254fa17524f" providerId="Windows Live" clId="Web-{3E16B730-92B6-44B2-8355-A97E25611554}" dt="2020-09-22T17:03:38.075" v="0"/>
          <pc:sldLayoutMkLst>
            <pc:docMk/>
            <pc:sldMasterMk cId="2460954070" sldId="2147483660"/>
            <pc:sldLayoutMk cId="1718958274" sldId="2147483669"/>
          </pc:sldLayoutMkLst>
        </pc:sldLayoutChg>
        <pc:sldLayoutChg chg="del">
          <pc:chgData name="GLADYS NAY" userId="97eb4254fa17524f" providerId="Windows Live" clId="Web-{3E16B730-92B6-44B2-8355-A97E25611554}" dt="2020-09-22T17:03:38.075" v="0"/>
          <pc:sldLayoutMkLst>
            <pc:docMk/>
            <pc:sldMasterMk cId="2460954070" sldId="2147483660"/>
            <pc:sldLayoutMk cId="2202905451" sldId="2147483670"/>
          </pc:sldLayoutMkLst>
        </pc:sldLayoutChg>
        <pc:sldLayoutChg chg="del">
          <pc:chgData name="GLADYS NAY" userId="97eb4254fa17524f" providerId="Windows Live" clId="Web-{3E16B730-92B6-44B2-8355-A97E25611554}" dt="2020-09-22T17:03:38.075" v="0"/>
          <pc:sldLayoutMkLst>
            <pc:docMk/>
            <pc:sldMasterMk cId="2460954070" sldId="2147483660"/>
            <pc:sldLayoutMk cId="3479445657" sldId="2147483671"/>
          </pc:sldLayoutMkLst>
        </pc:sldLayoutChg>
      </pc:sldMasterChg>
      <pc:sldMasterChg chg="add del addSldLayout delSldLayout modSldLayout">
        <pc:chgData name="GLADYS NAY" userId="97eb4254fa17524f" providerId="Windows Live" clId="Web-{3E16B730-92B6-44B2-8355-A97E25611554}" dt="2020-09-22T17:04:35.420" v="2"/>
        <pc:sldMasterMkLst>
          <pc:docMk/>
          <pc:sldMasterMk cId="345072168" sldId="2147483672"/>
        </pc:sldMasterMkLst>
        <pc:sldLayoutChg chg="add del mod replId">
          <pc:chgData name="GLADYS NAY" userId="97eb4254fa17524f" providerId="Windows Live" clId="Web-{3E16B730-92B6-44B2-8355-A97E25611554}" dt="2020-09-22T17:04:35.420" v="2"/>
          <pc:sldLayoutMkLst>
            <pc:docMk/>
            <pc:sldMasterMk cId="345072168" sldId="2147483672"/>
            <pc:sldLayoutMk cId="3391039013" sldId="2147483673"/>
          </pc:sldLayoutMkLst>
        </pc:sldLayoutChg>
        <pc:sldLayoutChg chg="add del mod replId">
          <pc:chgData name="GLADYS NAY" userId="97eb4254fa17524f" providerId="Windows Live" clId="Web-{3E16B730-92B6-44B2-8355-A97E25611554}" dt="2020-09-22T17:04:35.420" v="2"/>
          <pc:sldLayoutMkLst>
            <pc:docMk/>
            <pc:sldMasterMk cId="345072168" sldId="2147483672"/>
            <pc:sldLayoutMk cId="2929582412" sldId="2147483674"/>
          </pc:sldLayoutMkLst>
        </pc:sldLayoutChg>
        <pc:sldLayoutChg chg="add del mod replId">
          <pc:chgData name="GLADYS NAY" userId="97eb4254fa17524f" providerId="Windows Live" clId="Web-{3E16B730-92B6-44B2-8355-A97E25611554}" dt="2020-09-22T17:04:35.420" v="2"/>
          <pc:sldLayoutMkLst>
            <pc:docMk/>
            <pc:sldMasterMk cId="345072168" sldId="2147483672"/>
            <pc:sldLayoutMk cId="2694356077" sldId="2147483675"/>
          </pc:sldLayoutMkLst>
        </pc:sldLayoutChg>
        <pc:sldLayoutChg chg="add del mod replId">
          <pc:chgData name="GLADYS NAY" userId="97eb4254fa17524f" providerId="Windows Live" clId="Web-{3E16B730-92B6-44B2-8355-A97E25611554}" dt="2020-09-22T17:04:35.420" v="2"/>
          <pc:sldLayoutMkLst>
            <pc:docMk/>
            <pc:sldMasterMk cId="345072168" sldId="2147483672"/>
            <pc:sldLayoutMk cId="1179726318" sldId="2147483676"/>
          </pc:sldLayoutMkLst>
        </pc:sldLayoutChg>
        <pc:sldLayoutChg chg="add del mod replId">
          <pc:chgData name="GLADYS NAY" userId="97eb4254fa17524f" providerId="Windows Live" clId="Web-{3E16B730-92B6-44B2-8355-A97E25611554}" dt="2020-09-22T17:04:35.420" v="2"/>
          <pc:sldLayoutMkLst>
            <pc:docMk/>
            <pc:sldMasterMk cId="345072168" sldId="2147483672"/>
            <pc:sldLayoutMk cId="2117092540" sldId="2147483677"/>
          </pc:sldLayoutMkLst>
        </pc:sldLayoutChg>
        <pc:sldLayoutChg chg="add del mod replId">
          <pc:chgData name="GLADYS NAY" userId="97eb4254fa17524f" providerId="Windows Live" clId="Web-{3E16B730-92B6-44B2-8355-A97E25611554}" dt="2020-09-22T17:04:35.420" v="2"/>
          <pc:sldLayoutMkLst>
            <pc:docMk/>
            <pc:sldMasterMk cId="345072168" sldId="2147483672"/>
            <pc:sldLayoutMk cId="1637655154" sldId="2147483678"/>
          </pc:sldLayoutMkLst>
        </pc:sldLayoutChg>
        <pc:sldLayoutChg chg="add del mod replId">
          <pc:chgData name="GLADYS NAY" userId="97eb4254fa17524f" providerId="Windows Live" clId="Web-{3E16B730-92B6-44B2-8355-A97E25611554}" dt="2020-09-22T17:04:35.420" v="2"/>
          <pc:sldLayoutMkLst>
            <pc:docMk/>
            <pc:sldMasterMk cId="345072168" sldId="2147483672"/>
            <pc:sldLayoutMk cId="1698086385" sldId="2147483679"/>
          </pc:sldLayoutMkLst>
        </pc:sldLayoutChg>
        <pc:sldLayoutChg chg="add del mod replId">
          <pc:chgData name="GLADYS NAY" userId="97eb4254fa17524f" providerId="Windows Live" clId="Web-{3E16B730-92B6-44B2-8355-A97E25611554}" dt="2020-09-22T17:04:35.420" v="2"/>
          <pc:sldLayoutMkLst>
            <pc:docMk/>
            <pc:sldMasterMk cId="345072168" sldId="2147483672"/>
            <pc:sldLayoutMk cId="1015557304" sldId="2147483680"/>
          </pc:sldLayoutMkLst>
        </pc:sldLayoutChg>
        <pc:sldLayoutChg chg="add del mod replId">
          <pc:chgData name="GLADYS NAY" userId="97eb4254fa17524f" providerId="Windows Live" clId="Web-{3E16B730-92B6-44B2-8355-A97E25611554}" dt="2020-09-22T17:04:35.420" v="2"/>
          <pc:sldLayoutMkLst>
            <pc:docMk/>
            <pc:sldMasterMk cId="345072168" sldId="2147483672"/>
            <pc:sldLayoutMk cId="2651964882" sldId="2147483681"/>
          </pc:sldLayoutMkLst>
        </pc:sldLayoutChg>
        <pc:sldLayoutChg chg="add del mod replId">
          <pc:chgData name="GLADYS NAY" userId="97eb4254fa17524f" providerId="Windows Live" clId="Web-{3E16B730-92B6-44B2-8355-A97E25611554}" dt="2020-09-22T17:04:35.420" v="2"/>
          <pc:sldLayoutMkLst>
            <pc:docMk/>
            <pc:sldMasterMk cId="345072168" sldId="2147483672"/>
            <pc:sldLayoutMk cId="453953643" sldId="2147483682"/>
          </pc:sldLayoutMkLst>
        </pc:sldLayoutChg>
        <pc:sldLayoutChg chg="add del mod replId">
          <pc:chgData name="GLADYS NAY" userId="97eb4254fa17524f" providerId="Windows Live" clId="Web-{3E16B730-92B6-44B2-8355-A97E25611554}" dt="2020-09-22T17:04:35.420" v="2"/>
          <pc:sldLayoutMkLst>
            <pc:docMk/>
            <pc:sldMasterMk cId="345072168" sldId="2147483672"/>
            <pc:sldLayoutMk cId="3438049756" sldId="2147483683"/>
          </pc:sldLayoutMkLst>
        </pc:sldLayoutChg>
      </pc:sldMasterChg>
      <pc:sldMasterChg chg="add del addSldLayout delSldLayout modSldLayout">
        <pc:chgData name="GLADYS NAY" userId="97eb4254fa17524f" providerId="Windows Live" clId="Web-{3E16B730-92B6-44B2-8355-A97E25611554}" dt="2020-09-22T17:04:51.608" v="3"/>
        <pc:sldMasterMkLst>
          <pc:docMk/>
          <pc:sldMasterMk cId="1990926724" sldId="2147483684"/>
        </pc:sldMasterMkLst>
        <pc:sldLayoutChg chg="add del mod replId">
          <pc:chgData name="GLADYS NAY" userId="97eb4254fa17524f" providerId="Windows Live" clId="Web-{3E16B730-92B6-44B2-8355-A97E25611554}" dt="2020-09-22T17:04:51.608" v="3"/>
          <pc:sldLayoutMkLst>
            <pc:docMk/>
            <pc:sldMasterMk cId="1990926724" sldId="2147483684"/>
            <pc:sldLayoutMk cId="1325246713" sldId="2147483685"/>
          </pc:sldLayoutMkLst>
        </pc:sldLayoutChg>
        <pc:sldLayoutChg chg="add del mod replId">
          <pc:chgData name="GLADYS NAY" userId="97eb4254fa17524f" providerId="Windows Live" clId="Web-{3E16B730-92B6-44B2-8355-A97E25611554}" dt="2020-09-22T17:04:51.608" v="3"/>
          <pc:sldLayoutMkLst>
            <pc:docMk/>
            <pc:sldMasterMk cId="1990926724" sldId="2147483684"/>
            <pc:sldLayoutMk cId="3604544197" sldId="2147483686"/>
          </pc:sldLayoutMkLst>
        </pc:sldLayoutChg>
        <pc:sldLayoutChg chg="add del mod replId">
          <pc:chgData name="GLADYS NAY" userId="97eb4254fa17524f" providerId="Windows Live" clId="Web-{3E16B730-92B6-44B2-8355-A97E25611554}" dt="2020-09-22T17:04:51.608" v="3"/>
          <pc:sldLayoutMkLst>
            <pc:docMk/>
            <pc:sldMasterMk cId="1990926724" sldId="2147483684"/>
            <pc:sldLayoutMk cId="2075641424" sldId="2147483687"/>
          </pc:sldLayoutMkLst>
        </pc:sldLayoutChg>
        <pc:sldLayoutChg chg="add del mod replId">
          <pc:chgData name="GLADYS NAY" userId="97eb4254fa17524f" providerId="Windows Live" clId="Web-{3E16B730-92B6-44B2-8355-A97E25611554}" dt="2020-09-22T17:04:51.608" v="3"/>
          <pc:sldLayoutMkLst>
            <pc:docMk/>
            <pc:sldMasterMk cId="1990926724" sldId="2147483684"/>
            <pc:sldLayoutMk cId="675250812" sldId="2147483688"/>
          </pc:sldLayoutMkLst>
        </pc:sldLayoutChg>
        <pc:sldLayoutChg chg="add del mod replId">
          <pc:chgData name="GLADYS NAY" userId="97eb4254fa17524f" providerId="Windows Live" clId="Web-{3E16B730-92B6-44B2-8355-A97E25611554}" dt="2020-09-22T17:04:51.608" v="3"/>
          <pc:sldLayoutMkLst>
            <pc:docMk/>
            <pc:sldMasterMk cId="1990926724" sldId="2147483684"/>
            <pc:sldLayoutMk cId="1297173733" sldId="2147483689"/>
          </pc:sldLayoutMkLst>
        </pc:sldLayoutChg>
        <pc:sldLayoutChg chg="add del mod replId">
          <pc:chgData name="GLADYS NAY" userId="97eb4254fa17524f" providerId="Windows Live" clId="Web-{3E16B730-92B6-44B2-8355-A97E25611554}" dt="2020-09-22T17:04:51.608" v="3"/>
          <pc:sldLayoutMkLst>
            <pc:docMk/>
            <pc:sldMasterMk cId="1990926724" sldId="2147483684"/>
            <pc:sldLayoutMk cId="2974289107" sldId="2147483690"/>
          </pc:sldLayoutMkLst>
        </pc:sldLayoutChg>
        <pc:sldLayoutChg chg="add del mod replId">
          <pc:chgData name="GLADYS NAY" userId="97eb4254fa17524f" providerId="Windows Live" clId="Web-{3E16B730-92B6-44B2-8355-A97E25611554}" dt="2020-09-22T17:04:51.608" v="3"/>
          <pc:sldLayoutMkLst>
            <pc:docMk/>
            <pc:sldMasterMk cId="1990926724" sldId="2147483684"/>
            <pc:sldLayoutMk cId="3258837856" sldId="2147483691"/>
          </pc:sldLayoutMkLst>
        </pc:sldLayoutChg>
        <pc:sldLayoutChg chg="add del mod replId">
          <pc:chgData name="GLADYS NAY" userId="97eb4254fa17524f" providerId="Windows Live" clId="Web-{3E16B730-92B6-44B2-8355-A97E25611554}" dt="2020-09-22T17:04:51.608" v="3"/>
          <pc:sldLayoutMkLst>
            <pc:docMk/>
            <pc:sldMasterMk cId="1990926724" sldId="2147483684"/>
            <pc:sldLayoutMk cId="1769888534" sldId="2147483692"/>
          </pc:sldLayoutMkLst>
        </pc:sldLayoutChg>
        <pc:sldLayoutChg chg="add del mod replId">
          <pc:chgData name="GLADYS NAY" userId="97eb4254fa17524f" providerId="Windows Live" clId="Web-{3E16B730-92B6-44B2-8355-A97E25611554}" dt="2020-09-22T17:04:51.608" v="3"/>
          <pc:sldLayoutMkLst>
            <pc:docMk/>
            <pc:sldMasterMk cId="1990926724" sldId="2147483684"/>
            <pc:sldLayoutMk cId="1779787720" sldId="2147483693"/>
          </pc:sldLayoutMkLst>
        </pc:sldLayoutChg>
        <pc:sldLayoutChg chg="add del mod replId">
          <pc:chgData name="GLADYS NAY" userId="97eb4254fa17524f" providerId="Windows Live" clId="Web-{3E16B730-92B6-44B2-8355-A97E25611554}" dt="2020-09-22T17:04:51.608" v="3"/>
          <pc:sldLayoutMkLst>
            <pc:docMk/>
            <pc:sldMasterMk cId="1990926724" sldId="2147483684"/>
            <pc:sldLayoutMk cId="2289366711" sldId="2147483694"/>
          </pc:sldLayoutMkLst>
        </pc:sldLayoutChg>
        <pc:sldLayoutChg chg="add del mod replId">
          <pc:chgData name="GLADYS NAY" userId="97eb4254fa17524f" providerId="Windows Live" clId="Web-{3E16B730-92B6-44B2-8355-A97E25611554}" dt="2020-09-22T17:04:51.608" v="3"/>
          <pc:sldLayoutMkLst>
            <pc:docMk/>
            <pc:sldMasterMk cId="1990926724" sldId="2147483684"/>
            <pc:sldLayoutMk cId="4225468192" sldId="2147483695"/>
          </pc:sldLayoutMkLst>
        </pc:sldLayoutChg>
      </pc:sldMasterChg>
      <pc:sldMasterChg chg="add addSldLayout modSldLayout">
        <pc:chgData name="GLADYS NAY" userId="97eb4254fa17524f" providerId="Windows Live" clId="Web-{3E16B730-92B6-44B2-8355-A97E25611554}" dt="2020-09-22T17:04:51.608" v="3"/>
        <pc:sldMasterMkLst>
          <pc:docMk/>
          <pc:sldMasterMk cId="1588591703" sldId="2147483696"/>
        </pc:sldMasterMkLst>
        <pc:sldLayoutChg chg="add mod replId">
          <pc:chgData name="GLADYS NAY" userId="97eb4254fa17524f" providerId="Windows Live" clId="Web-{3E16B730-92B6-44B2-8355-A97E25611554}" dt="2020-09-22T17:04:51.608" v="3"/>
          <pc:sldLayoutMkLst>
            <pc:docMk/>
            <pc:sldMasterMk cId="1588591703" sldId="2147483696"/>
            <pc:sldLayoutMk cId="1121768108" sldId="2147483697"/>
          </pc:sldLayoutMkLst>
        </pc:sldLayoutChg>
        <pc:sldLayoutChg chg="add mod replId">
          <pc:chgData name="GLADYS NAY" userId="97eb4254fa17524f" providerId="Windows Live" clId="Web-{3E16B730-92B6-44B2-8355-A97E25611554}" dt="2020-09-22T17:04:51.608" v="3"/>
          <pc:sldLayoutMkLst>
            <pc:docMk/>
            <pc:sldMasterMk cId="1588591703" sldId="2147483696"/>
            <pc:sldLayoutMk cId="3846198857" sldId="2147483698"/>
          </pc:sldLayoutMkLst>
        </pc:sldLayoutChg>
        <pc:sldLayoutChg chg="add mod replId">
          <pc:chgData name="GLADYS NAY" userId="97eb4254fa17524f" providerId="Windows Live" clId="Web-{3E16B730-92B6-44B2-8355-A97E25611554}" dt="2020-09-22T17:04:51.608" v="3"/>
          <pc:sldLayoutMkLst>
            <pc:docMk/>
            <pc:sldMasterMk cId="1588591703" sldId="2147483696"/>
            <pc:sldLayoutMk cId="2168661904" sldId="2147483699"/>
          </pc:sldLayoutMkLst>
        </pc:sldLayoutChg>
        <pc:sldLayoutChg chg="add mod replId">
          <pc:chgData name="GLADYS NAY" userId="97eb4254fa17524f" providerId="Windows Live" clId="Web-{3E16B730-92B6-44B2-8355-A97E25611554}" dt="2020-09-22T17:04:51.608" v="3"/>
          <pc:sldLayoutMkLst>
            <pc:docMk/>
            <pc:sldMasterMk cId="1588591703" sldId="2147483696"/>
            <pc:sldLayoutMk cId="2332364360" sldId="2147483700"/>
          </pc:sldLayoutMkLst>
        </pc:sldLayoutChg>
        <pc:sldLayoutChg chg="add mod replId">
          <pc:chgData name="GLADYS NAY" userId="97eb4254fa17524f" providerId="Windows Live" clId="Web-{3E16B730-92B6-44B2-8355-A97E25611554}" dt="2020-09-22T17:04:51.608" v="3"/>
          <pc:sldLayoutMkLst>
            <pc:docMk/>
            <pc:sldMasterMk cId="1588591703" sldId="2147483696"/>
            <pc:sldLayoutMk cId="188541059" sldId="2147483701"/>
          </pc:sldLayoutMkLst>
        </pc:sldLayoutChg>
        <pc:sldLayoutChg chg="add mod replId">
          <pc:chgData name="GLADYS NAY" userId="97eb4254fa17524f" providerId="Windows Live" clId="Web-{3E16B730-92B6-44B2-8355-A97E25611554}" dt="2020-09-22T17:04:51.608" v="3"/>
          <pc:sldLayoutMkLst>
            <pc:docMk/>
            <pc:sldMasterMk cId="1588591703" sldId="2147483696"/>
            <pc:sldLayoutMk cId="994063757" sldId="2147483702"/>
          </pc:sldLayoutMkLst>
        </pc:sldLayoutChg>
        <pc:sldLayoutChg chg="add mod replId">
          <pc:chgData name="GLADYS NAY" userId="97eb4254fa17524f" providerId="Windows Live" clId="Web-{3E16B730-92B6-44B2-8355-A97E25611554}" dt="2020-09-22T17:04:51.608" v="3"/>
          <pc:sldLayoutMkLst>
            <pc:docMk/>
            <pc:sldMasterMk cId="1588591703" sldId="2147483696"/>
            <pc:sldLayoutMk cId="3628156184" sldId="2147483703"/>
          </pc:sldLayoutMkLst>
        </pc:sldLayoutChg>
        <pc:sldLayoutChg chg="add mod replId">
          <pc:chgData name="GLADYS NAY" userId="97eb4254fa17524f" providerId="Windows Live" clId="Web-{3E16B730-92B6-44B2-8355-A97E25611554}" dt="2020-09-22T17:04:51.608" v="3"/>
          <pc:sldLayoutMkLst>
            <pc:docMk/>
            <pc:sldMasterMk cId="1588591703" sldId="2147483696"/>
            <pc:sldLayoutMk cId="3040891693" sldId="2147483704"/>
          </pc:sldLayoutMkLst>
        </pc:sldLayoutChg>
        <pc:sldLayoutChg chg="add mod replId">
          <pc:chgData name="GLADYS NAY" userId="97eb4254fa17524f" providerId="Windows Live" clId="Web-{3E16B730-92B6-44B2-8355-A97E25611554}" dt="2020-09-22T17:04:51.608" v="3"/>
          <pc:sldLayoutMkLst>
            <pc:docMk/>
            <pc:sldMasterMk cId="1588591703" sldId="2147483696"/>
            <pc:sldLayoutMk cId="2857925201" sldId="2147483705"/>
          </pc:sldLayoutMkLst>
        </pc:sldLayoutChg>
        <pc:sldLayoutChg chg="add mod replId">
          <pc:chgData name="GLADYS NAY" userId="97eb4254fa17524f" providerId="Windows Live" clId="Web-{3E16B730-92B6-44B2-8355-A97E25611554}" dt="2020-09-22T17:04:51.608" v="3"/>
          <pc:sldLayoutMkLst>
            <pc:docMk/>
            <pc:sldMasterMk cId="1588591703" sldId="2147483696"/>
            <pc:sldLayoutMk cId="1659227113" sldId="2147483706"/>
          </pc:sldLayoutMkLst>
        </pc:sldLayoutChg>
        <pc:sldLayoutChg chg="add mod replId">
          <pc:chgData name="GLADYS NAY" userId="97eb4254fa17524f" providerId="Windows Live" clId="Web-{3E16B730-92B6-44B2-8355-A97E25611554}" dt="2020-09-22T17:04:51.608" v="3"/>
          <pc:sldLayoutMkLst>
            <pc:docMk/>
            <pc:sldMasterMk cId="1588591703" sldId="2147483696"/>
            <pc:sldLayoutMk cId="1376575970" sldId="2147483707"/>
          </pc:sldLayoutMkLst>
        </pc:sldLayoutChg>
      </pc:sldMaster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dirty="0"/>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lumMod val="7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A76EB9D5-7E1A-4433-8B21-2237CC26FA2C}" type="datetimeFigureOut">
              <a:rPr lang="en-US" dirty="0"/>
              <a:t>10/2/2020</a:t>
            </a:fld>
            <a:endParaRPr lang="en-US" dirty="0"/>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112176810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9EF837-FEDB-44F2-8FB5-4F56FC548A33}" type="datetimeFigureOut">
              <a:rPr lang="en-US" dirty="0"/>
              <a:t>10/2/2020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846198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6" name="Rectangle 15"/>
          <p:cNvSpPr/>
          <p:nvPr/>
        </p:nvSpPr>
        <p:spPr>
          <a:xfrm>
            <a:off x="11784" y="0"/>
            <a:ext cx="12192000" cy="6858000"/>
          </a:xfrm>
          <a:prstGeom prst="rect">
            <a:avLst/>
          </a:prstGeom>
          <a:blipFill dpi="0" rotWithShape="1">
            <a:blip r:embed="rId2">
              <a:alphaModFix amt="40000"/>
              <a:duotone>
                <a:schemeClr val="accent2">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dirty="0"/>
              <a:t>Click to edit Master title style</a:t>
            </a:r>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4EC2AB55-62C0-407E-B706-C907B44B0BFC}" type="datetimeFigureOut">
              <a:rPr lang="en-US" dirty="0"/>
              <a:t>10/2/2020</a:t>
            </a:fld>
            <a:endParaRPr lang="en-US" dirty="0"/>
          </a:p>
        </p:txBody>
      </p:sp>
      <p:sp>
        <p:nvSpPr>
          <p:cNvPr id="5" name="Footer Placeholder 4"/>
          <p:cNvSpPr>
            <a:spLocks noGrp="1"/>
          </p:cNvSpPr>
          <p:nvPr>
            <p:ph type="ftr" sz="quarter" idx="11"/>
          </p:nvPr>
        </p:nvSpPr>
        <p:spPr>
          <a:xfrm>
            <a:off x="1453896" y="521208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2080"/>
            <a:ext cx="2112264" cy="228600"/>
          </a:xfrm>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16866190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69FBB33F-FEF5-4E73-A5F9-307689FE77C6}" type="datetimeFigureOut">
              <a:rPr lang="en-US" dirty="0"/>
              <a:t>10/2/2020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332364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A64B5FA4-F0B8-4D71-BC92-932E3A1502F8}" type="datetimeFigureOut">
              <a:rPr lang="en-US" dirty="0"/>
              <a:t>10/2/2020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88541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4FD89F80-C2CE-4D6A-80E4-D3515AD92BC6}" type="datetimeFigureOut">
              <a:rPr lang="en-US" dirty="0"/>
              <a:t>10/2/2020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994063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4220E-EF40-477E-B84C-637FC7CE78DB}" type="datetimeFigureOut">
              <a:rPr lang="en-US" dirty="0"/>
              <a:t>10/2/2020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628156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tx1"/>
                </a:solidFill>
                <a:effectLst/>
                <a:latin typeface="+mj-lt"/>
                <a:ea typeface="+mn-ea"/>
                <a:cs typeface="+mn-cs"/>
              </a:defRPr>
            </a:lvl1pPr>
          </a:lstStyle>
          <a:p>
            <a:r>
              <a:rPr lang="en-US" dirty="0"/>
              <a:t>Click to edit Master title style</a:t>
            </a:r>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Date Placeholder 7"/>
          <p:cNvSpPr>
            <a:spLocks noGrp="1"/>
          </p:cNvSpPr>
          <p:nvPr>
            <p:ph type="dt" sz="half" idx="10"/>
          </p:nvPr>
        </p:nvSpPr>
        <p:spPr/>
        <p:txBody>
          <a:bodyPr/>
          <a:lstStyle/>
          <a:p>
            <a:fld id="{FD0B8D63-E026-4E54-B301-C824E1BD14F3}" type="datetimeFigureOut">
              <a:rPr lang="en-US" dirty="0"/>
              <a:t>10/2/2020</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6728" y="6227064"/>
            <a:ext cx="1463040" cy="256032"/>
          </a:xfrm>
        </p:spPr>
        <p:txBody>
          <a:body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40891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en-US" dirty="0"/>
              <a:t>Click to edit Master title style</a:t>
            </a:r>
          </a:p>
        </p:txBody>
      </p:sp>
      <p:sp>
        <p:nvSpPr>
          <p:cNvPr id="3" name="Picture Placeholder 2"/>
          <p:cNvSpPr>
            <a:spLocks noGrp="1" noChangeAspect="1"/>
          </p:cNvSpPr>
          <p:nvPr>
            <p:ph type="pic" idx="1"/>
          </p:nvPr>
        </p:nvSpPr>
        <p:spPr>
          <a:xfrm>
            <a:off x="228599" y="237744"/>
            <a:ext cx="8531352" cy="6382512"/>
          </a:xfrm>
          <a:solidFill>
            <a:schemeClr val="accent6">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6C423185-9573-406A-8068-0AB4F2335019}" type="datetimeFigureOut">
              <a:rPr lang="en-US" dirty="0"/>
              <a:t>10/2/2020</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56032"/>
          </a:xfrm>
        </p:spPr>
        <p:txBody>
          <a:body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57925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2598A19-B9D6-4696-A74D-9FEF900C8B6A}" type="datetimeFigureOut">
              <a:rPr lang="en-US" dirty="0"/>
              <a:t>10/2/2020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659227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A205100-39B0-4914-BBD6-34F267582565}" type="datetimeFigureOut">
              <a:rPr lang="en-US" dirty="0"/>
              <a:t>10/2/2020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376575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6C5516DA-9D86-4E1E-A623-C11F9F74EB59}" type="datetimeFigureOut">
              <a:rPr lang="en-US" dirty="0"/>
              <a:t>10/2/2020</a:t>
            </a:fld>
            <a:endParaRPr lang="en-US" dirty="0"/>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Tree>
    <p:extLst>
      <p:ext uri="{BB962C8B-B14F-4D97-AF65-F5344CB8AC3E}">
        <p14:creationId xmlns:p14="http://schemas.microsoft.com/office/powerpoint/2010/main" val="158859170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video" Target="https://www.youtube.com/embed/LUV1zFXTBAg?feature=oembed"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rVTt32YFbcs" TargetMode="External"/><Relationship Id="rId2" Type="http://schemas.openxmlformats.org/officeDocument/2006/relationships/slideLayout" Target="../slideLayouts/slideLayout1.xml"/><Relationship Id="rId1" Type="http://schemas.openxmlformats.org/officeDocument/2006/relationships/video" Target="https://www.youtube.com/embed/rVTt32YFbcs?feature=oembed" TargetMode="Externa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nexnnrYyTmc&amp;list=PL0rWveI9b4vQfC6V72ydiEwTS6iHBHXOJ" TargetMode="External"/><Relationship Id="rId2" Type="http://schemas.openxmlformats.org/officeDocument/2006/relationships/slideLayout" Target="../slideLayouts/slideLayout1.xml"/><Relationship Id="rId1" Type="http://schemas.openxmlformats.org/officeDocument/2006/relationships/video" Target="https://www.youtube.com/embed/nexnnrYyTmc?feature=oembed" TargetMode="Externa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38678"/>
            <a:ext cx="9070848" cy="3935046"/>
          </a:xfrm>
        </p:spPr>
        <p:txBody>
          <a:bodyPr vert="horz" lIns="91440" tIns="45720" rIns="91440" bIns="45720" rtlCol="0" anchor="t">
            <a:normAutofit/>
          </a:bodyPr>
          <a:lstStyle/>
          <a:p>
            <a:endParaRPr lang="en-US" dirty="0">
              <a:latin typeface="Microsoft YaHei"/>
              <a:ea typeface="Microsoft YaHei"/>
            </a:endParaRPr>
          </a:p>
          <a:p>
            <a:endParaRPr lang="en-US" sz="2400" dirty="0">
              <a:latin typeface="Microsoft YaHei"/>
              <a:ea typeface="Microsoft YaHei"/>
            </a:endParaRPr>
          </a:p>
          <a:p>
            <a:endParaRPr lang="en-US" sz="2400" dirty="0">
              <a:latin typeface="Microsoft YaHei"/>
              <a:ea typeface="Microsoft YaHei"/>
            </a:endParaRPr>
          </a:p>
        </p:txBody>
      </p:sp>
      <p:sp>
        <p:nvSpPr>
          <p:cNvPr id="4" name="Rectangle 3"/>
          <p:cNvSpPr/>
          <p:nvPr/>
        </p:nvSpPr>
        <p:spPr>
          <a:xfrm>
            <a:off x="3048000" y="2967335"/>
            <a:ext cx="6096000" cy="923330"/>
          </a:xfrm>
          <a:prstGeom prst="rect">
            <a:avLst/>
          </a:prstGeom>
        </p:spPr>
        <p:txBody>
          <a:bodyPr>
            <a:spAutoFit/>
          </a:bodyPr>
          <a:lstStyle/>
          <a:p>
            <a:r>
              <a:rPr lang="en-US" dirty="0"/>
              <a:t>1) https://</a:t>
            </a:r>
            <a:r>
              <a:rPr lang="en-US" dirty="0" err="1"/>
              <a:t>www.youtube.com</a:t>
            </a:r>
            <a:r>
              <a:rPr lang="en-US" dirty="0"/>
              <a:t>/</a:t>
            </a:r>
            <a:r>
              <a:rPr lang="en-US" dirty="0" err="1"/>
              <a:t>watch?v</a:t>
            </a:r>
            <a:r>
              <a:rPr lang="en-US" dirty="0"/>
              <a:t>=LUV1zFXTBAg</a:t>
            </a:r>
          </a:p>
          <a:p>
            <a:r>
              <a:rPr lang="en-US" dirty="0"/>
              <a:t> </a:t>
            </a:r>
          </a:p>
          <a:p>
            <a:r>
              <a:rPr lang="en-US" dirty="0"/>
              <a:t>“Educate these children” By Claire </a:t>
            </a:r>
            <a:r>
              <a:rPr lang="en-US" dirty="0" err="1"/>
              <a:t>McGrail</a:t>
            </a:r>
            <a:endParaRPr lang="en-US" dirty="0"/>
          </a:p>
        </p:txBody>
      </p:sp>
      <p:pic>
        <p:nvPicPr>
          <p:cNvPr id="2" name="Online Media 1" title="&quot;Educate These Children&quot; by Claire McGrail">
            <a:hlinkClick r:id="" action="ppaction://media"/>
            <a:extLst>
              <a:ext uri="{FF2B5EF4-FFF2-40B4-BE49-F238E27FC236}">
                <a16:creationId xmlns:a16="http://schemas.microsoft.com/office/drawing/2014/main" id="{6D64DB13-A872-4B94-B42B-4212CE02C385}"/>
              </a:ext>
            </a:extLst>
          </p:cNvPr>
          <p:cNvPicPr>
            <a:picLocks noRot="1" noChangeAspect="1"/>
          </p:cNvPicPr>
          <p:nvPr>
            <a:videoFile r:link="rId1"/>
          </p:nvPr>
        </p:nvPicPr>
        <p:blipFill>
          <a:blip r:embed="rId3"/>
          <a:stretch>
            <a:fillRect/>
          </a:stretch>
        </p:blipFill>
        <p:spPr>
          <a:xfrm>
            <a:off x="1227666" y="667763"/>
            <a:ext cx="9736667" cy="5476875"/>
          </a:xfrm>
          <a:prstGeom prst="rect">
            <a:avLst/>
          </a:prstGeom>
        </p:spPr>
      </p:pic>
    </p:spTree>
    <p:extLst>
      <p:ext uri="{BB962C8B-B14F-4D97-AF65-F5344CB8AC3E}">
        <p14:creationId xmlns:p14="http://schemas.microsoft.com/office/powerpoint/2010/main" val="115422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38678"/>
            <a:ext cx="9070848" cy="3935046"/>
          </a:xfrm>
        </p:spPr>
        <p:txBody>
          <a:bodyPr vert="horz" lIns="91440" tIns="45720" rIns="91440" bIns="45720" rtlCol="0" anchor="t">
            <a:normAutofit/>
          </a:bodyPr>
          <a:lstStyle/>
          <a:p>
            <a:r>
              <a:rPr lang="en-US" dirty="0">
                <a:latin typeface="Microsoft YaHei"/>
                <a:ea typeface="Microsoft YaHei"/>
              </a:rPr>
              <a:t>1</a:t>
            </a:r>
          </a:p>
          <a:p>
            <a:endParaRPr lang="en-US" dirty="0">
              <a:latin typeface="Microsoft YaHei"/>
              <a:ea typeface="Microsoft YaHei"/>
            </a:endParaRPr>
          </a:p>
          <a:p>
            <a:pPr algn="l"/>
            <a:endParaRPr lang="en-US" dirty="0">
              <a:latin typeface="Microsoft YaHei"/>
              <a:ea typeface="Microsoft YaHei"/>
            </a:endParaRPr>
          </a:p>
          <a:p>
            <a:pPr algn="l"/>
            <a:endParaRPr lang="en-US" dirty="0">
              <a:latin typeface="Microsoft YaHei"/>
              <a:ea typeface="Microsoft YaHei"/>
            </a:endParaRPr>
          </a:p>
          <a:p>
            <a:pPr algn="l"/>
            <a:r>
              <a:rPr lang="en-US" sz="2000" dirty="0">
                <a:latin typeface="Microsoft YaHei"/>
                <a:ea typeface="Microsoft YaHei"/>
              </a:rPr>
              <a:t>O Lord my God! Assist Thy loved ones to be firm in Thy Faith, to walk in Thy ways, to be steadfast in Thy Cause. Give them Thy grace to withstand the onslaught of self and passion, to follow the light of divine guidance. Thou art the Powerful, the Gracious, the Self-Subsisting, the Bestower, the Compassionate, the Almighty, the All-Powerful.</a:t>
            </a:r>
          </a:p>
          <a:p>
            <a:pPr algn="l"/>
            <a:endParaRPr lang="en-US" sz="2000" dirty="0">
              <a:latin typeface="Microsoft YaHei"/>
              <a:ea typeface="Microsoft YaHei"/>
            </a:endParaRPr>
          </a:p>
          <a:p>
            <a:pPr algn="l"/>
            <a:r>
              <a:rPr lang="en-US" sz="2000" dirty="0">
                <a:latin typeface="Microsoft YaHei"/>
                <a:ea typeface="Microsoft YaHei"/>
              </a:rPr>
              <a:t>- 'Abdu'l-Bahà</a:t>
            </a:r>
          </a:p>
          <a:p>
            <a:pPr algn="l"/>
            <a:endParaRPr lang="en-US" sz="2000" dirty="0">
              <a:latin typeface="Microsoft YaHei"/>
              <a:ea typeface="Microsoft YaHei"/>
            </a:endParaRPr>
          </a:p>
        </p:txBody>
      </p:sp>
    </p:spTree>
    <p:extLst>
      <p:ext uri="{BB962C8B-B14F-4D97-AF65-F5344CB8AC3E}">
        <p14:creationId xmlns:p14="http://schemas.microsoft.com/office/powerpoint/2010/main" val="10985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38678"/>
            <a:ext cx="9070848" cy="3935046"/>
          </a:xfrm>
        </p:spPr>
        <p:txBody>
          <a:bodyPr vert="horz" lIns="91440" tIns="45720" rIns="91440" bIns="45720" rtlCol="0" anchor="t">
            <a:normAutofit/>
          </a:bodyPr>
          <a:lstStyle/>
          <a:p>
            <a:r>
              <a:rPr lang="en-US" dirty="0">
                <a:latin typeface="Microsoft YaHei"/>
                <a:ea typeface="Microsoft YaHei"/>
              </a:rPr>
              <a:t>2</a:t>
            </a:r>
          </a:p>
          <a:p>
            <a:endParaRPr lang="en-US" dirty="0">
              <a:latin typeface="Microsoft YaHei"/>
              <a:ea typeface="Microsoft YaHei"/>
            </a:endParaRPr>
          </a:p>
          <a:p>
            <a:endParaRPr lang="en-US" sz="2400" dirty="0">
              <a:latin typeface="Microsoft YaHei"/>
              <a:ea typeface="Microsoft YaHei"/>
            </a:endParaRPr>
          </a:p>
          <a:p>
            <a:endParaRPr lang="en-US" sz="2400" dirty="0">
              <a:latin typeface="Microsoft YaHei"/>
              <a:ea typeface="Microsoft YaHei"/>
            </a:endParaRPr>
          </a:p>
          <a:p>
            <a:r>
              <a:rPr lang="en-US" sz="2400" dirty="0">
                <a:latin typeface="Microsoft YaHei"/>
                <a:ea typeface="Microsoft YaHei"/>
              </a:rPr>
              <a:t>Even death is not feared by one who has lived wisely.</a:t>
            </a:r>
          </a:p>
          <a:p>
            <a:endParaRPr lang="en-US" sz="2400" dirty="0">
              <a:latin typeface="Microsoft YaHei"/>
              <a:ea typeface="Microsoft YaHei"/>
            </a:endParaRPr>
          </a:p>
          <a:p>
            <a:r>
              <a:rPr lang="en-US" sz="2400" dirty="0">
                <a:latin typeface="Microsoft YaHei"/>
                <a:ea typeface="Microsoft YaHei"/>
              </a:rPr>
              <a:t>- Buddha</a:t>
            </a:r>
          </a:p>
        </p:txBody>
      </p:sp>
    </p:spTree>
    <p:extLst>
      <p:ext uri="{BB962C8B-B14F-4D97-AF65-F5344CB8AC3E}">
        <p14:creationId xmlns:p14="http://schemas.microsoft.com/office/powerpoint/2010/main" val="228381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38678"/>
            <a:ext cx="9070848" cy="3935046"/>
          </a:xfrm>
        </p:spPr>
        <p:txBody>
          <a:bodyPr vert="horz" lIns="91440" tIns="45720" rIns="91440" bIns="45720" rtlCol="0" anchor="t">
            <a:normAutofit/>
          </a:bodyPr>
          <a:lstStyle/>
          <a:p>
            <a:r>
              <a:rPr lang="en-US" dirty="0">
                <a:latin typeface="Microsoft YaHei"/>
                <a:ea typeface="Microsoft YaHei"/>
              </a:rPr>
              <a:t>3</a:t>
            </a:r>
          </a:p>
          <a:p>
            <a:endParaRPr lang="en-US" dirty="0">
              <a:latin typeface="Microsoft YaHei"/>
              <a:ea typeface="Microsoft YaHei"/>
            </a:endParaRPr>
          </a:p>
          <a:p>
            <a:endParaRPr lang="en-US" dirty="0">
              <a:latin typeface="Microsoft YaHei"/>
              <a:ea typeface="Microsoft YaHei"/>
            </a:endParaRPr>
          </a:p>
          <a:p>
            <a:pPr algn="l"/>
            <a:r>
              <a:rPr lang="en-US" sz="2000" dirty="0">
                <a:latin typeface="Microsoft YaHei"/>
                <a:ea typeface="Microsoft YaHei"/>
              </a:rPr>
              <a:t>O ye loved ones of God! Drink your fill from the wellspring of wisdom, and soar ye in the atmosphere of wisdom, and speak forth with wisdom and eloquence. Thus biddeth your Lord, the Almighty, the All-Knowing.</a:t>
            </a:r>
          </a:p>
          <a:p>
            <a:pPr algn="l"/>
            <a:endParaRPr lang="en-US" sz="2000" dirty="0">
              <a:latin typeface="Microsoft YaHei"/>
              <a:ea typeface="Microsoft YaHei"/>
            </a:endParaRPr>
          </a:p>
          <a:p>
            <a:pPr algn="l"/>
            <a:endParaRPr lang="en-US" dirty="0">
              <a:latin typeface="Microsoft YaHei"/>
              <a:ea typeface="Microsoft YaHei"/>
            </a:endParaRPr>
          </a:p>
          <a:p>
            <a:pPr algn="l"/>
            <a:r>
              <a:rPr lang="en-US" sz="2000" dirty="0">
                <a:latin typeface="Microsoft YaHei"/>
                <a:ea typeface="Microsoft YaHei"/>
              </a:rPr>
              <a:t>  - Bahà'u'llàh</a:t>
            </a:r>
          </a:p>
        </p:txBody>
      </p:sp>
    </p:spTree>
    <p:extLst>
      <p:ext uri="{BB962C8B-B14F-4D97-AF65-F5344CB8AC3E}">
        <p14:creationId xmlns:p14="http://schemas.microsoft.com/office/powerpoint/2010/main" val="673462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38678"/>
            <a:ext cx="9070848" cy="3935046"/>
          </a:xfrm>
        </p:spPr>
        <p:txBody>
          <a:bodyPr vert="horz" lIns="91440" tIns="45720" rIns="91440" bIns="45720" rtlCol="0" anchor="t">
            <a:normAutofit lnSpcReduction="10000"/>
          </a:bodyPr>
          <a:lstStyle/>
          <a:p>
            <a:r>
              <a:rPr lang="en-US" dirty="0">
                <a:latin typeface="Microsoft YaHei"/>
                <a:ea typeface="Microsoft YaHei"/>
              </a:rPr>
              <a:t>4</a:t>
            </a:r>
          </a:p>
          <a:p>
            <a:pPr algn="l"/>
            <a:endParaRPr lang="en-US" dirty="0">
              <a:latin typeface="Microsoft YaHei"/>
              <a:ea typeface="Microsoft YaHei"/>
            </a:endParaRPr>
          </a:p>
          <a:p>
            <a:pPr algn="l"/>
            <a:endParaRPr lang="en-US" dirty="0">
              <a:latin typeface="Microsoft YaHei"/>
              <a:ea typeface="Microsoft YaHei"/>
            </a:endParaRPr>
          </a:p>
          <a:p>
            <a:pPr algn="l"/>
            <a:r>
              <a:rPr lang="en-US" sz="2000" dirty="0">
                <a:latin typeface="Microsoft YaHei"/>
                <a:ea typeface="Microsoft YaHei"/>
              </a:rPr>
              <a:t>O brother! Kindle with the oil of wisdom the lamp of the spirit within the innermost chamber of thy heart, and guard it with the globe of understanding, that the breath of the infidel may extinguish not its flame nor dim its brightness. Thus have We illuminated the heavens of utterance with the splendours of the Sun of divine wisdom and understanding, that thy heart may find peace, that thou mayest be of those who, on the wings of certitude, have soared unto the heaven of the love of their Lord, the All-Merciful.  </a:t>
            </a:r>
          </a:p>
          <a:p>
            <a:pPr marL="342900" indent="-342900" algn="l">
              <a:buFontTx/>
              <a:buChar char="•"/>
            </a:pPr>
            <a:endParaRPr lang="en-US" sz="2000" dirty="0">
              <a:latin typeface="Microsoft YaHei"/>
              <a:ea typeface="Microsoft YaHei"/>
            </a:endParaRPr>
          </a:p>
          <a:p>
            <a:pPr algn="l"/>
            <a:r>
              <a:rPr lang="en-US" sz="2000" dirty="0">
                <a:latin typeface="Microsoft YaHei"/>
                <a:ea typeface="Microsoft YaHei"/>
              </a:rPr>
              <a:t>- Bahà'u'llàh</a:t>
            </a:r>
          </a:p>
        </p:txBody>
      </p:sp>
    </p:spTree>
    <p:extLst>
      <p:ext uri="{BB962C8B-B14F-4D97-AF65-F5344CB8AC3E}">
        <p14:creationId xmlns:p14="http://schemas.microsoft.com/office/powerpoint/2010/main" val="682608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38678"/>
            <a:ext cx="9070848" cy="3935046"/>
          </a:xfrm>
        </p:spPr>
        <p:txBody>
          <a:bodyPr vert="horz" lIns="91440" tIns="45720" rIns="91440" bIns="45720" rtlCol="0" anchor="t">
            <a:normAutofit/>
          </a:bodyPr>
          <a:lstStyle/>
          <a:p>
            <a:r>
              <a:rPr lang="en-US" dirty="0">
                <a:latin typeface="Microsoft YaHei"/>
                <a:ea typeface="Microsoft YaHei"/>
              </a:rPr>
              <a:t>5</a:t>
            </a:r>
          </a:p>
          <a:p>
            <a:endParaRPr lang="en-US" dirty="0">
              <a:latin typeface="Microsoft YaHei"/>
              <a:ea typeface="Microsoft YaHei"/>
            </a:endParaRPr>
          </a:p>
          <a:p>
            <a:endParaRPr lang="en-US" sz="2400" dirty="0">
              <a:latin typeface="Microsoft YaHei"/>
              <a:ea typeface="Microsoft YaHei"/>
            </a:endParaRPr>
          </a:p>
          <a:p>
            <a:endParaRPr lang="en-US" sz="2400" dirty="0">
              <a:latin typeface="Microsoft YaHei"/>
              <a:ea typeface="Microsoft YaHei"/>
            </a:endParaRPr>
          </a:p>
          <a:p>
            <a:r>
              <a:rPr lang="en-US" sz="2400" dirty="0">
                <a:latin typeface="Microsoft YaHei"/>
                <a:ea typeface="Microsoft YaHei"/>
              </a:rPr>
              <a:t>Know that wisdom is such to your soul; if you find it, there will be a future, and your hope will not be cut off. </a:t>
            </a:r>
          </a:p>
          <a:p>
            <a:endParaRPr lang="en-US" sz="2400" dirty="0">
              <a:latin typeface="Microsoft YaHei"/>
              <a:ea typeface="Microsoft YaHei"/>
            </a:endParaRPr>
          </a:p>
          <a:p>
            <a:r>
              <a:rPr lang="en-US" sz="2400" dirty="0">
                <a:latin typeface="Microsoft YaHei"/>
                <a:ea typeface="Microsoft YaHei"/>
              </a:rPr>
              <a:t>-Proverbs 24:14</a:t>
            </a:r>
          </a:p>
        </p:txBody>
      </p:sp>
    </p:spTree>
    <p:extLst>
      <p:ext uri="{BB962C8B-B14F-4D97-AF65-F5344CB8AC3E}">
        <p14:creationId xmlns:p14="http://schemas.microsoft.com/office/powerpoint/2010/main" val="667288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38678"/>
            <a:ext cx="9070848" cy="3935046"/>
          </a:xfrm>
        </p:spPr>
        <p:txBody>
          <a:bodyPr vert="horz" lIns="91440" tIns="45720" rIns="91440" bIns="45720" rtlCol="0" anchor="t">
            <a:normAutofit/>
          </a:bodyPr>
          <a:lstStyle/>
          <a:p>
            <a:r>
              <a:rPr lang="en-US" dirty="0">
                <a:latin typeface="Microsoft YaHei"/>
                <a:ea typeface="Microsoft YaHei"/>
              </a:rPr>
              <a:t>6</a:t>
            </a:r>
          </a:p>
          <a:p>
            <a:endParaRPr lang="en-US" dirty="0">
              <a:latin typeface="Microsoft YaHei"/>
              <a:ea typeface="Microsoft YaHei"/>
            </a:endParaRPr>
          </a:p>
          <a:p>
            <a:pPr algn="l"/>
            <a:endParaRPr lang="en-US" sz="2000" dirty="0">
              <a:latin typeface="Microsoft YaHei"/>
              <a:ea typeface="Microsoft YaHei"/>
            </a:endParaRPr>
          </a:p>
          <a:p>
            <a:pPr algn="l"/>
            <a:r>
              <a:rPr lang="en-US" sz="2000" dirty="0">
                <a:latin typeface="Microsoft YaHei"/>
                <a:ea typeface="Microsoft YaHei"/>
              </a:rPr>
              <a:t>Above all else, the greatest gift and most wondrous blessing hath ever been and will continue to be Wisdom. It is man's unfailing Protector. It aideth him and strengtheneth him. Wisdom is God's Emissary and the Revealer of His Name the Omniscient. Through it  the loftiness of man's station is made manifest and evident. </a:t>
            </a:r>
            <a:endParaRPr lang="en-US" dirty="0"/>
          </a:p>
          <a:p>
            <a:pPr algn="l"/>
            <a:endParaRPr lang="en-US" sz="2000" dirty="0">
              <a:latin typeface="Microsoft YaHei"/>
              <a:ea typeface="Microsoft YaHei"/>
            </a:endParaRPr>
          </a:p>
          <a:p>
            <a:pPr algn="l"/>
            <a:r>
              <a:rPr lang="en-US" sz="2000" dirty="0">
                <a:latin typeface="Microsoft YaHei"/>
                <a:ea typeface="Microsoft YaHei"/>
              </a:rPr>
              <a:t>  - Bahà'u'llàh</a:t>
            </a:r>
          </a:p>
        </p:txBody>
      </p:sp>
    </p:spTree>
    <p:extLst>
      <p:ext uri="{BB962C8B-B14F-4D97-AF65-F5344CB8AC3E}">
        <p14:creationId xmlns:p14="http://schemas.microsoft.com/office/powerpoint/2010/main" val="1320321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38678"/>
            <a:ext cx="9070848" cy="3935046"/>
          </a:xfrm>
        </p:spPr>
        <p:txBody>
          <a:bodyPr vert="horz" lIns="91440" tIns="45720" rIns="91440" bIns="45720" rtlCol="0" anchor="t">
            <a:normAutofit/>
          </a:bodyPr>
          <a:lstStyle/>
          <a:p>
            <a:endParaRPr lang="en-US" dirty="0">
              <a:latin typeface="Microsoft YaHei"/>
              <a:ea typeface="Microsoft YaHei"/>
            </a:endParaRPr>
          </a:p>
          <a:p>
            <a:endParaRPr lang="en-US" sz="2400" dirty="0">
              <a:latin typeface="Microsoft YaHei"/>
              <a:ea typeface="Microsoft YaHei"/>
            </a:endParaRPr>
          </a:p>
          <a:p>
            <a:endParaRPr lang="en-US" sz="2400" dirty="0">
              <a:latin typeface="Microsoft YaHei"/>
              <a:ea typeface="Microsoft YaHei"/>
            </a:endParaRPr>
          </a:p>
        </p:txBody>
      </p:sp>
      <p:sp>
        <p:nvSpPr>
          <p:cNvPr id="2" name="Rectangle 1"/>
          <p:cNvSpPr/>
          <p:nvPr/>
        </p:nvSpPr>
        <p:spPr>
          <a:xfrm>
            <a:off x="3048000" y="2828836"/>
            <a:ext cx="6096000" cy="1200329"/>
          </a:xfrm>
          <a:prstGeom prst="rect">
            <a:avLst/>
          </a:prstGeom>
        </p:spPr>
        <p:txBody>
          <a:bodyPr>
            <a:spAutoFit/>
          </a:bodyPr>
          <a:lstStyle/>
          <a:p>
            <a:r>
              <a:rPr lang="en-US" u="sng" dirty="0">
                <a:ln w="1905"/>
                <a:effectLst>
                  <a:innerShdw blurRad="69850" dist="43180" dir="5400000">
                    <a:srgbClr val="000000">
                      <a:alpha val="65000"/>
                    </a:srgbClr>
                  </a:innerShdw>
                </a:effectLst>
                <a:latin typeface="Arial"/>
                <a:cs typeface="Arial"/>
                <a:hlinkClick r:id="rId3"/>
              </a:rPr>
              <a:t>https://www.youtube.com/watch?v=rVTt32YFbcs</a:t>
            </a:r>
            <a:endParaRPr lang="en-US" dirty="0">
              <a:ln w="1905"/>
              <a:effectLst>
                <a:innerShdw blurRad="69850" dist="43180" dir="5400000">
                  <a:srgbClr val="000000">
                    <a:alpha val="65000"/>
                  </a:srgbClr>
                </a:innerShdw>
              </a:effectLst>
              <a:latin typeface="Arial"/>
              <a:cs typeface="Arial"/>
            </a:endParaRPr>
          </a:p>
          <a:p>
            <a:r>
              <a:rPr lang="en-US" dirty="0"/>
              <a:t> </a:t>
            </a:r>
          </a:p>
          <a:p>
            <a:r>
              <a:rPr lang="en-US" dirty="0"/>
              <a:t> </a:t>
            </a:r>
          </a:p>
          <a:p>
            <a:r>
              <a:rPr lang="en-US" dirty="0">
                <a:latin typeface="Arial"/>
                <a:cs typeface="Arial"/>
              </a:rPr>
              <a:t>The Beatles-Let it be</a:t>
            </a:r>
          </a:p>
        </p:txBody>
      </p:sp>
      <p:pic>
        <p:nvPicPr>
          <p:cNvPr id="4" name="Online Media 3" title="The Beatles - Let It be (Lyrics)">
            <a:hlinkClick r:id="" action="ppaction://media"/>
            <a:extLst>
              <a:ext uri="{FF2B5EF4-FFF2-40B4-BE49-F238E27FC236}">
                <a16:creationId xmlns:a16="http://schemas.microsoft.com/office/drawing/2014/main" id="{61482FB5-4B71-435D-9A62-358A5221AFDE}"/>
              </a:ext>
            </a:extLst>
          </p:cNvPr>
          <p:cNvPicPr>
            <a:picLocks noRot="1" noChangeAspect="1"/>
          </p:cNvPicPr>
          <p:nvPr>
            <a:videoFile r:link="rId1"/>
          </p:nvPr>
        </p:nvPicPr>
        <p:blipFill>
          <a:blip r:embed="rId4"/>
          <a:stretch>
            <a:fillRect/>
          </a:stretch>
        </p:blipFill>
        <p:spPr>
          <a:xfrm>
            <a:off x="866775" y="487561"/>
            <a:ext cx="10458450" cy="5882878"/>
          </a:xfrm>
          <a:prstGeom prst="rect">
            <a:avLst/>
          </a:prstGeom>
        </p:spPr>
      </p:pic>
    </p:spTree>
    <p:extLst>
      <p:ext uri="{BB962C8B-B14F-4D97-AF65-F5344CB8AC3E}">
        <p14:creationId xmlns:p14="http://schemas.microsoft.com/office/powerpoint/2010/main" val="3466753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38678"/>
            <a:ext cx="9070848" cy="3935046"/>
          </a:xfrm>
        </p:spPr>
        <p:txBody>
          <a:bodyPr vert="horz" lIns="91440" tIns="45720" rIns="91440" bIns="45720" rtlCol="0" anchor="t">
            <a:normAutofit/>
          </a:bodyPr>
          <a:lstStyle/>
          <a:p>
            <a:r>
              <a:rPr lang="en-US" dirty="0">
                <a:latin typeface="Microsoft YaHei"/>
                <a:ea typeface="Microsoft YaHei"/>
              </a:rPr>
              <a:t>7</a:t>
            </a:r>
          </a:p>
          <a:p>
            <a:endParaRPr lang="en-US" dirty="0">
              <a:latin typeface="Microsoft YaHei"/>
              <a:ea typeface="Microsoft YaHei"/>
            </a:endParaRPr>
          </a:p>
          <a:p>
            <a:endParaRPr lang="en-US" sz="2400" dirty="0">
              <a:latin typeface="Microsoft YaHei"/>
              <a:ea typeface="Microsoft YaHei"/>
            </a:endParaRPr>
          </a:p>
          <a:p>
            <a:endParaRPr lang="en-US" sz="2400" dirty="0">
              <a:latin typeface="Microsoft YaHei"/>
              <a:ea typeface="Microsoft YaHei"/>
            </a:endParaRPr>
          </a:p>
        </p:txBody>
      </p:sp>
      <p:sp>
        <p:nvSpPr>
          <p:cNvPr id="2" name="Rectangle 1"/>
          <p:cNvSpPr/>
          <p:nvPr/>
        </p:nvSpPr>
        <p:spPr>
          <a:xfrm>
            <a:off x="1484593" y="1997839"/>
            <a:ext cx="9032768" cy="3477875"/>
          </a:xfrm>
          <a:prstGeom prst="rect">
            <a:avLst/>
          </a:prstGeom>
        </p:spPr>
        <p:txBody>
          <a:bodyPr wrap="square">
            <a:spAutoFit/>
          </a:bodyPr>
          <a:lstStyle/>
          <a:p>
            <a:pPr fontAlgn="base"/>
            <a:endParaRPr lang="en-US" sz="2000" b="1" dirty="0"/>
          </a:p>
          <a:p>
            <a:pPr fontAlgn="base"/>
            <a:r>
              <a:rPr lang="en-US" sz="2000" b="1" dirty="0">
                <a:latin typeface="Arial"/>
                <a:cs typeface="Arial"/>
              </a:rPr>
              <a:t>The Role of Knowledge</a:t>
            </a:r>
            <a:endParaRPr lang="en-US" sz="2000" dirty="0">
              <a:latin typeface="Arial"/>
              <a:cs typeface="Arial"/>
            </a:endParaRPr>
          </a:p>
          <a:p>
            <a:pPr fontAlgn="base"/>
            <a:r>
              <a:rPr lang="en-US" sz="2000" dirty="0">
                <a:latin typeface="Arial"/>
                <a:cs typeface="Arial"/>
              </a:rPr>
              <a:t>Knowledge is one of the wondrous gifts of God. It is incumbent upon everyone to acquire it. Such arts and material means as are now manifest have been achieved by virtue of His knowledge and wisdom which have been revealed in Epistles and Tablets through His Most Exalted Pen—a Pen out of whose treasury pearls of wisdom and utterance and the arts and crafts of the world are brought to light.</a:t>
            </a:r>
          </a:p>
          <a:p>
            <a:pPr fontAlgn="base"/>
            <a:r>
              <a:rPr lang="en-US" sz="2000" dirty="0">
                <a:latin typeface="Arial"/>
                <a:cs typeface="Arial"/>
              </a:rPr>
              <a:t> </a:t>
            </a:r>
          </a:p>
          <a:p>
            <a:pPr fontAlgn="base"/>
            <a:r>
              <a:rPr lang="en-US" sz="2000" dirty="0">
                <a:latin typeface="Arial"/>
                <a:cs typeface="Arial"/>
              </a:rPr>
              <a:t>-</a:t>
            </a:r>
            <a:r>
              <a:rPr lang="en-US" sz="2000" dirty="0" err="1">
                <a:latin typeface="Arial"/>
                <a:ea typeface="Microsoft YaHei"/>
                <a:cs typeface="Arial"/>
              </a:rPr>
              <a:t>Bahà'u'llàh</a:t>
            </a:r>
            <a:endParaRPr lang="en-US" sz="2000" dirty="0">
              <a:latin typeface="Arial"/>
              <a:ea typeface="Microsoft YaHei"/>
              <a:cs typeface="Arial"/>
            </a:endParaRPr>
          </a:p>
          <a:p>
            <a:pPr fontAlgn="base"/>
            <a:endParaRPr lang="en-US" sz="2000" dirty="0">
              <a:latin typeface="Microsoft Tai Le"/>
              <a:cs typeface="Microsoft Tai Le"/>
            </a:endParaRPr>
          </a:p>
        </p:txBody>
      </p:sp>
    </p:spTree>
    <p:extLst>
      <p:ext uri="{BB962C8B-B14F-4D97-AF65-F5344CB8AC3E}">
        <p14:creationId xmlns:p14="http://schemas.microsoft.com/office/powerpoint/2010/main" val="3264508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38678"/>
            <a:ext cx="9070848" cy="3935046"/>
          </a:xfrm>
        </p:spPr>
        <p:txBody>
          <a:bodyPr vert="horz" lIns="91440" tIns="45720" rIns="91440" bIns="45720" rtlCol="0" anchor="t">
            <a:normAutofit/>
          </a:bodyPr>
          <a:lstStyle/>
          <a:p>
            <a:r>
              <a:rPr lang="en-US" dirty="0">
                <a:latin typeface="Microsoft YaHei"/>
                <a:ea typeface="Microsoft YaHei"/>
              </a:rPr>
              <a:t>8</a:t>
            </a:r>
          </a:p>
          <a:p>
            <a:endParaRPr lang="en-US" dirty="0">
              <a:latin typeface="Microsoft YaHei"/>
              <a:ea typeface="Microsoft YaHei"/>
            </a:endParaRPr>
          </a:p>
          <a:p>
            <a:endParaRPr lang="en-US" sz="2400" dirty="0">
              <a:latin typeface="Microsoft YaHei"/>
              <a:ea typeface="Microsoft YaHei"/>
            </a:endParaRPr>
          </a:p>
          <a:p>
            <a:endParaRPr lang="en-US" sz="2400" dirty="0">
              <a:latin typeface="Microsoft YaHei"/>
              <a:ea typeface="Microsoft YaHei"/>
            </a:endParaRPr>
          </a:p>
        </p:txBody>
      </p:sp>
      <p:pic>
        <p:nvPicPr>
          <p:cNvPr id="2" name="Picture 1"/>
          <p:cNvPicPr>
            <a:picLocks noChangeAspect="1"/>
          </p:cNvPicPr>
          <p:nvPr/>
        </p:nvPicPr>
        <p:blipFill>
          <a:blip r:embed="rId2"/>
          <a:stretch>
            <a:fillRect/>
          </a:stretch>
        </p:blipFill>
        <p:spPr>
          <a:xfrm>
            <a:off x="3962400" y="2122713"/>
            <a:ext cx="4406900" cy="3084287"/>
          </a:xfrm>
          <a:prstGeom prst="rect">
            <a:avLst/>
          </a:prstGeom>
        </p:spPr>
      </p:pic>
    </p:spTree>
    <p:extLst>
      <p:ext uri="{BB962C8B-B14F-4D97-AF65-F5344CB8AC3E}">
        <p14:creationId xmlns:p14="http://schemas.microsoft.com/office/powerpoint/2010/main" val="974028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38678"/>
            <a:ext cx="9070848" cy="3935046"/>
          </a:xfrm>
        </p:spPr>
        <p:txBody>
          <a:bodyPr vert="horz" lIns="91440" tIns="45720" rIns="91440" bIns="45720" rtlCol="0" anchor="t">
            <a:normAutofit/>
          </a:bodyPr>
          <a:lstStyle/>
          <a:p>
            <a:r>
              <a:rPr lang="en-US" dirty="0">
                <a:latin typeface="Microsoft YaHei"/>
                <a:ea typeface="Microsoft YaHei"/>
              </a:rPr>
              <a:t>9</a:t>
            </a:r>
          </a:p>
          <a:p>
            <a:endParaRPr lang="en-US" dirty="0">
              <a:latin typeface="Microsoft YaHei"/>
              <a:ea typeface="Microsoft YaHei"/>
            </a:endParaRPr>
          </a:p>
          <a:p>
            <a:endParaRPr lang="en-US" sz="2400" dirty="0">
              <a:latin typeface="Microsoft YaHei"/>
              <a:ea typeface="Microsoft YaHei"/>
            </a:endParaRPr>
          </a:p>
          <a:p>
            <a:endParaRPr lang="en-US" sz="2400" dirty="0">
              <a:latin typeface="Microsoft YaHei"/>
              <a:ea typeface="Microsoft YaHei"/>
            </a:endParaRPr>
          </a:p>
        </p:txBody>
      </p:sp>
      <p:sp>
        <p:nvSpPr>
          <p:cNvPr id="2" name="Rectangle 1"/>
          <p:cNvSpPr/>
          <p:nvPr/>
        </p:nvSpPr>
        <p:spPr>
          <a:xfrm>
            <a:off x="1627687" y="1931957"/>
            <a:ext cx="9014880" cy="3724097"/>
          </a:xfrm>
          <a:prstGeom prst="rect">
            <a:avLst/>
          </a:prstGeom>
        </p:spPr>
        <p:txBody>
          <a:bodyPr wrap="square">
            <a:spAutoFit/>
          </a:bodyPr>
          <a:lstStyle/>
          <a:p>
            <a:endParaRPr lang="en-US" sz="2000" dirty="0">
              <a:latin typeface="Microsoft Tai Le"/>
              <a:cs typeface="Microsoft Tai Le"/>
            </a:endParaRPr>
          </a:p>
          <a:p>
            <a:r>
              <a:rPr lang="en-US" sz="2000" dirty="0">
                <a:latin typeface="Arial"/>
                <a:cs typeface="Arial"/>
              </a:rPr>
              <a:t>His wisdom does not sanction what we wish. We pray, O God! Make me wealthy! If this prayer were universally answered, human affairs would be at a standstill. There would be none left to work in the streets, none to till the soil, none to build, none to run the trains. Therefore, it is evident that it would not be well for us if all prayers were answered. The affairs of the world would be interfered with, energies crippled and progress hindered. But whatever we ask for which is in accord with divine wisdom, God will answer. Assuredly!</a:t>
            </a:r>
            <a:endParaRPr lang="en-US" sz="2000" dirty="0">
              <a:latin typeface="Arial"/>
              <a:ea typeface="Microsoft YaHei"/>
              <a:cs typeface="Arial"/>
            </a:endParaRPr>
          </a:p>
          <a:p>
            <a:endParaRPr lang="en-US" dirty="0">
              <a:latin typeface="Arial"/>
              <a:ea typeface="Microsoft YaHei"/>
              <a:cs typeface="Arial"/>
            </a:endParaRPr>
          </a:p>
          <a:p>
            <a:r>
              <a:rPr lang="en-US" dirty="0">
                <a:latin typeface="Arial"/>
                <a:ea typeface="Microsoft YaHei"/>
                <a:cs typeface="Arial"/>
              </a:rPr>
              <a:t>- '</a:t>
            </a:r>
            <a:r>
              <a:rPr lang="en-US" dirty="0" err="1">
                <a:latin typeface="Arial"/>
                <a:ea typeface="Microsoft YaHei"/>
                <a:cs typeface="Arial"/>
              </a:rPr>
              <a:t>Abdu'l-Bahà</a:t>
            </a:r>
            <a:endParaRPr lang="en-US" dirty="0">
              <a:latin typeface="Arial"/>
              <a:ea typeface="Microsoft YaHei"/>
              <a:cs typeface="Arial"/>
            </a:endParaRPr>
          </a:p>
          <a:p>
            <a:endParaRPr lang="en-US" sz="2000" dirty="0">
              <a:latin typeface="Microsoft Tai Le"/>
              <a:cs typeface="Microsoft Tai Le"/>
            </a:endParaRPr>
          </a:p>
          <a:p>
            <a:endParaRPr lang="en-US" sz="2000" dirty="0">
              <a:latin typeface="Microsoft Tai Le"/>
              <a:cs typeface="Microsoft Tai Le"/>
            </a:endParaRPr>
          </a:p>
        </p:txBody>
      </p:sp>
    </p:spTree>
    <p:extLst>
      <p:ext uri="{BB962C8B-B14F-4D97-AF65-F5344CB8AC3E}">
        <p14:creationId xmlns:p14="http://schemas.microsoft.com/office/powerpoint/2010/main" val="2562893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38678"/>
            <a:ext cx="9070848" cy="3935046"/>
          </a:xfrm>
        </p:spPr>
        <p:txBody>
          <a:bodyPr vert="horz" lIns="91440" tIns="45720" rIns="91440" bIns="45720" rtlCol="0" anchor="t">
            <a:normAutofit/>
          </a:bodyPr>
          <a:lstStyle/>
          <a:p>
            <a:r>
              <a:rPr lang="en-US" dirty="0">
                <a:latin typeface="Microsoft YaHei"/>
                <a:ea typeface="Microsoft YaHei"/>
              </a:rPr>
              <a:t>10</a:t>
            </a:r>
          </a:p>
          <a:p>
            <a:endParaRPr lang="en-US" dirty="0">
              <a:latin typeface="Microsoft YaHei"/>
              <a:ea typeface="Microsoft YaHei"/>
            </a:endParaRPr>
          </a:p>
          <a:p>
            <a:endParaRPr lang="en-US" sz="2400" dirty="0">
              <a:latin typeface="Microsoft YaHei"/>
              <a:ea typeface="Microsoft YaHei"/>
            </a:endParaRPr>
          </a:p>
          <a:p>
            <a:endParaRPr lang="en-US" sz="2400" dirty="0">
              <a:latin typeface="Microsoft YaHei"/>
              <a:ea typeface="Microsoft YaHei"/>
            </a:endParaRPr>
          </a:p>
        </p:txBody>
      </p:sp>
      <p:sp>
        <p:nvSpPr>
          <p:cNvPr id="2" name="Rectangle 1"/>
          <p:cNvSpPr/>
          <p:nvPr/>
        </p:nvSpPr>
        <p:spPr>
          <a:xfrm>
            <a:off x="2781300" y="2828836"/>
            <a:ext cx="6362700" cy="2246769"/>
          </a:xfrm>
          <a:prstGeom prst="rect">
            <a:avLst/>
          </a:prstGeom>
        </p:spPr>
        <p:txBody>
          <a:bodyPr wrap="square">
            <a:spAutoFit/>
          </a:bodyPr>
          <a:lstStyle/>
          <a:p>
            <a:r>
              <a:rPr lang="en-US" sz="2000" dirty="0">
                <a:latin typeface="Arial"/>
                <a:cs typeface="Arial"/>
              </a:rPr>
              <a:t>Money and mansions are not the only wealth.</a:t>
            </a:r>
            <a:br>
              <a:rPr lang="en-US" sz="2000" dirty="0">
                <a:latin typeface="Arial"/>
                <a:cs typeface="Arial"/>
              </a:rPr>
            </a:br>
            <a:r>
              <a:rPr lang="en-US" sz="2000" dirty="0">
                <a:latin typeface="Arial"/>
                <a:cs typeface="Arial"/>
              </a:rPr>
              <a:t>Hoard the wealth of the Spirit.</a:t>
            </a:r>
          </a:p>
          <a:p>
            <a:r>
              <a:rPr lang="en-US" sz="2000" dirty="0">
                <a:latin typeface="Arial"/>
                <a:cs typeface="Arial"/>
              </a:rPr>
              <a:t>Character is wealth; good conduct is wealth;</a:t>
            </a:r>
          </a:p>
          <a:p>
            <a:r>
              <a:rPr lang="en-US" sz="2000" dirty="0">
                <a:latin typeface="Arial"/>
                <a:cs typeface="Arial"/>
              </a:rPr>
              <a:t>And spiritual wisdom is wealth.</a:t>
            </a:r>
          </a:p>
          <a:p>
            <a:endParaRPr lang="en-US" sz="2000" dirty="0">
              <a:latin typeface="Arial"/>
              <a:cs typeface="Arial"/>
            </a:endParaRPr>
          </a:p>
          <a:p>
            <a:r>
              <a:rPr lang="en-US" sz="2000" dirty="0" err="1">
                <a:latin typeface="Arial"/>
                <a:cs typeface="Arial"/>
              </a:rPr>
              <a:t>Atharva</a:t>
            </a:r>
            <a:r>
              <a:rPr lang="en-US" sz="2000" dirty="0">
                <a:latin typeface="Arial"/>
                <a:cs typeface="Arial"/>
              </a:rPr>
              <a:t> Veda</a:t>
            </a:r>
          </a:p>
          <a:p>
            <a:endParaRPr lang="en-US" sz="2000" dirty="0">
              <a:latin typeface="Arial"/>
              <a:cs typeface="Arial"/>
            </a:endParaRPr>
          </a:p>
        </p:txBody>
      </p:sp>
    </p:spTree>
    <p:extLst>
      <p:ext uri="{BB962C8B-B14F-4D97-AF65-F5344CB8AC3E}">
        <p14:creationId xmlns:p14="http://schemas.microsoft.com/office/powerpoint/2010/main" val="1558721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38678"/>
            <a:ext cx="9070848" cy="3935046"/>
          </a:xfrm>
        </p:spPr>
        <p:txBody>
          <a:bodyPr vert="horz" lIns="91440" tIns="45720" rIns="91440" bIns="45720" rtlCol="0" anchor="t">
            <a:normAutofit/>
          </a:bodyPr>
          <a:lstStyle/>
          <a:p>
            <a:r>
              <a:rPr lang="en-US" dirty="0">
                <a:latin typeface="Microsoft YaHei"/>
                <a:ea typeface="Microsoft YaHei"/>
              </a:rPr>
              <a:t>11</a:t>
            </a:r>
          </a:p>
          <a:p>
            <a:endParaRPr lang="en-US" dirty="0">
              <a:latin typeface="Microsoft YaHei"/>
              <a:ea typeface="Microsoft YaHei"/>
            </a:endParaRPr>
          </a:p>
          <a:p>
            <a:endParaRPr lang="en-US" sz="2400" dirty="0">
              <a:latin typeface="Microsoft YaHei"/>
              <a:ea typeface="Microsoft YaHei"/>
            </a:endParaRPr>
          </a:p>
          <a:p>
            <a:endParaRPr lang="en-US" sz="2400" dirty="0">
              <a:latin typeface="Microsoft YaHei"/>
              <a:ea typeface="Microsoft YaHei"/>
            </a:endParaRPr>
          </a:p>
        </p:txBody>
      </p:sp>
      <p:sp>
        <p:nvSpPr>
          <p:cNvPr id="2" name="Rectangle 1"/>
          <p:cNvSpPr/>
          <p:nvPr/>
        </p:nvSpPr>
        <p:spPr>
          <a:xfrm>
            <a:off x="1669143" y="2551837"/>
            <a:ext cx="8744857" cy="2739212"/>
          </a:xfrm>
          <a:prstGeom prst="rect">
            <a:avLst/>
          </a:prstGeom>
        </p:spPr>
        <p:txBody>
          <a:bodyPr wrap="square">
            <a:spAutoFit/>
          </a:bodyPr>
          <a:lstStyle/>
          <a:p>
            <a:r>
              <a:rPr lang="en-US" sz="2000" dirty="0">
                <a:latin typeface="Arial"/>
                <a:cs typeface="Arial"/>
              </a:rPr>
              <a:t>Take heed, O concourse of the rulers of the world! There is no force on earth that can equal in its conquering power the force of and wisdom. I, verily, affirm that there is not, and hath never been, a host more mighty than that of  and wisdom. Blessed is the king who </a:t>
            </a:r>
            <a:r>
              <a:rPr lang="en-US" sz="2000" dirty="0" err="1">
                <a:latin typeface="Arial"/>
                <a:cs typeface="Arial"/>
              </a:rPr>
              <a:t>marcheth</a:t>
            </a:r>
            <a:r>
              <a:rPr lang="en-US" sz="2000" dirty="0">
                <a:latin typeface="Arial"/>
                <a:cs typeface="Arial"/>
              </a:rPr>
              <a:t> with the ensign of wisdom unfurled before him, and the battalions of massed in his rear.</a:t>
            </a:r>
            <a:r>
              <a:rPr lang="en-US" dirty="0"/>
              <a:t> </a:t>
            </a:r>
          </a:p>
          <a:p>
            <a:endParaRPr lang="en-US" dirty="0"/>
          </a:p>
          <a:p>
            <a:r>
              <a:rPr lang="en-US" dirty="0">
                <a:latin typeface="Arial"/>
                <a:cs typeface="Arial"/>
              </a:rPr>
              <a:t>-</a:t>
            </a:r>
            <a:r>
              <a:rPr lang="en-US" dirty="0" err="1">
                <a:latin typeface="Arial"/>
                <a:ea typeface="Microsoft YaHei"/>
                <a:cs typeface="Arial"/>
              </a:rPr>
              <a:t>Bahà'u'llàh</a:t>
            </a:r>
            <a:endParaRPr lang="en-US" dirty="0">
              <a:latin typeface="Arial"/>
              <a:ea typeface="Microsoft YaHei"/>
              <a:cs typeface="Arial"/>
            </a:endParaRPr>
          </a:p>
          <a:p>
            <a:endParaRPr lang="en-US" dirty="0"/>
          </a:p>
          <a:p>
            <a:endParaRPr lang="en-US" dirty="0"/>
          </a:p>
        </p:txBody>
      </p:sp>
    </p:spTree>
    <p:extLst>
      <p:ext uri="{BB962C8B-B14F-4D97-AF65-F5344CB8AC3E}">
        <p14:creationId xmlns:p14="http://schemas.microsoft.com/office/powerpoint/2010/main" val="419097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38678"/>
            <a:ext cx="9070848" cy="3935046"/>
          </a:xfrm>
        </p:spPr>
        <p:txBody>
          <a:bodyPr vert="horz" lIns="91440" tIns="45720" rIns="91440" bIns="45720" rtlCol="0" anchor="t">
            <a:normAutofit/>
          </a:bodyPr>
          <a:lstStyle/>
          <a:p>
            <a:r>
              <a:rPr lang="en-US" dirty="0">
                <a:latin typeface="Microsoft YaHei"/>
                <a:ea typeface="Microsoft YaHei"/>
              </a:rPr>
              <a:t>12</a:t>
            </a:r>
          </a:p>
          <a:p>
            <a:endParaRPr lang="en-US" dirty="0">
              <a:latin typeface="Microsoft YaHei"/>
              <a:ea typeface="Microsoft YaHei"/>
            </a:endParaRPr>
          </a:p>
          <a:p>
            <a:endParaRPr lang="en-US" sz="2400" dirty="0">
              <a:latin typeface="Microsoft YaHei"/>
              <a:ea typeface="Microsoft YaHei"/>
            </a:endParaRPr>
          </a:p>
          <a:p>
            <a:endParaRPr lang="en-US" sz="2400" dirty="0">
              <a:latin typeface="Microsoft YaHei"/>
              <a:ea typeface="Microsoft YaHei"/>
            </a:endParaRPr>
          </a:p>
          <a:p>
            <a:endParaRPr lang="en-US" sz="2400" dirty="0">
              <a:latin typeface="Microsoft YaHei"/>
              <a:ea typeface="Microsoft YaHei"/>
            </a:endParaRPr>
          </a:p>
          <a:p>
            <a:endParaRPr lang="en-US" sz="2400" dirty="0">
              <a:latin typeface="Microsoft YaHei"/>
              <a:ea typeface="Microsoft YaHei"/>
            </a:endParaRPr>
          </a:p>
        </p:txBody>
      </p:sp>
      <p:pic>
        <p:nvPicPr>
          <p:cNvPr id="4" name="Picture 3"/>
          <p:cNvPicPr>
            <a:picLocks noChangeAspect="1"/>
          </p:cNvPicPr>
          <p:nvPr/>
        </p:nvPicPr>
        <p:blipFill>
          <a:blip r:embed="rId2"/>
          <a:stretch>
            <a:fillRect/>
          </a:stretch>
        </p:blipFill>
        <p:spPr>
          <a:xfrm>
            <a:off x="3213100" y="2211424"/>
            <a:ext cx="5765800" cy="3162300"/>
          </a:xfrm>
          <a:prstGeom prst="rect">
            <a:avLst/>
          </a:prstGeom>
        </p:spPr>
      </p:pic>
    </p:spTree>
    <p:extLst>
      <p:ext uri="{BB962C8B-B14F-4D97-AF65-F5344CB8AC3E}">
        <p14:creationId xmlns:p14="http://schemas.microsoft.com/office/powerpoint/2010/main" val="2963632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62100" y="1438678"/>
            <a:ext cx="9070848" cy="3935046"/>
          </a:xfrm>
        </p:spPr>
        <p:txBody>
          <a:bodyPr vert="horz" lIns="91440" tIns="45720" rIns="91440" bIns="45720" rtlCol="0" anchor="t">
            <a:normAutofit/>
          </a:bodyPr>
          <a:lstStyle/>
          <a:p>
            <a:endParaRPr lang="en-US" dirty="0">
              <a:latin typeface="Microsoft YaHei"/>
              <a:ea typeface="Microsoft YaHei"/>
            </a:endParaRPr>
          </a:p>
          <a:p>
            <a:endParaRPr lang="en-US" sz="2400" dirty="0">
              <a:latin typeface="Microsoft YaHei"/>
              <a:ea typeface="Microsoft YaHei"/>
            </a:endParaRPr>
          </a:p>
          <a:p>
            <a:endParaRPr lang="en-US" sz="2000" dirty="0">
              <a:latin typeface="Arial"/>
              <a:cs typeface="Arial"/>
              <a:hlinkClick r:id="rId3"/>
            </a:endParaRPr>
          </a:p>
          <a:p>
            <a:endParaRPr lang="en-US" sz="2000" dirty="0">
              <a:latin typeface="Arial"/>
              <a:cs typeface="Arial"/>
              <a:hlinkClick r:id="rId3"/>
            </a:endParaRPr>
          </a:p>
          <a:p>
            <a:r>
              <a:rPr lang="en-US" sz="2000" dirty="0">
                <a:latin typeface="Arial"/>
                <a:cs typeface="Arial"/>
              </a:rPr>
              <a:t>https://youtu.be/nexnnrYyTmc</a:t>
            </a:r>
          </a:p>
          <a:p>
            <a:r>
              <a:rPr lang="en-US" sz="2000" dirty="0">
                <a:latin typeface="Arial"/>
                <a:cs typeface="Arial"/>
              </a:rPr>
              <a:t> </a:t>
            </a:r>
          </a:p>
          <a:p>
            <a:r>
              <a:rPr lang="en-US" sz="2000" dirty="0">
                <a:latin typeface="Arial"/>
                <a:cs typeface="Arial"/>
              </a:rPr>
              <a:t>Andrea </a:t>
            </a:r>
            <a:r>
              <a:rPr lang="en-US" sz="2000" dirty="0" err="1">
                <a:latin typeface="Arial"/>
                <a:cs typeface="Arial"/>
              </a:rPr>
              <a:t>Bocelli</a:t>
            </a:r>
            <a:r>
              <a:rPr lang="en-US" sz="2000" dirty="0">
                <a:latin typeface="Arial"/>
                <a:cs typeface="Arial"/>
              </a:rPr>
              <a:t> &amp; Celine Dion-The Prayer</a:t>
            </a:r>
          </a:p>
          <a:p>
            <a:endParaRPr lang="en-US" sz="2000" dirty="0">
              <a:latin typeface="Arial"/>
              <a:ea typeface="Microsoft YaHei"/>
              <a:cs typeface="Arial"/>
            </a:endParaRPr>
          </a:p>
        </p:txBody>
      </p:sp>
      <p:pic>
        <p:nvPicPr>
          <p:cNvPr id="5" name="Online Media 4" title="Andrea Bocelli - The Prayer (Lyric Video) ft. Céline Dion">
            <a:hlinkClick r:id="" action="ppaction://media"/>
            <a:extLst>
              <a:ext uri="{FF2B5EF4-FFF2-40B4-BE49-F238E27FC236}">
                <a16:creationId xmlns:a16="http://schemas.microsoft.com/office/drawing/2014/main" id="{AC80E871-81F4-4F1E-997A-56A4275B179B}"/>
              </a:ext>
            </a:extLst>
          </p:cNvPr>
          <p:cNvPicPr>
            <a:picLocks noRot="1" noChangeAspect="1"/>
          </p:cNvPicPr>
          <p:nvPr>
            <a:videoFile r:link="rId1"/>
          </p:nvPr>
        </p:nvPicPr>
        <p:blipFill>
          <a:blip r:embed="rId4"/>
          <a:stretch>
            <a:fillRect/>
          </a:stretch>
        </p:blipFill>
        <p:spPr>
          <a:xfrm>
            <a:off x="654424" y="345314"/>
            <a:ext cx="10883152" cy="6121773"/>
          </a:xfrm>
          <a:prstGeom prst="rect">
            <a:avLst/>
          </a:prstGeom>
        </p:spPr>
      </p:pic>
    </p:spTree>
    <p:extLst>
      <p:ext uri="{BB962C8B-B14F-4D97-AF65-F5344CB8AC3E}">
        <p14:creationId xmlns:p14="http://schemas.microsoft.com/office/powerpoint/2010/main" val="4033353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736059"/>
      </a:dk2>
      <a:lt2>
        <a:srgbClr val="E7E0C7"/>
      </a:lt2>
      <a:accent1>
        <a:srgbClr val="92B0C8"/>
      </a:accent1>
      <a:accent2>
        <a:srgbClr val="E37C3D"/>
      </a:accent2>
      <a:accent3>
        <a:srgbClr val="A5AB81"/>
      </a:accent3>
      <a:accent4>
        <a:srgbClr val="E9B635"/>
      </a:accent4>
      <a:accent5>
        <a:srgbClr val="7BA79D"/>
      </a:accent5>
      <a:accent6>
        <a:srgbClr val="968C8C"/>
      </a:accent6>
      <a:hlink>
        <a:srgbClr val="F7A115"/>
      </a:hlink>
      <a:folHlink>
        <a:srgbClr val="969696"/>
      </a:folHlink>
    </a:clrScheme>
    <a:fontScheme name="Savon">
      <a:majorFont>
        <a:latin typeface="Garamond"/>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3F20CFC1-E34F-405B-AA49-5BE0E194F1B3}"/>
    </a:ext>
  </a:extLst>
</a:theme>
</file>

<file path=docProps/app.xml><?xml version="1.0" encoding="utf-8"?>
<Properties xmlns="http://schemas.openxmlformats.org/officeDocument/2006/extended-properties" xmlns:vt="http://schemas.openxmlformats.org/officeDocument/2006/docPropsVTypes">
  <Template>office theme</Template>
  <TotalTime>2100</TotalTime>
  <Words>723</Words>
  <Application>Microsoft Office PowerPoint</Application>
  <PresentationFormat>Widescreen</PresentationFormat>
  <Paragraphs>87</Paragraphs>
  <Slides>15</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Microsoft YaHei</vt:lpstr>
      <vt:lpstr>Arial</vt:lpstr>
      <vt:lpstr>Garamond</vt:lpstr>
      <vt:lpstr>Microsoft Tai Le</vt:lpstr>
      <vt:lpstr>Savon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cp:lastModifiedBy>
  <cp:revision>330</cp:revision>
  <dcterms:created xsi:type="dcterms:W3CDTF">2020-09-22T17:03:01Z</dcterms:created>
  <dcterms:modified xsi:type="dcterms:W3CDTF">2020-10-02T22:16:23Z</dcterms:modified>
</cp:coreProperties>
</file>