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1" r:id="rId6"/>
    <p:sldId id="262" r:id="rId7"/>
    <p:sldId id="263" r:id="rId8"/>
    <p:sldId id="260" r:id="rId9"/>
    <p:sldId id="264" r:id="rId10"/>
    <p:sldId id="265" r:id="rId11"/>
    <p:sldId id="266" r:id="rId12"/>
    <p:sldId id="267" r:id="rId13"/>
    <p:sldId id="272" r:id="rId14"/>
    <p:sldId id="268" r:id="rId15"/>
    <p:sldId id="271" r:id="rId16"/>
    <p:sldId id="269"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63C472-2FA8-4344-A9E9-AD89DC8086C8}" v="60" dt="2020-10-14T16:51:14.104"/>
    <p1510:client id="{9F0194AB-FABC-4BAD-A178-0C070DD715F6}" v="81" dt="2020-10-14T15:56:57.382"/>
    <p1510:client id="{AD85F82A-4F6F-4977-99A0-56AD9AC636C4}" v="4" dt="2020-10-14T16:51:37.515"/>
    <p1510:client id="{CFC2F7BE-181C-404B-9060-8426AA03CA7D}" v="3958" dt="2020-10-15T21:22:32.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114" y="126"/>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14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AD85F82A-4F6F-4977-99A0-56AD9AC636C4}"/>
    <pc:docChg chg="modSld">
      <pc:chgData name="GLADYS NAY" userId="97eb4254fa17524f" providerId="Windows Live" clId="Web-{AD85F82A-4F6F-4977-99A0-56AD9AC636C4}" dt="2020-10-14T16:51:37.515" v="3" actId="20577"/>
      <pc:docMkLst>
        <pc:docMk/>
      </pc:docMkLst>
      <pc:sldChg chg="modSp">
        <pc:chgData name="GLADYS NAY" userId="97eb4254fa17524f" providerId="Windows Live" clId="Web-{AD85F82A-4F6F-4977-99A0-56AD9AC636C4}" dt="2020-10-14T16:51:37.515" v="3" actId="20577"/>
        <pc:sldMkLst>
          <pc:docMk/>
          <pc:sldMk cId="790401620" sldId="269"/>
        </pc:sldMkLst>
        <pc:spChg chg="mod">
          <ac:chgData name="GLADYS NAY" userId="97eb4254fa17524f" providerId="Windows Live" clId="Web-{AD85F82A-4F6F-4977-99A0-56AD9AC636C4}" dt="2020-10-14T16:51:37.515" v="3" actId="20577"/>
          <ac:spMkLst>
            <pc:docMk/>
            <pc:sldMk cId="790401620" sldId="269"/>
            <ac:spMk id="2" creationId="{00000000-0000-0000-0000-000000000000}"/>
          </ac:spMkLst>
        </pc:spChg>
      </pc:sldChg>
    </pc:docChg>
  </pc:docChgLst>
  <pc:docChgLst>
    <pc:chgData name="GLADYS NAY" userId="97eb4254fa17524f" providerId="Windows Live" clId="Web-{9F0194AB-FABC-4BAD-A178-0C070DD715F6}"/>
    <pc:docChg chg="addSld modSld addMainMaster delMainMaster">
      <pc:chgData name="GLADYS NAY" userId="97eb4254fa17524f" providerId="Windows Live" clId="Web-{9F0194AB-FABC-4BAD-A178-0C070DD715F6}" dt="2020-10-14T15:56:57.382" v="77" actId="20577"/>
      <pc:docMkLst>
        <pc:docMk/>
      </pc:docMkLst>
      <pc:sldChg chg="addSp delSp modSp mod modClrScheme chgLayout">
        <pc:chgData name="GLADYS NAY" userId="97eb4254fa17524f" providerId="Windows Live" clId="Web-{9F0194AB-FABC-4BAD-A178-0C070DD715F6}" dt="2020-10-14T15:56:57.382" v="76" actId="20577"/>
        <pc:sldMkLst>
          <pc:docMk/>
          <pc:sldMk cId="109857222" sldId="256"/>
        </pc:sldMkLst>
        <pc:spChg chg="mod ord">
          <ac:chgData name="GLADYS NAY" userId="97eb4254fa17524f" providerId="Windows Live" clId="Web-{9F0194AB-FABC-4BAD-A178-0C070DD715F6}" dt="2020-10-14T15:56:57.382" v="76" actId="20577"/>
          <ac:spMkLst>
            <pc:docMk/>
            <pc:sldMk cId="109857222" sldId="256"/>
            <ac:spMk id="2" creationId="{00000000-0000-0000-0000-000000000000}"/>
          </ac:spMkLst>
        </pc:spChg>
        <pc:spChg chg="del mod ord">
          <ac:chgData name="GLADYS NAY" userId="97eb4254fa17524f" providerId="Windows Live" clId="Web-{9F0194AB-FABC-4BAD-A178-0C070DD715F6}" dt="2020-10-14T15:27:17.716" v="2"/>
          <ac:spMkLst>
            <pc:docMk/>
            <pc:sldMk cId="109857222" sldId="256"/>
            <ac:spMk id="3" creationId="{00000000-0000-0000-0000-000000000000}"/>
          </ac:spMkLst>
        </pc:spChg>
        <pc:spChg chg="add del mod">
          <ac:chgData name="GLADYS NAY" userId="97eb4254fa17524f" providerId="Windows Live" clId="Web-{9F0194AB-FABC-4BAD-A178-0C070DD715F6}" dt="2020-10-14T15:45:24.141" v="41"/>
          <ac:spMkLst>
            <pc:docMk/>
            <pc:sldMk cId="109857222" sldId="256"/>
            <ac:spMk id="4" creationId="{5D83A94D-BCFB-4617-BBA9-A25399F9E92C}"/>
          </ac:spMkLst>
        </pc:spChg>
      </pc:sldChg>
      <pc:sldChg chg="add replId">
        <pc:chgData name="GLADYS NAY" userId="97eb4254fa17524f" providerId="Windows Live" clId="Web-{9F0194AB-FABC-4BAD-A178-0C070DD715F6}" dt="2020-10-14T15:28:29.078" v="8"/>
        <pc:sldMkLst>
          <pc:docMk/>
          <pc:sldMk cId="1150338623" sldId="257"/>
        </pc:sldMkLst>
      </pc:sldChg>
      <pc:sldChg chg="addSp delSp modSp add replId">
        <pc:chgData name="GLADYS NAY" userId="97eb4254fa17524f" providerId="Windows Live" clId="Web-{9F0194AB-FABC-4BAD-A178-0C070DD715F6}" dt="2020-10-14T15:38:49.004" v="36"/>
        <pc:sldMkLst>
          <pc:docMk/>
          <pc:sldMk cId="94267670" sldId="258"/>
        </pc:sldMkLst>
        <pc:picChg chg="add del mod">
          <ac:chgData name="GLADYS NAY" userId="97eb4254fa17524f" providerId="Windows Live" clId="Web-{9F0194AB-FABC-4BAD-A178-0C070DD715F6}" dt="2020-10-14T15:38:49.004" v="36"/>
          <ac:picMkLst>
            <pc:docMk/>
            <pc:sldMk cId="94267670" sldId="258"/>
            <ac:picMk id="3" creationId="{5DAAE101-71C7-451D-B968-183C9C3DB2E9}"/>
          </ac:picMkLst>
        </pc:picChg>
      </pc:sldChg>
      <pc:sldChg chg="add replId">
        <pc:chgData name="GLADYS NAY" userId="97eb4254fa17524f" providerId="Windows Live" clId="Web-{9F0194AB-FABC-4BAD-A178-0C070DD715F6}" dt="2020-10-14T15:28:37.281" v="10"/>
        <pc:sldMkLst>
          <pc:docMk/>
          <pc:sldMk cId="2940747473" sldId="259"/>
        </pc:sldMkLst>
      </pc:sldChg>
      <pc:sldChg chg="add replId">
        <pc:chgData name="GLADYS NAY" userId="97eb4254fa17524f" providerId="Windows Live" clId="Web-{9F0194AB-FABC-4BAD-A178-0C070DD715F6}" dt="2020-10-14T15:28:39.953" v="11"/>
        <pc:sldMkLst>
          <pc:docMk/>
          <pc:sldMk cId="1845436591" sldId="260"/>
        </pc:sldMkLst>
      </pc:sldChg>
      <pc:sldChg chg="addSp modSp add replId">
        <pc:chgData name="GLADYS NAY" userId="97eb4254fa17524f" providerId="Windows Live" clId="Web-{9F0194AB-FABC-4BAD-A178-0C070DD715F6}" dt="2020-10-14T15:30:59.129" v="26" actId="14100"/>
        <pc:sldMkLst>
          <pc:docMk/>
          <pc:sldMk cId="2977040897" sldId="261"/>
        </pc:sldMkLst>
        <pc:picChg chg="add mod">
          <ac:chgData name="GLADYS NAY" userId="97eb4254fa17524f" providerId="Windows Live" clId="Web-{9F0194AB-FABC-4BAD-A178-0C070DD715F6}" dt="2020-10-14T15:30:59.129" v="26" actId="14100"/>
          <ac:picMkLst>
            <pc:docMk/>
            <pc:sldMk cId="2977040897" sldId="261"/>
            <ac:picMk id="3" creationId="{96B5EFA7-2C1D-4D99-B80E-B8CA46390915}"/>
          </ac:picMkLst>
        </pc:picChg>
      </pc:sldChg>
      <pc:sldChg chg="add replId">
        <pc:chgData name="GLADYS NAY" userId="97eb4254fa17524f" providerId="Windows Live" clId="Web-{9F0194AB-FABC-4BAD-A178-0C070DD715F6}" dt="2020-10-14T15:28:47.344" v="13"/>
        <pc:sldMkLst>
          <pc:docMk/>
          <pc:sldMk cId="409578436" sldId="262"/>
        </pc:sldMkLst>
      </pc:sldChg>
      <pc:sldChg chg="add replId">
        <pc:chgData name="GLADYS NAY" userId="97eb4254fa17524f" providerId="Windows Live" clId="Web-{9F0194AB-FABC-4BAD-A178-0C070DD715F6}" dt="2020-10-14T15:28:50.547" v="14"/>
        <pc:sldMkLst>
          <pc:docMk/>
          <pc:sldMk cId="3607330897" sldId="263"/>
        </pc:sldMkLst>
      </pc:sldChg>
      <pc:sldChg chg="add replId">
        <pc:chgData name="GLADYS NAY" userId="97eb4254fa17524f" providerId="Windows Live" clId="Web-{9F0194AB-FABC-4BAD-A178-0C070DD715F6}" dt="2020-10-14T15:28:53.078" v="15"/>
        <pc:sldMkLst>
          <pc:docMk/>
          <pc:sldMk cId="2287996093" sldId="264"/>
        </pc:sldMkLst>
      </pc:sldChg>
      <pc:sldChg chg="addSp modSp add replId">
        <pc:chgData name="GLADYS NAY" userId="97eb4254fa17524f" providerId="Windows Live" clId="Web-{9F0194AB-FABC-4BAD-A178-0C070DD715F6}" dt="2020-10-14T15:34:03.776" v="31" actId="14100"/>
        <pc:sldMkLst>
          <pc:docMk/>
          <pc:sldMk cId="81235612" sldId="265"/>
        </pc:sldMkLst>
        <pc:picChg chg="add mod">
          <ac:chgData name="GLADYS NAY" userId="97eb4254fa17524f" providerId="Windows Live" clId="Web-{9F0194AB-FABC-4BAD-A178-0C070DD715F6}" dt="2020-10-14T15:34:03.776" v="31" actId="14100"/>
          <ac:picMkLst>
            <pc:docMk/>
            <pc:sldMk cId="81235612" sldId="265"/>
            <ac:picMk id="3" creationId="{6D20D04F-AEF9-44C3-86FE-4D0D4FEB515E}"/>
          </ac:picMkLst>
        </pc:picChg>
      </pc:sldChg>
      <pc:sldChg chg="add replId">
        <pc:chgData name="GLADYS NAY" userId="97eb4254fa17524f" providerId="Windows Live" clId="Web-{9F0194AB-FABC-4BAD-A178-0C070DD715F6}" dt="2020-10-14T15:28:58.672" v="17"/>
        <pc:sldMkLst>
          <pc:docMk/>
          <pc:sldMk cId="2438875040" sldId="266"/>
        </pc:sldMkLst>
      </pc:sldChg>
      <pc:sldChg chg="add replId">
        <pc:chgData name="GLADYS NAY" userId="97eb4254fa17524f" providerId="Windows Live" clId="Web-{9F0194AB-FABC-4BAD-A178-0C070DD715F6}" dt="2020-10-14T15:29:02.282" v="18"/>
        <pc:sldMkLst>
          <pc:docMk/>
          <pc:sldMk cId="3653112804" sldId="267"/>
        </pc:sldMkLst>
      </pc:sldChg>
      <pc:sldChg chg="add replId">
        <pc:chgData name="GLADYS NAY" userId="97eb4254fa17524f" providerId="Windows Live" clId="Web-{9F0194AB-FABC-4BAD-A178-0C070DD715F6}" dt="2020-10-14T15:29:06.219" v="19"/>
        <pc:sldMkLst>
          <pc:docMk/>
          <pc:sldMk cId="2339560237" sldId="268"/>
        </pc:sldMkLst>
      </pc:sldChg>
      <pc:sldChg chg="add replId">
        <pc:chgData name="GLADYS NAY" userId="97eb4254fa17524f" providerId="Windows Live" clId="Web-{9F0194AB-FABC-4BAD-A178-0C070DD715F6}" dt="2020-10-14T15:29:09.970" v="20"/>
        <pc:sldMkLst>
          <pc:docMk/>
          <pc:sldMk cId="790401620" sldId="269"/>
        </pc:sldMkLst>
      </pc:sldChg>
      <pc:sldChg chg="add replId">
        <pc:chgData name="GLADYS NAY" userId="97eb4254fa17524f" providerId="Windows Live" clId="Web-{9F0194AB-FABC-4BAD-A178-0C070DD715F6}" dt="2020-10-14T15:29:20.923" v="21"/>
        <pc:sldMkLst>
          <pc:docMk/>
          <pc:sldMk cId="490594118" sldId="270"/>
        </pc:sldMkLst>
      </pc:sldChg>
      <pc:sldMasterChg chg="del delSldLayout">
        <pc:chgData name="GLADYS NAY" userId="97eb4254fa17524f" providerId="Windows Live" clId="Web-{9F0194AB-FABC-4BAD-A178-0C070DD715F6}" dt="2020-10-14T15:25:27.259" v="0"/>
        <pc:sldMasterMkLst>
          <pc:docMk/>
          <pc:sldMasterMk cId="2460954070" sldId="2147483660"/>
        </pc:sldMasterMkLst>
        <pc:sldLayoutChg chg="del">
          <pc:chgData name="GLADYS NAY" userId="97eb4254fa17524f" providerId="Windows Live" clId="Web-{9F0194AB-FABC-4BAD-A178-0C070DD715F6}" dt="2020-10-14T15:25:27.259" v="0"/>
          <pc:sldLayoutMkLst>
            <pc:docMk/>
            <pc:sldMasterMk cId="2460954070" sldId="2147483660"/>
            <pc:sldLayoutMk cId="2385387890" sldId="2147483661"/>
          </pc:sldLayoutMkLst>
        </pc:sldLayoutChg>
        <pc:sldLayoutChg chg="del">
          <pc:chgData name="GLADYS NAY" userId="97eb4254fa17524f" providerId="Windows Live" clId="Web-{9F0194AB-FABC-4BAD-A178-0C070DD715F6}" dt="2020-10-14T15:25:27.259" v="0"/>
          <pc:sldLayoutMkLst>
            <pc:docMk/>
            <pc:sldMasterMk cId="2460954070" sldId="2147483660"/>
            <pc:sldLayoutMk cId="949138452" sldId="2147483662"/>
          </pc:sldLayoutMkLst>
        </pc:sldLayoutChg>
        <pc:sldLayoutChg chg="del">
          <pc:chgData name="GLADYS NAY" userId="97eb4254fa17524f" providerId="Windows Live" clId="Web-{9F0194AB-FABC-4BAD-A178-0C070DD715F6}" dt="2020-10-14T15:25:27.259" v="0"/>
          <pc:sldLayoutMkLst>
            <pc:docMk/>
            <pc:sldMasterMk cId="2460954070" sldId="2147483660"/>
            <pc:sldLayoutMk cId="2591524520" sldId="2147483663"/>
          </pc:sldLayoutMkLst>
        </pc:sldLayoutChg>
        <pc:sldLayoutChg chg="del">
          <pc:chgData name="GLADYS NAY" userId="97eb4254fa17524f" providerId="Windows Live" clId="Web-{9F0194AB-FABC-4BAD-A178-0C070DD715F6}" dt="2020-10-14T15:25:27.259" v="0"/>
          <pc:sldLayoutMkLst>
            <pc:docMk/>
            <pc:sldMasterMk cId="2460954070" sldId="2147483660"/>
            <pc:sldLayoutMk cId="1203092039" sldId="2147483664"/>
          </pc:sldLayoutMkLst>
        </pc:sldLayoutChg>
        <pc:sldLayoutChg chg="del">
          <pc:chgData name="GLADYS NAY" userId="97eb4254fa17524f" providerId="Windows Live" clId="Web-{9F0194AB-FABC-4BAD-A178-0C070DD715F6}" dt="2020-10-14T15:25:27.259" v="0"/>
          <pc:sldLayoutMkLst>
            <pc:docMk/>
            <pc:sldMasterMk cId="2460954070" sldId="2147483660"/>
            <pc:sldLayoutMk cId="3733172339" sldId="2147483665"/>
          </pc:sldLayoutMkLst>
        </pc:sldLayoutChg>
        <pc:sldLayoutChg chg="del">
          <pc:chgData name="GLADYS NAY" userId="97eb4254fa17524f" providerId="Windows Live" clId="Web-{9F0194AB-FABC-4BAD-A178-0C070DD715F6}" dt="2020-10-14T15:25:27.259" v="0"/>
          <pc:sldLayoutMkLst>
            <pc:docMk/>
            <pc:sldMasterMk cId="2460954070" sldId="2147483660"/>
            <pc:sldLayoutMk cId="3210312558" sldId="2147483666"/>
          </pc:sldLayoutMkLst>
        </pc:sldLayoutChg>
        <pc:sldLayoutChg chg="del">
          <pc:chgData name="GLADYS NAY" userId="97eb4254fa17524f" providerId="Windows Live" clId="Web-{9F0194AB-FABC-4BAD-A178-0C070DD715F6}" dt="2020-10-14T15:25:27.259" v="0"/>
          <pc:sldLayoutMkLst>
            <pc:docMk/>
            <pc:sldMasterMk cId="2460954070" sldId="2147483660"/>
            <pc:sldLayoutMk cId="3146388984" sldId="2147483667"/>
          </pc:sldLayoutMkLst>
        </pc:sldLayoutChg>
        <pc:sldLayoutChg chg="del">
          <pc:chgData name="GLADYS NAY" userId="97eb4254fa17524f" providerId="Windows Live" clId="Web-{9F0194AB-FABC-4BAD-A178-0C070DD715F6}" dt="2020-10-14T15:25:27.259" v="0"/>
          <pc:sldLayoutMkLst>
            <pc:docMk/>
            <pc:sldMasterMk cId="2460954070" sldId="2147483660"/>
            <pc:sldLayoutMk cId="3171841454" sldId="2147483668"/>
          </pc:sldLayoutMkLst>
        </pc:sldLayoutChg>
        <pc:sldLayoutChg chg="del">
          <pc:chgData name="GLADYS NAY" userId="97eb4254fa17524f" providerId="Windows Live" clId="Web-{9F0194AB-FABC-4BAD-A178-0C070DD715F6}" dt="2020-10-14T15:25:27.259" v="0"/>
          <pc:sldLayoutMkLst>
            <pc:docMk/>
            <pc:sldMasterMk cId="2460954070" sldId="2147483660"/>
            <pc:sldLayoutMk cId="1718958274" sldId="2147483669"/>
          </pc:sldLayoutMkLst>
        </pc:sldLayoutChg>
        <pc:sldLayoutChg chg="del">
          <pc:chgData name="GLADYS NAY" userId="97eb4254fa17524f" providerId="Windows Live" clId="Web-{9F0194AB-FABC-4BAD-A178-0C070DD715F6}" dt="2020-10-14T15:25:27.259" v="0"/>
          <pc:sldLayoutMkLst>
            <pc:docMk/>
            <pc:sldMasterMk cId="2460954070" sldId="2147483660"/>
            <pc:sldLayoutMk cId="2202905451" sldId="2147483670"/>
          </pc:sldLayoutMkLst>
        </pc:sldLayoutChg>
        <pc:sldLayoutChg chg="del">
          <pc:chgData name="GLADYS NAY" userId="97eb4254fa17524f" providerId="Windows Live" clId="Web-{9F0194AB-FABC-4BAD-A178-0C070DD715F6}" dt="2020-10-14T15:25:27.259" v="0"/>
          <pc:sldLayoutMkLst>
            <pc:docMk/>
            <pc:sldMasterMk cId="2460954070" sldId="2147483660"/>
            <pc:sldLayoutMk cId="3479445657" sldId="2147483671"/>
          </pc:sldLayoutMkLst>
        </pc:sldLayoutChg>
      </pc:sldMasterChg>
      <pc:sldMasterChg chg="add del addSldLayout delSldLayout modSldLayout">
        <pc:chgData name="GLADYS NAY" userId="97eb4254fa17524f" providerId="Windows Live" clId="Web-{9F0194AB-FABC-4BAD-A178-0C070DD715F6}" dt="2020-10-14T15:27:00.887" v="1"/>
        <pc:sldMasterMkLst>
          <pc:docMk/>
          <pc:sldMasterMk cId="3311888228" sldId="2147483672"/>
        </pc:sldMasterMkLst>
        <pc:sldLayoutChg chg="add del mod replId">
          <pc:chgData name="GLADYS NAY" userId="97eb4254fa17524f" providerId="Windows Live" clId="Web-{9F0194AB-FABC-4BAD-A178-0C070DD715F6}" dt="2020-10-14T15:27:00.887" v="1"/>
          <pc:sldLayoutMkLst>
            <pc:docMk/>
            <pc:sldMasterMk cId="3311888228" sldId="2147483672"/>
            <pc:sldLayoutMk cId="4016658437" sldId="2147483673"/>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3260226889" sldId="2147483674"/>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3598288505" sldId="2147483675"/>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3642445585" sldId="2147483676"/>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133194429" sldId="2147483677"/>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1139957040" sldId="2147483678"/>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2954636658" sldId="2147483679"/>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3891057573" sldId="2147483680"/>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2262980621" sldId="2147483681"/>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2358702304" sldId="2147483682"/>
          </pc:sldLayoutMkLst>
        </pc:sldLayoutChg>
        <pc:sldLayoutChg chg="add del mod replId">
          <pc:chgData name="GLADYS NAY" userId="97eb4254fa17524f" providerId="Windows Live" clId="Web-{9F0194AB-FABC-4BAD-A178-0C070DD715F6}" dt="2020-10-14T15:27:00.887" v="1"/>
          <pc:sldLayoutMkLst>
            <pc:docMk/>
            <pc:sldMasterMk cId="3311888228" sldId="2147483672"/>
            <pc:sldLayoutMk cId="1751186877" sldId="2147483683"/>
          </pc:sldLayoutMkLst>
        </pc:sldLayoutChg>
      </pc:sldMasterChg>
      <pc:sldMasterChg chg="add del addSldLayout delSldLayout modSldLayout">
        <pc:chgData name="GLADYS NAY" userId="97eb4254fa17524f" providerId="Windows Live" clId="Web-{9F0194AB-FABC-4BAD-A178-0C070DD715F6}" dt="2020-10-14T15:27:48.092" v="4"/>
        <pc:sldMasterMkLst>
          <pc:docMk/>
          <pc:sldMasterMk cId="3299766792" sldId="2147483684"/>
        </pc:sldMasterMkLst>
        <pc:sldLayoutChg chg="add del mod replId">
          <pc:chgData name="GLADYS NAY" userId="97eb4254fa17524f" providerId="Windows Live" clId="Web-{9F0194AB-FABC-4BAD-A178-0C070DD715F6}" dt="2020-10-14T15:27:48.092" v="4"/>
          <pc:sldLayoutMkLst>
            <pc:docMk/>
            <pc:sldMasterMk cId="3299766792" sldId="2147483684"/>
            <pc:sldLayoutMk cId="3895730440" sldId="2147483685"/>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2532930258" sldId="2147483686"/>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940597997" sldId="2147483687"/>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2962583676" sldId="2147483688"/>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2729559394" sldId="2147483689"/>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909310185" sldId="2147483690"/>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3934209295" sldId="2147483691"/>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880246136" sldId="2147483692"/>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3610518476" sldId="2147483693"/>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3194093371" sldId="2147483694"/>
          </pc:sldLayoutMkLst>
        </pc:sldLayoutChg>
        <pc:sldLayoutChg chg="add del mod replId">
          <pc:chgData name="GLADYS NAY" userId="97eb4254fa17524f" providerId="Windows Live" clId="Web-{9F0194AB-FABC-4BAD-A178-0C070DD715F6}" dt="2020-10-14T15:27:48.092" v="4"/>
          <pc:sldLayoutMkLst>
            <pc:docMk/>
            <pc:sldMasterMk cId="3299766792" sldId="2147483684"/>
            <pc:sldLayoutMk cId="4204709516" sldId="2147483695"/>
          </pc:sldLayoutMkLst>
        </pc:sldLayoutChg>
      </pc:sldMasterChg>
      <pc:sldMasterChg chg="add addSldLayout modSldLayout">
        <pc:chgData name="GLADYS NAY" userId="97eb4254fa17524f" providerId="Windows Live" clId="Web-{9F0194AB-FABC-4BAD-A178-0C070DD715F6}" dt="2020-10-14T15:27:48.092" v="4"/>
        <pc:sldMasterMkLst>
          <pc:docMk/>
          <pc:sldMasterMk cId="3600576849" sldId="2147483696"/>
        </pc:sldMasterMkLst>
        <pc:sldLayoutChg chg="add mod replId">
          <pc:chgData name="GLADYS NAY" userId="97eb4254fa17524f" providerId="Windows Live" clId="Web-{9F0194AB-FABC-4BAD-A178-0C070DD715F6}" dt="2020-10-14T15:27:48.092" v="4"/>
          <pc:sldLayoutMkLst>
            <pc:docMk/>
            <pc:sldMasterMk cId="3600576849" sldId="2147483696"/>
            <pc:sldLayoutMk cId="193385191" sldId="2147483697"/>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3396283533" sldId="2147483698"/>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1478105876" sldId="2147483699"/>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4131511057" sldId="2147483700"/>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3228944270" sldId="2147483701"/>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333059879" sldId="2147483702"/>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755256509" sldId="2147483703"/>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1721687741" sldId="2147483704"/>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2963971452" sldId="2147483705"/>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2599949204" sldId="2147483706"/>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1234020444" sldId="2147483707"/>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804612577" sldId="2147483708"/>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1017467140" sldId="2147483709"/>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3334773427" sldId="2147483710"/>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1370720927" sldId="2147483711"/>
          </pc:sldLayoutMkLst>
        </pc:sldLayoutChg>
        <pc:sldLayoutChg chg="add mod replId">
          <pc:chgData name="GLADYS NAY" userId="97eb4254fa17524f" providerId="Windows Live" clId="Web-{9F0194AB-FABC-4BAD-A178-0C070DD715F6}" dt="2020-10-14T15:27:48.092" v="4"/>
          <pc:sldLayoutMkLst>
            <pc:docMk/>
            <pc:sldMasterMk cId="3600576849" sldId="2147483696"/>
            <pc:sldLayoutMk cId="2322471993" sldId="2147483712"/>
          </pc:sldLayoutMkLst>
        </pc:sldLayoutChg>
      </pc:sldMasterChg>
    </pc:docChg>
  </pc:docChgLst>
  <pc:docChgLst>
    <pc:chgData name="GLADYS NAY" userId="97eb4254fa17524f" providerId="Windows Live" clId="Web-{CFC2F7BE-181C-404B-9060-8426AA03CA7D}"/>
    <pc:docChg chg="modSld sldOrd">
      <pc:chgData name="GLADYS NAY" userId="97eb4254fa17524f" providerId="Windows Live" clId="Web-{CFC2F7BE-181C-404B-9060-8426AA03CA7D}" dt="2020-10-15T21:22:32.831" v="3954" actId="20577"/>
      <pc:docMkLst>
        <pc:docMk/>
      </pc:docMkLst>
      <pc:sldChg chg="modSp">
        <pc:chgData name="GLADYS NAY" userId="97eb4254fa17524f" providerId="Windows Live" clId="Web-{CFC2F7BE-181C-404B-9060-8426AA03CA7D}" dt="2020-10-15T20:06:04.142" v="349" actId="20577"/>
        <pc:sldMkLst>
          <pc:docMk/>
          <pc:sldMk cId="1150338623" sldId="257"/>
        </pc:sldMkLst>
        <pc:spChg chg="mod">
          <ac:chgData name="GLADYS NAY" userId="97eb4254fa17524f" providerId="Windows Live" clId="Web-{CFC2F7BE-181C-404B-9060-8426AA03CA7D}" dt="2020-10-15T20:06:04.142" v="349" actId="20577"/>
          <ac:spMkLst>
            <pc:docMk/>
            <pc:sldMk cId="1150338623" sldId="257"/>
            <ac:spMk id="2" creationId="{00000000-0000-0000-0000-000000000000}"/>
          </ac:spMkLst>
        </pc:spChg>
      </pc:sldChg>
      <pc:sldChg chg="modSp">
        <pc:chgData name="GLADYS NAY" userId="97eb4254fa17524f" providerId="Windows Live" clId="Web-{CFC2F7BE-181C-404B-9060-8426AA03CA7D}" dt="2020-10-15T21:19:48.924" v="3943" actId="20577"/>
        <pc:sldMkLst>
          <pc:docMk/>
          <pc:sldMk cId="94267670" sldId="258"/>
        </pc:sldMkLst>
        <pc:spChg chg="mod">
          <ac:chgData name="GLADYS NAY" userId="97eb4254fa17524f" providerId="Windows Live" clId="Web-{CFC2F7BE-181C-404B-9060-8426AA03CA7D}" dt="2020-10-15T21:19:48.924" v="3943" actId="20577"/>
          <ac:spMkLst>
            <pc:docMk/>
            <pc:sldMk cId="94267670" sldId="258"/>
            <ac:spMk id="2" creationId="{00000000-0000-0000-0000-000000000000}"/>
          </ac:spMkLst>
        </pc:spChg>
      </pc:sldChg>
      <pc:sldChg chg="modSp">
        <pc:chgData name="GLADYS NAY" userId="97eb4254fa17524f" providerId="Windows Live" clId="Web-{CFC2F7BE-181C-404B-9060-8426AA03CA7D}" dt="2020-10-15T20:22:24.884" v="1351" actId="20577"/>
        <pc:sldMkLst>
          <pc:docMk/>
          <pc:sldMk cId="2940747473" sldId="259"/>
        </pc:sldMkLst>
        <pc:spChg chg="mod">
          <ac:chgData name="GLADYS NAY" userId="97eb4254fa17524f" providerId="Windows Live" clId="Web-{CFC2F7BE-181C-404B-9060-8426AA03CA7D}" dt="2020-10-15T20:22:24.884" v="1351" actId="20577"/>
          <ac:spMkLst>
            <pc:docMk/>
            <pc:sldMk cId="2940747473" sldId="259"/>
            <ac:spMk id="2" creationId="{00000000-0000-0000-0000-000000000000}"/>
          </ac:spMkLst>
        </pc:spChg>
      </pc:sldChg>
      <pc:sldChg chg="ord">
        <pc:chgData name="GLADYS NAY" userId="97eb4254fa17524f" providerId="Windows Live" clId="Web-{CFC2F7BE-181C-404B-9060-8426AA03CA7D}" dt="2020-10-15T20:58:08.821" v="2797"/>
        <pc:sldMkLst>
          <pc:docMk/>
          <pc:sldMk cId="1845436591" sldId="260"/>
        </pc:sldMkLst>
      </pc:sldChg>
      <pc:sldChg chg="modSp">
        <pc:chgData name="GLADYS NAY" userId="97eb4254fa17524f" providerId="Windows Live" clId="Web-{CFC2F7BE-181C-404B-9060-8426AA03CA7D}" dt="2020-10-15T20:28:58.308" v="1456" actId="20577"/>
        <pc:sldMkLst>
          <pc:docMk/>
          <pc:sldMk cId="2977040897" sldId="261"/>
        </pc:sldMkLst>
        <pc:spChg chg="mod">
          <ac:chgData name="GLADYS NAY" userId="97eb4254fa17524f" providerId="Windows Live" clId="Web-{CFC2F7BE-181C-404B-9060-8426AA03CA7D}" dt="2020-10-15T20:28:58.308" v="1456" actId="20577"/>
          <ac:spMkLst>
            <pc:docMk/>
            <pc:sldMk cId="2977040897" sldId="261"/>
            <ac:spMk id="2" creationId="{00000000-0000-0000-0000-000000000000}"/>
          </ac:spMkLst>
        </pc:spChg>
      </pc:sldChg>
      <pc:sldChg chg="modSp ord">
        <pc:chgData name="GLADYS NAY" userId="97eb4254fa17524f" providerId="Windows Live" clId="Web-{CFC2F7BE-181C-404B-9060-8426AA03CA7D}" dt="2020-10-15T20:57:24.461" v="2796"/>
        <pc:sldMkLst>
          <pc:docMk/>
          <pc:sldMk cId="409578436" sldId="262"/>
        </pc:sldMkLst>
        <pc:spChg chg="mod">
          <ac:chgData name="GLADYS NAY" userId="97eb4254fa17524f" providerId="Windows Live" clId="Web-{CFC2F7BE-181C-404B-9060-8426AA03CA7D}" dt="2020-10-15T20:44:12.627" v="2077" actId="20577"/>
          <ac:spMkLst>
            <pc:docMk/>
            <pc:sldMk cId="409578436" sldId="262"/>
            <ac:spMk id="2" creationId="{00000000-0000-0000-0000-000000000000}"/>
          </ac:spMkLst>
        </pc:spChg>
      </pc:sldChg>
      <pc:sldChg chg="modSp">
        <pc:chgData name="GLADYS NAY" userId="97eb4254fa17524f" providerId="Windows Live" clId="Web-{CFC2F7BE-181C-404B-9060-8426AA03CA7D}" dt="2020-10-15T21:21:11.190" v="3948" actId="20577"/>
        <pc:sldMkLst>
          <pc:docMk/>
          <pc:sldMk cId="3607330897" sldId="263"/>
        </pc:sldMkLst>
        <pc:spChg chg="mod">
          <ac:chgData name="GLADYS NAY" userId="97eb4254fa17524f" providerId="Windows Live" clId="Web-{CFC2F7BE-181C-404B-9060-8426AA03CA7D}" dt="2020-10-15T21:21:11.190" v="3948" actId="20577"/>
          <ac:spMkLst>
            <pc:docMk/>
            <pc:sldMk cId="3607330897" sldId="263"/>
            <ac:spMk id="2" creationId="{00000000-0000-0000-0000-000000000000}"/>
          </ac:spMkLst>
        </pc:spChg>
      </pc:sldChg>
      <pc:sldChg chg="modSp">
        <pc:chgData name="GLADYS NAY" userId="97eb4254fa17524f" providerId="Windows Live" clId="Web-{CFC2F7BE-181C-404B-9060-8426AA03CA7D}" dt="2020-10-15T20:55:04.007" v="2760" actId="20577"/>
        <pc:sldMkLst>
          <pc:docMk/>
          <pc:sldMk cId="2287996093" sldId="264"/>
        </pc:sldMkLst>
        <pc:spChg chg="mod">
          <ac:chgData name="GLADYS NAY" userId="97eb4254fa17524f" providerId="Windows Live" clId="Web-{CFC2F7BE-181C-404B-9060-8426AA03CA7D}" dt="2020-10-15T20:55:04.007" v="2760" actId="20577"/>
          <ac:spMkLst>
            <pc:docMk/>
            <pc:sldMk cId="2287996093" sldId="264"/>
            <ac:spMk id="2" creationId="{00000000-0000-0000-0000-000000000000}"/>
          </ac:spMkLst>
        </pc:spChg>
      </pc:sldChg>
      <pc:sldChg chg="modSp">
        <pc:chgData name="GLADYS NAY" userId="97eb4254fa17524f" providerId="Windows Live" clId="Web-{CFC2F7BE-181C-404B-9060-8426AA03CA7D}" dt="2020-10-15T21:22:13.300" v="3951" actId="14100"/>
        <pc:sldMkLst>
          <pc:docMk/>
          <pc:sldMk cId="81235612" sldId="265"/>
        </pc:sldMkLst>
        <pc:spChg chg="mod">
          <ac:chgData name="GLADYS NAY" userId="97eb4254fa17524f" providerId="Windows Live" clId="Web-{CFC2F7BE-181C-404B-9060-8426AA03CA7D}" dt="2020-10-15T20:56:28.523" v="2789" actId="20577"/>
          <ac:spMkLst>
            <pc:docMk/>
            <pc:sldMk cId="81235612" sldId="265"/>
            <ac:spMk id="2" creationId="{00000000-0000-0000-0000-000000000000}"/>
          </ac:spMkLst>
        </pc:spChg>
        <pc:picChg chg="mod">
          <ac:chgData name="GLADYS NAY" userId="97eb4254fa17524f" providerId="Windows Live" clId="Web-{CFC2F7BE-181C-404B-9060-8426AA03CA7D}" dt="2020-10-15T21:22:13.300" v="3951" actId="14100"/>
          <ac:picMkLst>
            <pc:docMk/>
            <pc:sldMk cId="81235612" sldId="265"/>
            <ac:picMk id="3" creationId="{6D20D04F-AEF9-44C3-86FE-4D0D4FEB515E}"/>
          </ac:picMkLst>
        </pc:picChg>
      </pc:sldChg>
      <pc:sldChg chg="modSp">
        <pc:chgData name="GLADYS NAY" userId="97eb4254fa17524f" providerId="Windows Live" clId="Web-{CFC2F7BE-181C-404B-9060-8426AA03CA7D}" dt="2020-10-15T21:22:24.472" v="3952" actId="20577"/>
        <pc:sldMkLst>
          <pc:docMk/>
          <pc:sldMk cId="2438875040" sldId="266"/>
        </pc:sldMkLst>
        <pc:spChg chg="mod">
          <ac:chgData name="GLADYS NAY" userId="97eb4254fa17524f" providerId="Windows Live" clId="Web-{CFC2F7BE-181C-404B-9060-8426AA03CA7D}" dt="2020-10-15T21:22:24.472" v="3952" actId="20577"/>
          <ac:spMkLst>
            <pc:docMk/>
            <pc:sldMk cId="2438875040" sldId="266"/>
            <ac:spMk id="2" creationId="{00000000-0000-0000-0000-000000000000}"/>
          </ac:spMkLst>
        </pc:spChg>
      </pc:sldChg>
      <pc:sldChg chg="modSp">
        <pc:chgData name="GLADYS NAY" userId="97eb4254fa17524f" providerId="Windows Live" clId="Web-{CFC2F7BE-181C-404B-9060-8426AA03CA7D}" dt="2020-10-15T21:10:28.732" v="3363" actId="20577"/>
        <pc:sldMkLst>
          <pc:docMk/>
          <pc:sldMk cId="3653112804" sldId="267"/>
        </pc:sldMkLst>
        <pc:spChg chg="mod">
          <ac:chgData name="GLADYS NAY" userId="97eb4254fa17524f" providerId="Windows Live" clId="Web-{CFC2F7BE-181C-404B-9060-8426AA03CA7D}" dt="2020-10-15T21:10:28.732" v="3363" actId="20577"/>
          <ac:spMkLst>
            <pc:docMk/>
            <pc:sldMk cId="3653112804" sldId="267"/>
            <ac:spMk id="2" creationId="{00000000-0000-0000-0000-000000000000}"/>
          </ac:spMkLst>
        </pc:spChg>
      </pc:sldChg>
      <pc:sldChg chg="modSp">
        <pc:chgData name="GLADYS NAY" userId="97eb4254fa17524f" providerId="Windows Live" clId="Web-{CFC2F7BE-181C-404B-9060-8426AA03CA7D}" dt="2020-10-15T21:16:16.781" v="3784" actId="20577"/>
        <pc:sldMkLst>
          <pc:docMk/>
          <pc:sldMk cId="2339560237" sldId="268"/>
        </pc:sldMkLst>
        <pc:spChg chg="mod">
          <ac:chgData name="GLADYS NAY" userId="97eb4254fa17524f" providerId="Windows Live" clId="Web-{CFC2F7BE-181C-404B-9060-8426AA03CA7D}" dt="2020-10-15T21:16:16.781" v="3784" actId="20577"/>
          <ac:spMkLst>
            <pc:docMk/>
            <pc:sldMk cId="2339560237" sldId="268"/>
            <ac:spMk id="2" creationId="{00000000-0000-0000-0000-000000000000}"/>
          </ac:spMkLst>
        </pc:spChg>
      </pc:sldChg>
      <pc:sldChg chg="modSp">
        <pc:chgData name="GLADYS NAY" userId="97eb4254fa17524f" providerId="Windows Live" clId="Web-{CFC2F7BE-181C-404B-9060-8426AA03CA7D}" dt="2020-10-15T21:18:46.470" v="3938" actId="20577"/>
        <pc:sldMkLst>
          <pc:docMk/>
          <pc:sldMk cId="790401620" sldId="269"/>
        </pc:sldMkLst>
        <pc:spChg chg="mod">
          <ac:chgData name="GLADYS NAY" userId="97eb4254fa17524f" providerId="Windows Live" clId="Web-{CFC2F7BE-181C-404B-9060-8426AA03CA7D}" dt="2020-10-15T21:18:46.470" v="3938" actId="20577"/>
          <ac:spMkLst>
            <pc:docMk/>
            <pc:sldMk cId="790401620" sldId="269"/>
            <ac:spMk id="2" creationId="{00000000-0000-0000-0000-000000000000}"/>
          </ac:spMkLst>
        </pc:spChg>
      </pc:sldChg>
    </pc:docChg>
  </pc:docChgLst>
  <pc:docChgLst>
    <pc:chgData name="GLADYS NAY" userId="97eb4254fa17524f" providerId="Windows Live" clId="Web-{3763C472-2FA8-4344-A9E9-AD89DC8086C8}"/>
    <pc:docChg chg="modSld">
      <pc:chgData name="GLADYS NAY" userId="97eb4254fa17524f" providerId="Windows Live" clId="Web-{3763C472-2FA8-4344-A9E9-AD89DC8086C8}" dt="2020-10-14T16:51:14.104" v="60" actId="20577"/>
      <pc:docMkLst>
        <pc:docMk/>
      </pc:docMkLst>
      <pc:sldChg chg="addSp delSp modSp">
        <pc:chgData name="GLADYS NAY" userId="97eb4254fa17524f" providerId="Windows Live" clId="Web-{3763C472-2FA8-4344-A9E9-AD89DC8086C8}" dt="2020-10-14T16:43:43.692" v="45" actId="20577"/>
        <pc:sldMkLst>
          <pc:docMk/>
          <pc:sldMk cId="1845436591" sldId="260"/>
        </pc:sldMkLst>
        <pc:spChg chg="mod">
          <ac:chgData name="GLADYS NAY" userId="97eb4254fa17524f" providerId="Windows Live" clId="Web-{3763C472-2FA8-4344-A9E9-AD89DC8086C8}" dt="2020-10-14T16:43:43.692" v="45" actId="20577"/>
          <ac:spMkLst>
            <pc:docMk/>
            <pc:sldMk cId="1845436591" sldId="260"/>
            <ac:spMk id="2" creationId="{00000000-0000-0000-0000-000000000000}"/>
          </ac:spMkLst>
        </pc:spChg>
        <pc:spChg chg="add del mod">
          <ac:chgData name="GLADYS NAY" userId="97eb4254fa17524f" providerId="Windows Live" clId="Web-{3763C472-2FA8-4344-A9E9-AD89DC8086C8}" dt="2020-10-14T16:29:32.431" v="5"/>
          <ac:spMkLst>
            <pc:docMk/>
            <pc:sldMk cId="1845436591" sldId="260"/>
            <ac:spMk id="3" creationId="{F43C5911-9ADB-4CE2-A4AA-8B5E84B51DCF}"/>
          </ac:spMkLst>
        </pc:spChg>
      </pc:sldChg>
      <pc:sldChg chg="addSp delSp modSp">
        <pc:chgData name="GLADYS NAY" userId="97eb4254fa17524f" providerId="Windows Live" clId="Web-{3763C472-2FA8-4344-A9E9-AD89DC8086C8}" dt="2020-10-14T16:51:14.104" v="60" actId="20577"/>
        <pc:sldMkLst>
          <pc:docMk/>
          <pc:sldMk cId="790401620" sldId="269"/>
        </pc:sldMkLst>
        <pc:spChg chg="mod">
          <ac:chgData name="GLADYS NAY" userId="97eb4254fa17524f" providerId="Windows Live" clId="Web-{3763C472-2FA8-4344-A9E9-AD89DC8086C8}" dt="2020-10-14T16:51:14.104" v="60" actId="20577"/>
          <ac:spMkLst>
            <pc:docMk/>
            <pc:sldMk cId="790401620" sldId="269"/>
            <ac:spMk id="2" creationId="{00000000-0000-0000-0000-000000000000}"/>
          </ac:spMkLst>
        </pc:spChg>
        <pc:spChg chg="add del mod">
          <ac:chgData name="GLADYS NAY" userId="97eb4254fa17524f" providerId="Windows Live" clId="Web-{3763C472-2FA8-4344-A9E9-AD89DC8086C8}" dt="2020-10-14T16:48:03.867" v="58"/>
          <ac:spMkLst>
            <pc:docMk/>
            <pc:sldMk cId="790401620" sldId="269"/>
            <ac:spMk id="3" creationId="{23181439-44CF-4C3C-8147-620C676CBF18}"/>
          </ac:spMkLst>
        </pc:spChg>
      </pc:sldChg>
      <pc:sldChg chg="addSp modSp">
        <pc:chgData name="GLADYS NAY" userId="97eb4254fa17524f" providerId="Windows Live" clId="Web-{3763C472-2FA8-4344-A9E9-AD89DC8086C8}" dt="2020-10-14T16:44:31.692" v="55" actId="14100"/>
        <pc:sldMkLst>
          <pc:docMk/>
          <pc:sldMk cId="490594118" sldId="270"/>
        </pc:sldMkLst>
        <pc:spChg chg="add mod">
          <ac:chgData name="GLADYS NAY" userId="97eb4254fa17524f" providerId="Windows Live" clId="Web-{3763C472-2FA8-4344-A9E9-AD89DC8086C8}" dt="2020-10-14T16:44:31.692" v="55" actId="14100"/>
          <ac:spMkLst>
            <pc:docMk/>
            <pc:sldMk cId="490594118" sldId="270"/>
            <ac:spMk id="3" creationId="{2500462F-3B2D-48CE-87AB-0BB8A3C3475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33851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962835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78105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315110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10/23/2020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228944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10/23/2020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30598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10/23/2020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5525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21687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9639714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99949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2340204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046125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0174671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347734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70720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322471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10/23/2020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360057684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awzNHuGqoMc?feature=oembed"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kkYNUIHXV_Y" TargetMode="External"/><Relationship Id="rId2" Type="http://schemas.openxmlformats.org/officeDocument/2006/relationships/slideLayout" Target="../slideLayouts/slideLayout1.xml"/><Relationship Id="rId1" Type="http://schemas.openxmlformats.org/officeDocument/2006/relationships/video" Target="https://www.youtube.com/embed/kkYNUIHXV_Y?feature=oembed" TargetMode="Externa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qdZ5wY9XxdA" TargetMode="External"/><Relationship Id="rId2" Type="http://schemas.openxmlformats.org/officeDocument/2006/relationships/slideLayout" Target="../slideLayouts/slideLayout1.xml"/><Relationship Id="rId1" Type="http://schemas.openxmlformats.org/officeDocument/2006/relationships/video" Target="https://www.youtube.com/embed/qdZ5wY9XxdA?feature=oembed" TargetMode="Externa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94645"/>
            <a:ext cx="11045092" cy="6604389"/>
          </a:xfrm>
        </p:spPr>
        <p:txBody>
          <a:bodyPr>
            <a:normAutofit/>
          </a:bodyPr>
          <a:lstStyle/>
          <a:p>
            <a:pPr algn="ctr"/>
            <a:br>
              <a:rPr lang="en-US" sz="1200" dirty="0">
                <a:ea typeface="+mj-lt"/>
                <a:cs typeface="+mj-lt"/>
              </a:rPr>
            </a:br>
            <a:r>
              <a:rPr lang="en-US" sz="1600" dirty="0"/>
              <a:t>https://</a:t>
            </a:r>
            <a:r>
              <a:rPr lang="en-US" sz="1600" dirty="0" err="1"/>
              <a:t>www.youtube.com</a:t>
            </a:r>
            <a:r>
              <a:rPr lang="en-US" sz="1600" dirty="0"/>
              <a:t>/</a:t>
            </a:r>
            <a:r>
              <a:rPr lang="en-US" sz="1600" dirty="0" err="1"/>
              <a:t>watch?v</a:t>
            </a:r>
            <a:r>
              <a:rPr lang="en-US" sz="1600" dirty="0"/>
              <a:t>=</a:t>
            </a:r>
            <a:r>
              <a:rPr lang="en-US" sz="1600" dirty="0" err="1"/>
              <a:t>awzNHuGqoMc</a:t>
            </a:r>
            <a:br>
              <a:rPr lang="en-US" sz="1600" dirty="0"/>
            </a:br>
            <a:r>
              <a:rPr lang="en-US" sz="1600" dirty="0"/>
              <a:t> </a:t>
            </a:r>
            <a:br>
              <a:rPr lang="en-US" sz="1600" dirty="0"/>
            </a:br>
            <a:r>
              <a:rPr lang="en-US" sz="1600" dirty="0"/>
              <a:t>Tim McGraw - Humble And Kind (Official Video)</a:t>
            </a:r>
            <a:br>
              <a:rPr lang="en-US" sz="1600" dirty="0"/>
            </a:br>
            <a:br>
              <a:rPr lang="en-US" sz="1200" dirty="0">
                <a:ea typeface="+mj-lt"/>
                <a:cs typeface="+mj-lt"/>
              </a:rPr>
            </a:br>
            <a:br>
              <a:rPr lang="en-US" sz="1200" dirty="0">
                <a:ea typeface="+mj-lt"/>
                <a:cs typeface="+mj-lt"/>
              </a:rPr>
            </a:br>
            <a:br>
              <a:rPr lang="en-US" sz="1200" dirty="0">
                <a:ea typeface="+mj-lt"/>
                <a:cs typeface="+mj-lt"/>
              </a:rPr>
            </a:br>
            <a:br>
              <a:rPr lang="en-US" sz="1200" dirty="0">
                <a:ea typeface="+mj-lt"/>
                <a:cs typeface="+mj-lt"/>
              </a:rPr>
            </a:br>
            <a:br>
              <a:rPr lang="en-US" sz="1200" dirty="0">
                <a:ea typeface="+mj-lt"/>
                <a:cs typeface="+mj-lt"/>
              </a:rPr>
            </a:br>
            <a:br>
              <a:rPr lang="en-US" sz="1200" dirty="0">
                <a:ea typeface="+mj-lt"/>
                <a:cs typeface="+mj-lt"/>
              </a:rPr>
            </a:br>
            <a:br>
              <a:rPr lang="en-US" sz="1200" dirty="0">
                <a:ea typeface="+mj-lt"/>
                <a:cs typeface="+mj-lt"/>
              </a:rPr>
            </a:br>
            <a:br>
              <a:rPr lang="en-US" sz="1200" dirty="0">
                <a:ea typeface="+mj-lt"/>
                <a:cs typeface="+mj-lt"/>
              </a:rPr>
            </a:br>
            <a:br>
              <a:rPr lang="en-US" sz="1200" dirty="0">
                <a:ea typeface="+mj-lt"/>
                <a:cs typeface="+mj-lt"/>
              </a:rPr>
            </a:br>
            <a:br>
              <a:rPr lang="en-US" sz="1200" dirty="0">
                <a:ea typeface="+mj-lt"/>
                <a:cs typeface="+mj-lt"/>
              </a:rPr>
            </a:br>
            <a:endParaRPr lang="en-US" sz="1200" dirty="0"/>
          </a:p>
        </p:txBody>
      </p:sp>
      <p:pic>
        <p:nvPicPr>
          <p:cNvPr id="3" name="Online Media 2" title="Tim McGraw - Humble And Kind (Official Video)">
            <a:hlinkClick r:id="" action="ppaction://media"/>
            <a:extLst>
              <a:ext uri="{FF2B5EF4-FFF2-40B4-BE49-F238E27FC236}">
                <a16:creationId xmlns:a16="http://schemas.microsoft.com/office/drawing/2014/main" id="{A9AFD3F5-9385-4577-8010-C7F7FA9F008B}"/>
              </a:ext>
            </a:extLst>
          </p:cNvPr>
          <p:cNvPicPr>
            <a:picLocks noRot="1" noChangeAspect="1"/>
          </p:cNvPicPr>
          <p:nvPr>
            <a:videoFile r:link="rId1"/>
          </p:nvPr>
        </p:nvPicPr>
        <p:blipFill>
          <a:blip r:embed="rId3"/>
          <a:stretch>
            <a:fillRect/>
          </a:stretch>
        </p:blipFill>
        <p:spPr>
          <a:xfrm>
            <a:off x="1433974" y="711915"/>
            <a:ext cx="9660746" cy="5434170"/>
          </a:xfrm>
          <a:prstGeom prst="rect">
            <a:avLst/>
          </a:pr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56308"/>
            <a:ext cx="10918092" cy="4712677"/>
          </a:xfrm>
        </p:spPr>
        <p:txBody>
          <a:bodyPr>
            <a:normAutofit/>
          </a:bodyPr>
          <a:lstStyle/>
          <a:p>
            <a:r>
              <a:rPr lang="en-US" sz="2000" dirty="0"/>
              <a:t>                                                                      1</a:t>
            </a:r>
            <a:br>
              <a:rPr lang="en-US" sz="2000" dirty="0"/>
            </a:br>
            <a:br>
              <a:rPr lang="en-US" sz="2000" dirty="0"/>
            </a:br>
            <a:r>
              <a:rPr lang="en-US" sz="2400" dirty="0"/>
              <a:t>O my Lord! Make Thy beauty to be my food, and Thy presence my drink, and Thy pleasure my hope, and praise of Thee my action, and remembrance of Thee my companion, and the power of Thy sovereignty my succorer, and Thy habitation my home and my dwelling-place the seat Thou hast sanctified from the limitations imposed upon them who are shut out as by a veil from Thee.</a:t>
            </a:r>
            <a:br>
              <a:rPr lang="en-US" sz="2400" dirty="0"/>
            </a:br>
            <a:br>
              <a:rPr lang="en-US" sz="2400" dirty="0"/>
            </a:br>
            <a:r>
              <a:rPr lang="en-US" sz="2400" dirty="0"/>
              <a:t>Thou art, verily, the Almighty, the All-Glorious, the Most Powerful.</a:t>
            </a:r>
            <a:br>
              <a:rPr lang="en-US" sz="2400" dirty="0"/>
            </a:br>
            <a:br>
              <a:rPr lang="en-US" sz="2000" dirty="0"/>
            </a:br>
            <a:br>
              <a:rPr lang="en-US" sz="2000" dirty="0"/>
            </a:br>
            <a:r>
              <a:rPr lang="en-US" sz="2000" dirty="0"/>
              <a:t>																			-- Bahá'u’lláh</a:t>
            </a:r>
            <a:endParaRPr lang="en-US" dirty="0"/>
          </a:p>
        </p:txBody>
      </p:sp>
    </p:spTree>
    <p:extLst>
      <p:ext uri="{BB962C8B-B14F-4D97-AF65-F5344CB8AC3E}">
        <p14:creationId xmlns:p14="http://schemas.microsoft.com/office/powerpoint/2010/main" val="1150338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9338" y="85969"/>
            <a:ext cx="10918092" cy="4335888"/>
          </a:xfrm>
        </p:spPr>
        <p:txBody>
          <a:bodyPr>
            <a:normAutofit fontScale="90000"/>
          </a:bodyPr>
          <a:lstStyle/>
          <a:p>
            <a:r>
              <a:rPr lang="en-US" sz="2000" dirty="0"/>
              <a:t>                                                                     </a:t>
            </a:r>
            <a:br>
              <a:rPr lang="en-US" sz="2000" dirty="0"/>
            </a:br>
            <a:br>
              <a:rPr lang="en-US" sz="2000" dirty="0"/>
            </a:br>
            <a:br>
              <a:rPr lang="en-US" sz="2000" dirty="0"/>
            </a:br>
            <a:r>
              <a:rPr lang="en-US" sz="2000" dirty="0"/>
              <a:t>                                                                             2</a:t>
            </a:r>
            <a:br>
              <a:rPr lang="en-US" sz="2400" dirty="0"/>
            </a:br>
            <a:br>
              <a:rPr lang="en-US" sz="2000" dirty="0"/>
            </a:br>
            <a:r>
              <a:rPr lang="en-US" sz="2000" dirty="0"/>
              <a:t>                                                                         </a:t>
            </a:r>
            <a:br>
              <a:rPr lang="en-US" sz="2000" dirty="0"/>
            </a:br>
            <a:r>
              <a:rPr lang="en-US" sz="2400" dirty="0"/>
              <a:t>Beseech ye the one true God to grant that ye may taste the savor of such deeds as are performed in His path, and partake of the sweetness of such humility and submissiveness as are shown for His sake. Forget your own selves, and turn your eyes toward your neighbor. Bend your energies to whatever may foster the education of men. Nothing is, or can ever be, hidden form God. If ye follow in His way, His incalculable and imperishable blessings will be showered upon you. </a:t>
            </a:r>
            <a:br>
              <a:rPr lang="en-US" sz="2400" dirty="0"/>
            </a:br>
            <a:br>
              <a:rPr lang="en-US" sz="2400" dirty="0"/>
            </a:br>
            <a:r>
              <a:rPr lang="en-US" sz="2400" dirty="0"/>
              <a:t> -   Bahá'u’lláh</a:t>
            </a:r>
            <a:endParaRPr lang="en-US" sz="2000" dirty="0"/>
          </a:p>
        </p:txBody>
      </p:sp>
    </p:spTree>
    <p:extLst>
      <p:ext uri="{BB962C8B-B14F-4D97-AF65-F5344CB8AC3E}">
        <p14:creationId xmlns:p14="http://schemas.microsoft.com/office/powerpoint/2010/main" val="942676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7708" y="265722"/>
            <a:ext cx="9796584" cy="3645532"/>
          </a:xfrm>
        </p:spPr>
        <p:txBody>
          <a:bodyPr>
            <a:normAutofit/>
          </a:bodyPr>
          <a:lstStyle/>
          <a:p>
            <a:r>
              <a:rPr lang="en-US" sz="2000" dirty="0"/>
              <a:t>                                                                     3</a:t>
            </a:r>
            <a:br>
              <a:rPr lang="en-US" sz="2000" dirty="0"/>
            </a:br>
            <a:br>
              <a:rPr lang="en-US" sz="2000" dirty="0"/>
            </a:br>
            <a:r>
              <a:rPr lang="en-US" sz="2000" dirty="0"/>
              <a:t>                              </a:t>
            </a:r>
            <a:br>
              <a:rPr lang="en-US" sz="2000" dirty="0"/>
            </a:br>
            <a:r>
              <a:rPr lang="en-US" sz="2400" dirty="0"/>
              <a:t>I Love the man who has no expectation,</a:t>
            </a:r>
            <a:br>
              <a:rPr lang="en-US" sz="2400" dirty="0"/>
            </a:br>
            <a:r>
              <a:rPr lang="en-US" sz="2400" dirty="0"/>
              <a:t>Is pure and skilled, indifferent, </a:t>
            </a:r>
            <a:br>
              <a:rPr lang="en-US" sz="2400" dirty="0"/>
            </a:br>
            <a:r>
              <a:rPr lang="en-US" sz="2400" dirty="0"/>
              <a:t>Who has no worries, and gives up</a:t>
            </a:r>
            <a:br>
              <a:rPr lang="en-US" sz="2400" dirty="0"/>
            </a:br>
            <a:r>
              <a:rPr lang="en-US" sz="2400" dirty="0"/>
              <a:t>All (selfish) enterprise, wrapt up in (bhakta) Me.</a:t>
            </a:r>
            <a:br>
              <a:rPr lang="en-US" sz="2400" dirty="0"/>
            </a:br>
            <a:br>
              <a:rPr lang="en-US" sz="2400" dirty="0"/>
            </a:br>
            <a:br>
              <a:rPr lang="en-US" sz="2400" dirty="0"/>
            </a:br>
            <a:r>
              <a:rPr lang="en-US" sz="2400" dirty="0"/>
              <a:t>- Bhagavad-Gita</a:t>
            </a:r>
            <a:endParaRPr lang="en-US" sz="2000" dirty="0"/>
          </a:p>
        </p:txBody>
      </p:sp>
    </p:spTree>
    <p:extLst>
      <p:ext uri="{BB962C8B-B14F-4D97-AF65-F5344CB8AC3E}">
        <p14:creationId xmlns:p14="http://schemas.microsoft.com/office/powerpoint/2010/main" val="29407474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70491"/>
            <a:ext cx="10918092" cy="6428543"/>
          </a:xfrm>
        </p:spPr>
        <p:txBody>
          <a:bodyPr>
            <a:normAutofit/>
          </a:bodyPr>
          <a:lstStyle/>
          <a:p>
            <a:r>
              <a:rPr lang="en-US" sz="2000" dirty="0"/>
              <a:t>                                                               4</a:t>
            </a: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endParaRPr lang="en-US" sz="2000" dirty="0"/>
          </a:p>
        </p:txBody>
      </p:sp>
      <p:pic>
        <p:nvPicPr>
          <p:cNvPr id="3" name="Picture 3" descr="Text, letter&#10;&#10;Description automatically generated">
            <a:extLst>
              <a:ext uri="{FF2B5EF4-FFF2-40B4-BE49-F238E27FC236}">
                <a16:creationId xmlns:a16="http://schemas.microsoft.com/office/drawing/2014/main" id="{96B5EFA7-2C1D-4D99-B80E-B8CA46390915}"/>
              </a:ext>
            </a:extLst>
          </p:cNvPr>
          <p:cNvPicPr>
            <a:picLocks noChangeAspect="1"/>
          </p:cNvPicPr>
          <p:nvPr/>
        </p:nvPicPr>
        <p:blipFill>
          <a:blip r:embed="rId2"/>
          <a:stretch>
            <a:fillRect/>
          </a:stretch>
        </p:blipFill>
        <p:spPr>
          <a:xfrm>
            <a:off x="2117970" y="1087648"/>
            <a:ext cx="7344507" cy="4682704"/>
          </a:xfrm>
          <a:prstGeom prst="rect">
            <a:avLst/>
          </a:prstGeom>
        </p:spPr>
      </p:pic>
    </p:spTree>
    <p:extLst>
      <p:ext uri="{BB962C8B-B14F-4D97-AF65-F5344CB8AC3E}">
        <p14:creationId xmlns:p14="http://schemas.microsoft.com/office/powerpoint/2010/main" val="2977040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6449" y="226647"/>
            <a:ext cx="10367889" cy="4704861"/>
          </a:xfrm>
        </p:spPr>
        <p:txBody>
          <a:bodyPr>
            <a:normAutofit fontScale="90000"/>
          </a:bodyPr>
          <a:lstStyle/>
          <a:p>
            <a:r>
              <a:rPr lang="en-US" sz="2000" dirty="0"/>
              <a:t>                                                                   5</a:t>
            </a:r>
            <a:br>
              <a:rPr lang="en-US" sz="2000" dirty="0"/>
            </a:br>
            <a:br>
              <a:rPr lang="en-US" sz="2000" dirty="0"/>
            </a:br>
            <a:r>
              <a:rPr lang="en-US" sz="2400" u="sng" dirty="0"/>
              <a:t>Evanescence or Humility</a:t>
            </a:r>
            <a:r>
              <a:rPr lang="en-US" sz="2400" dirty="0"/>
              <a:t>. That is to say, man must become evanescent in God. Must forget his own selfish conditions that he may thus arise to the station of sacrifice. It should be to such a degree that if he sleep, it should not be for pleasure, but to rest the body in order to do better, to speak better, to explain more beautifully, to serve the servants of God and prove the truths. When he remains awake, he should seek to be attentive, serve the Cause of God and sacrifice his own stations for those of God. When he attains this station, the confirmations of the Holy Spirit will surely reach him, and man with this power can withstand all who inhabit the earth.</a:t>
            </a:r>
            <a:br>
              <a:rPr lang="en-US" sz="2000" dirty="0"/>
            </a:br>
            <a:br>
              <a:rPr lang="en-US" sz="2000" dirty="0"/>
            </a:br>
            <a:br>
              <a:rPr lang="en-US" sz="2000" dirty="0"/>
            </a:br>
            <a:r>
              <a:rPr lang="en-US" sz="2000" dirty="0"/>
              <a:t>        - '</a:t>
            </a:r>
            <a:r>
              <a:rPr lang="en-US" sz="2000" dirty="0" err="1"/>
              <a:t>Abdu'l-Bahá</a:t>
            </a:r>
            <a:endParaRPr lang="en-US" sz="2000" dirty="0"/>
          </a:p>
        </p:txBody>
      </p:sp>
    </p:spTree>
    <p:extLst>
      <p:ext uri="{BB962C8B-B14F-4D97-AF65-F5344CB8AC3E}">
        <p14:creationId xmlns:p14="http://schemas.microsoft.com/office/powerpoint/2010/main" val="4095784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0818" y="976923"/>
            <a:ext cx="10406966" cy="3729188"/>
          </a:xfrm>
        </p:spPr>
        <p:txBody>
          <a:bodyPr>
            <a:normAutofit fontScale="90000"/>
          </a:bodyPr>
          <a:lstStyle/>
          <a:p>
            <a:r>
              <a:rPr lang="en-US" sz="2000" dirty="0"/>
              <a:t>                                                                      6</a:t>
            </a:r>
            <a:br>
              <a:rPr lang="en-US" sz="2000" dirty="0"/>
            </a:br>
            <a:br>
              <a:rPr lang="en-US" sz="2000" dirty="0"/>
            </a:br>
            <a:br>
              <a:rPr lang="en-US" sz="2000" dirty="0"/>
            </a:br>
            <a:r>
              <a:rPr lang="en-US" sz="2700" dirty="0"/>
              <a:t>The third leaf of the Most Exalted Paradise is this: O son of man! If thine eyes be turned towards mercy, forsake the things that profit thee and cleave unto that which will profit mankind. And if thine eyes be turned towards justice, choose thou for thy neighbour that which thou choosest for thyself. Humility exalteth man to the heaven of glory and power, while pride abaseth him to the depths of wretchedness and degradation.</a:t>
            </a:r>
            <a:br>
              <a:rPr lang="en-US" sz="2700" dirty="0"/>
            </a:br>
            <a:br>
              <a:rPr lang="en-US" sz="2700" dirty="0"/>
            </a:br>
            <a:br>
              <a:rPr lang="en-US" sz="2000" dirty="0"/>
            </a:br>
            <a:r>
              <a:rPr lang="en-US" sz="2000" dirty="0"/>
              <a:t>         - Bahá'u’lláh</a:t>
            </a:r>
          </a:p>
        </p:txBody>
      </p:sp>
    </p:spTree>
    <p:extLst>
      <p:ext uri="{BB962C8B-B14F-4D97-AF65-F5344CB8AC3E}">
        <p14:creationId xmlns:p14="http://schemas.microsoft.com/office/powerpoint/2010/main" val="3607330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93402" y="2430379"/>
            <a:ext cx="8929869" cy="2783483"/>
          </a:xfrm>
        </p:spPr>
        <p:txBody>
          <a:bodyPr>
            <a:normAutofit/>
          </a:bodyPr>
          <a:lstStyle/>
          <a:p>
            <a:r>
              <a:rPr lang="en-US" sz="1400" dirty="0">
                <a:ea typeface="+mj-lt"/>
                <a:cs typeface="+mj-lt"/>
              </a:rPr>
              <a:t>In this Baha’i Blog Studio Session, we’re in Auckland, New Zealand with Grant </a:t>
            </a:r>
            <a:r>
              <a:rPr lang="en-US" sz="1400" dirty="0" err="1">
                <a:ea typeface="+mj-lt"/>
                <a:cs typeface="+mj-lt"/>
              </a:rPr>
              <a:t>Hindin</a:t>
            </a:r>
            <a:r>
              <a:rPr lang="en-US" sz="1400" dirty="0">
                <a:ea typeface="+mj-lt"/>
                <a:cs typeface="+mj-lt"/>
              </a:rPr>
              <a:t>-Miller who sings “Humble Thyself” from the Writings of Baha’u’llah.</a:t>
            </a:r>
            <a:endParaRPr lang="en-US" sz="1400" dirty="0"/>
          </a:p>
          <a:p>
            <a:r>
              <a:rPr lang="en-US" sz="1400" dirty="0">
                <a:ea typeface="+mj-lt"/>
                <a:cs typeface="+mj-lt"/>
              </a:rPr>
              <a:t>You can also watch the recording of this song on Baha’i Blog’s YouTube channel here:</a:t>
            </a:r>
            <a:endParaRPr lang="en-US" sz="1400" dirty="0"/>
          </a:p>
          <a:p>
            <a:r>
              <a:rPr lang="en-US" sz="1400" dirty="0">
                <a:ea typeface="+mj-lt"/>
                <a:cs typeface="+mj-lt"/>
                <a:hlinkClick r:id="rId3"/>
              </a:rPr>
              <a:t>https://www.youtube.com/watch?v=kkYNUIHXV_Y</a:t>
            </a:r>
            <a:endParaRPr lang="en-US" sz="1400" dirty="0"/>
          </a:p>
          <a:p>
            <a:r>
              <a:rPr lang="en-US" sz="1400" dirty="0">
                <a:ea typeface="+mj-lt"/>
                <a:cs typeface="+mj-lt"/>
              </a:rPr>
              <a:t>This song was filmed and recorded in Auckland, New Zealand, September 2017.</a:t>
            </a:r>
            <a:endParaRPr lang="en-US" sz="1400" dirty="0"/>
          </a:p>
          <a:p>
            <a:r>
              <a:rPr lang="en-US" sz="1400" dirty="0">
                <a:ea typeface="+mj-lt"/>
                <a:cs typeface="+mj-lt"/>
              </a:rPr>
              <a:t>Here is the quotation used for the lyrics below followed by the quotation and chords:</a:t>
            </a:r>
            <a:endParaRPr lang="en-US" sz="1400" dirty="0"/>
          </a:p>
          <a:p>
            <a:r>
              <a:rPr lang="en-US" sz="1400" dirty="0">
                <a:ea typeface="+mj-lt"/>
                <a:cs typeface="+mj-lt"/>
              </a:rPr>
              <a:t>“O Son of Man! Humble thyself before Me, that I may graciously visit thee. Arise for the triumph of My cause, that while yet on earth thou </a:t>
            </a:r>
            <a:r>
              <a:rPr lang="en-US" sz="1400" dirty="0" err="1">
                <a:ea typeface="+mj-lt"/>
                <a:cs typeface="+mj-lt"/>
              </a:rPr>
              <a:t>mayest</a:t>
            </a:r>
            <a:r>
              <a:rPr lang="en-US" sz="1400" dirty="0">
                <a:ea typeface="+mj-lt"/>
                <a:cs typeface="+mj-lt"/>
              </a:rPr>
              <a:t> obtain the victory.</a:t>
            </a:r>
            <a:br>
              <a:rPr lang="en-US" sz="1400" dirty="0">
                <a:ea typeface="+mj-lt"/>
                <a:cs typeface="+mj-lt"/>
              </a:rPr>
            </a:br>
            <a:r>
              <a:rPr lang="en-US" sz="1400" dirty="0">
                <a:ea typeface="+mj-lt"/>
                <a:cs typeface="+mj-lt"/>
              </a:rPr>
              <a:t>O Son of the Throne! Thy hearing is My hearing, hear thou therewith. Thy sight is My sight, do thou see therewith, that in thine inmost soul thou mayest testify unto My exalted sanctity, and I within Myself may bear witness unto an exalted </a:t>
            </a:r>
            <a:br>
              <a:rPr lang="en-US" sz="1400" dirty="0">
                <a:ea typeface="+mj-lt"/>
                <a:cs typeface="+mj-lt"/>
              </a:rPr>
            </a:br>
            <a:r>
              <a:rPr lang="en-US" sz="1400" dirty="0">
                <a:ea typeface="+mj-lt"/>
                <a:cs typeface="+mj-lt"/>
              </a:rPr>
              <a:t>station for thee” -Baha’u’llah</a:t>
            </a:r>
            <a:endParaRPr lang="en-US" sz="1400" dirty="0"/>
          </a:p>
        </p:txBody>
      </p:sp>
      <p:pic>
        <p:nvPicPr>
          <p:cNvPr id="3" name="Online Media 2" title="&quot;Humble Thyself&quot; by Grant Hindin Miller">
            <a:hlinkClick r:id="" action="ppaction://media"/>
            <a:extLst>
              <a:ext uri="{FF2B5EF4-FFF2-40B4-BE49-F238E27FC236}">
                <a16:creationId xmlns:a16="http://schemas.microsoft.com/office/drawing/2014/main" id="{E76F5D7F-DDB5-461D-A7EF-9BF4A0F3C180}"/>
              </a:ext>
            </a:extLst>
          </p:cNvPr>
          <p:cNvPicPr>
            <a:picLocks noRot="1" noChangeAspect="1"/>
          </p:cNvPicPr>
          <p:nvPr>
            <a:videoFile r:link="rId1"/>
          </p:nvPr>
        </p:nvPicPr>
        <p:blipFill>
          <a:blip r:embed="rId4"/>
          <a:stretch>
            <a:fillRect/>
          </a:stretch>
        </p:blipFill>
        <p:spPr>
          <a:xfrm>
            <a:off x="1007769" y="566870"/>
            <a:ext cx="10176462" cy="5724260"/>
          </a:xfrm>
          <a:prstGeom prst="rect">
            <a:avLst/>
          </a:prstGeom>
        </p:spPr>
      </p:pic>
    </p:spTree>
    <p:extLst>
      <p:ext uri="{BB962C8B-B14F-4D97-AF65-F5344CB8AC3E}">
        <p14:creationId xmlns:p14="http://schemas.microsoft.com/office/powerpoint/2010/main" val="18454365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70491"/>
            <a:ext cx="10492935" cy="6428543"/>
          </a:xfrm>
        </p:spPr>
        <p:txBody>
          <a:bodyPr>
            <a:normAutofit fontScale="90000"/>
          </a:bodyPr>
          <a:lstStyle/>
          <a:p>
            <a:r>
              <a:rPr lang="en-US" sz="2000" dirty="0"/>
              <a:t>                                                                      7</a:t>
            </a:r>
            <a:br>
              <a:rPr lang="en-US" sz="2000" dirty="0"/>
            </a:br>
            <a:br>
              <a:rPr lang="en-US" sz="2000" dirty="0"/>
            </a:br>
            <a:r>
              <a:rPr lang="en-US" sz="2400" dirty="0"/>
              <a:t>Beware that ye swell not with pride before God, and disdainfully reject His loved ones. Defer ye humbly to the faithful, they that have believed in God and in His signs, whose hearts witness to His unity, whose tongues proclaim His oneness and who speak not except by His leave. Thus do We exhort you with justice, and warn you with truth, that perchance ye may be awakened. </a:t>
            </a:r>
            <a:br>
              <a:rPr lang="en-US" sz="2000" dirty="0"/>
            </a:br>
            <a:br>
              <a:rPr lang="en-US" sz="2000" dirty="0"/>
            </a:br>
            <a:br>
              <a:rPr lang="en-US" sz="2000" dirty="0"/>
            </a:br>
            <a:r>
              <a:rPr lang="en-US" sz="2200" dirty="0"/>
              <a:t>   - Bahá'u'lláh</a:t>
            </a: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endParaRPr lang="en-US" sz="2000" dirty="0"/>
          </a:p>
        </p:txBody>
      </p:sp>
    </p:spTree>
    <p:extLst>
      <p:ext uri="{BB962C8B-B14F-4D97-AF65-F5344CB8AC3E}">
        <p14:creationId xmlns:p14="http://schemas.microsoft.com/office/powerpoint/2010/main" val="2287996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70491"/>
            <a:ext cx="10918092" cy="6428543"/>
          </a:xfrm>
        </p:spPr>
        <p:txBody>
          <a:bodyPr>
            <a:normAutofit/>
          </a:bodyPr>
          <a:lstStyle/>
          <a:p>
            <a:r>
              <a:rPr lang="en-US" sz="2000" dirty="0"/>
              <a:t>                                                                8</a:t>
            </a: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endParaRPr lang="en-US" sz="2000" dirty="0"/>
          </a:p>
        </p:txBody>
      </p:sp>
      <p:pic>
        <p:nvPicPr>
          <p:cNvPr id="3" name="Picture 3" descr="A picture containing nature, cat&#10;&#10;Description automatically generated">
            <a:extLst>
              <a:ext uri="{FF2B5EF4-FFF2-40B4-BE49-F238E27FC236}">
                <a16:creationId xmlns:a16="http://schemas.microsoft.com/office/drawing/2014/main" id="{6D20D04F-AEF9-44C3-86FE-4D0D4FEB515E}"/>
              </a:ext>
            </a:extLst>
          </p:cNvPr>
          <p:cNvPicPr>
            <a:picLocks noChangeAspect="1"/>
          </p:cNvPicPr>
          <p:nvPr/>
        </p:nvPicPr>
        <p:blipFill>
          <a:blip r:embed="rId2"/>
          <a:stretch>
            <a:fillRect/>
          </a:stretch>
        </p:blipFill>
        <p:spPr>
          <a:xfrm>
            <a:off x="2521195" y="1109516"/>
            <a:ext cx="6768610" cy="5627235"/>
          </a:xfrm>
          <a:prstGeom prst="rect">
            <a:avLst/>
          </a:prstGeom>
        </p:spPr>
      </p:pic>
    </p:spTree>
    <p:extLst>
      <p:ext uri="{BB962C8B-B14F-4D97-AF65-F5344CB8AC3E}">
        <p14:creationId xmlns:p14="http://schemas.microsoft.com/office/powerpoint/2010/main" val="81235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70491"/>
            <a:ext cx="10918092" cy="6428543"/>
          </a:xfrm>
        </p:spPr>
        <p:txBody>
          <a:bodyPr>
            <a:normAutofit/>
          </a:bodyPr>
          <a:lstStyle/>
          <a:p>
            <a:r>
              <a:rPr lang="en-US" sz="2000" dirty="0"/>
              <a:t>                                                                    9</a:t>
            </a:r>
            <a:br>
              <a:rPr lang="en-US" sz="2000" dirty="0"/>
            </a:br>
            <a:br>
              <a:rPr lang="en-US" sz="2000" dirty="0"/>
            </a:br>
            <a:r>
              <a:rPr lang="en-US" sz="2400" dirty="0"/>
              <a:t>                                            O SON OF MAN!</a:t>
            </a:r>
            <a:br>
              <a:rPr lang="en-US" sz="2400" dirty="0"/>
            </a:br>
            <a:br>
              <a:rPr lang="en-US" sz="2400" dirty="0"/>
            </a:br>
            <a:r>
              <a:rPr lang="en-US" sz="2400" dirty="0"/>
              <a:t>Wert thou to speed through the immensity of space and traverse the expanse of heaven, yet thou wouldst find no rest save in submission to Our command and humbleness before Our Face.</a:t>
            </a:r>
            <a:br>
              <a:rPr lang="en-US" sz="2000" dirty="0"/>
            </a:br>
            <a:br>
              <a:rPr lang="en-US" sz="2000" dirty="0"/>
            </a:br>
            <a:br>
              <a:rPr lang="en-US" sz="2000" dirty="0"/>
            </a:br>
            <a:r>
              <a:rPr lang="en-US" sz="2000" dirty="0"/>
              <a:t>         - Bahá'u’lláh</a:t>
            </a: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r>
              <a:rPr lang="en-US" sz="2000" dirty="0"/>
              <a:t> </a:t>
            </a:r>
          </a:p>
        </p:txBody>
      </p:sp>
    </p:spTree>
    <p:extLst>
      <p:ext uri="{BB962C8B-B14F-4D97-AF65-F5344CB8AC3E}">
        <p14:creationId xmlns:p14="http://schemas.microsoft.com/office/powerpoint/2010/main" val="24388750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70491"/>
            <a:ext cx="10430412" cy="6428543"/>
          </a:xfrm>
        </p:spPr>
        <p:txBody>
          <a:bodyPr>
            <a:normAutofit fontScale="90000"/>
          </a:bodyPr>
          <a:lstStyle/>
          <a:p>
            <a:r>
              <a:rPr lang="en-US" sz="2000" dirty="0"/>
              <a:t>                                                                   10</a:t>
            </a:r>
            <a:br>
              <a:rPr lang="en-US" sz="2000" dirty="0"/>
            </a:br>
            <a:br>
              <a:rPr lang="en-US" sz="2000" dirty="0"/>
            </a:br>
            <a:r>
              <a:rPr lang="en-US" sz="2400" dirty="0"/>
              <a:t>O ye that have minds to know! Raise up your suppliant hands to the heaven of the one God and humble yourselves and be lowly before Him, and thank Him for this supreme endowment, and implore Him to succor us until, in this present age godlike impulses may radiate from the conscience of mankind, and this divinely kindled fire which has been entrusted to the human heart may never die away.</a:t>
            </a:r>
            <a:br>
              <a:rPr lang="en-US" sz="2000" dirty="0"/>
            </a:br>
            <a:r>
              <a:rPr lang="en-US" sz="2000" dirty="0"/>
              <a:t> </a:t>
            </a:r>
            <a:br>
              <a:rPr lang="en-US" sz="2000" dirty="0"/>
            </a:br>
            <a:br>
              <a:rPr lang="en-US" sz="2000" dirty="0"/>
            </a:br>
            <a:r>
              <a:rPr lang="en-US" sz="2000" dirty="0"/>
              <a:t>- '</a:t>
            </a:r>
            <a:r>
              <a:rPr lang="en-US" sz="2000" dirty="0" err="1"/>
              <a:t>Abdu'l-Bahá</a:t>
            </a: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endParaRPr lang="en-US" sz="2000" dirty="0"/>
          </a:p>
        </p:txBody>
      </p:sp>
    </p:spTree>
    <p:extLst>
      <p:ext uri="{BB962C8B-B14F-4D97-AF65-F5344CB8AC3E}">
        <p14:creationId xmlns:p14="http://schemas.microsoft.com/office/powerpoint/2010/main" val="36531128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048038" y="685800"/>
            <a:ext cx="8915399" cy="253999"/>
          </a:xfrm>
        </p:spPr>
        <p:txBody>
          <a:bodyPr>
            <a:noAutofit/>
          </a:bodyPr>
          <a:lstStyle/>
          <a:p>
            <a:pPr algn="ctr"/>
            <a:r>
              <a:rPr lang="en-US" sz="2400" dirty="0"/>
              <a:t>11</a:t>
            </a:r>
          </a:p>
        </p:txBody>
      </p:sp>
      <p:pic>
        <p:nvPicPr>
          <p:cNvPr id="6" name="Picture 5" descr="Macintosh HD:private:var:folders:9_:syzgr3yx5bsd487fmfk7jt_c0000gp:T:TemporaryItems:a3a4d55180bee84120f705ffbd2b35b6.jpg"/>
          <p:cNvPicPr/>
          <p:nvPr/>
        </p:nvPicPr>
        <p:blipFill>
          <a:blip r:embed="rId2">
            <a:extLst>
              <a:ext uri="{28A0092B-C50C-407E-A947-70E740481C1C}">
                <a14:useLocalDpi xmlns:a14="http://schemas.microsoft.com/office/drawing/2010/main" val="0"/>
              </a:ext>
            </a:extLst>
          </a:blip>
          <a:srcRect/>
          <a:stretch>
            <a:fillRect/>
          </a:stretch>
        </p:blipFill>
        <p:spPr bwMode="auto">
          <a:xfrm>
            <a:off x="3659884" y="1616270"/>
            <a:ext cx="5691706" cy="3962400"/>
          </a:xfrm>
          <a:prstGeom prst="rect">
            <a:avLst/>
          </a:prstGeom>
          <a:noFill/>
          <a:ln>
            <a:noFill/>
          </a:ln>
        </p:spPr>
      </p:pic>
    </p:spTree>
    <p:extLst>
      <p:ext uri="{BB962C8B-B14F-4D97-AF65-F5344CB8AC3E}">
        <p14:creationId xmlns:p14="http://schemas.microsoft.com/office/powerpoint/2010/main" val="486780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70491"/>
            <a:ext cx="10918092" cy="6428543"/>
          </a:xfrm>
        </p:spPr>
        <p:txBody>
          <a:bodyPr>
            <a:normAutofit/>
          </a:bodyPr>
          <a:lstStyle/>
          <a:p>
            <a:r>
              <a:rPr lang="en-US" sz="2000" dirty="0"/>
              <a:t>                                                                   12</a:t>
            </a:r>
            <a:br>
              <a:rPr lang="en-US" sz="2000" dirty="0"/>
            </a:br>
            <a:r>
              <a:rPr lang="en-US" sz="2000" dirty="0"/>
              <a:t>O my friend, look upon thyself: hadst thou not become a father nor begotten a son, neither wouldst thou have heard these sayings. Now forget them all, that thou mayest learn from the Master of Love in the schoolhouse of oneness, and return to God and forsake the inner land of unreality for thy true station, and dwell within the shadow of the tree of knowledge. </a:t>
            </a:r>
            <a:br>
              <a:rPr lang="en-US" sz="2000" dirty="0"/>
            </a:br>
            <a:br>
              <a:rPr lang="en-US" sz="2000" dirty="0"/>
            </a:br>
            <a:r>
              <a:rPr lang="en-US" sz="2000" dirty="0"/>
              <a:t>O thou dear one! Impoverish thyself, that thou mayest enter the high court of riches; and humble thy body, that thou mayest drink from the river of glory, and attain to the full meaning of the poems whereof thou hadst asked.</a:t>
            </a:r>
            <a:br>
              <a:rPr lang="en-US" sz="2000" dirty="0"/>
            </a:br>
            <a:br>
              <a:rPr lang="en-US" sz="2000" dirty="0"/>
            </a:br>
            <a:br>
              <a:rPr lang="en-US" sz="2000" dirty="0"/>
            </a:br>
            <a:r>
              <a:rPr lang="en-US" sz="2000" dirty="0"/>
              <a:t>           - Bahá'u'lláh</a:t>
            </a:r>
            <a:br>
              <a:rPr lang="en-US" sz="2000" dirty="0"/>
            </a:br>
            <a:br>
              <a:rPr lang="en-US" sz="2000" dirty="0"/>
            </a:br>
            <a:br>
              <a:rPr lang="en-US" sz="2000" dirty="0"/>
            </a:br>
            <a:br>
              <a:rPr lang="en-US" sz="2000" dirty="0"/>
            </a:br>
            <a:br>
              <a:rPr lang="en-US" sz="2000" dirty="0"/>
            </a:br>
            <a:br>
              <a:rPr lang="en-US" sz="2000" dirty="0"/>
            </a:br>
            <a:endParaRPr lang="en-US" sz="2000" dirty="0"/>
          </a:p>
        </p:txBody>
      </p:sp>
    </p:spTree>
    <p:extLst>
      <p:ext uri="{BB962C8B-B14F-4D97-AF65-F5344CB8AC3E}">
        <p14:creationId xmlns:p14="http://schemas.microsoft.com/office/powerpoint/2010/main" val="23395602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011485" y="400051"/>
            <a:ext cx="8915399" cy="3073399"/>
          </a:xfrm>
        </p:spPr>
        <p:txBody>
          <a:bodyPr>
            <a:normAutofit/>
          </a:bodyPr>
          <a:lstStyle/>
          <a:p>
            <a:pPr algn="ctr"/>
            <a:r>
              <a:rPr lang="en-US" sz="2000" dirty="0"/>
              <a:t>13</a:t>
            </a:r>
          </a:p>
        </p:txBody>
      </p:sp>
      <p:pic>
        <p:nvPicPr>
          <p:cNvPr id="6" name="Picture 5" descr="Macintosh HD:private:var:folders:9_:syzgr3yx5bsd487fmfk7jt_c0000gp:T:TemporaryItems:7f0ea9cd0f1f990613123636aed627a5.png"/>
          <p:cNvPicPr/>
          <p:nvPr/>
        </p:nvPicPr>
        <p:blipFill>
          <a:blip r:embed="rId2">
            <a:extLst>
              <a:ext uri="{28A0092B-C50C-407E-A947-70E740481C1C}">
                <a14:useLocalDpi xmlns:a14="http://schemas.microsoft.com/office/drawing/2010/main" val="0"/>
              </a:ext>
            </a:extLst>
          </a:blip>
          <a:srcRect/>
          <a:stretch>
            <a:fillRect/>
          </a:stretch>
        </p:blipFill>
        <p:spPr bwMode="auto">
          <a:xfrm>
            <a:off x="2094034" y="1282700"/>
            <a:ext cx="8750300" cy="4381500"/>
          </a:xfrm>
          <a:prstGeom prst="rect">
            <a:avLst/>
          </a:prstGeom>
          <a:noFill/>
          <a:ln>
            <a:noFill/>
          </a:ln>
        </p:spPr>
      </p:pic>
    </p:spTree>
    <p:extLst>
      <p:ext uri="{BB962C8B-B14F-4D97-AF65-F5344CB8AC3E}">
        <p14:creationId xmlns:p14="http://schemas.microsoft.com/office/powerpoint/2010/main" val="494944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70491"/>
            <a:ext cx="10918092" cy="6428543"/>
          </a:xfrm>
        </p:spPr>
        <p:txBody>
          <a:bodyPr>
            <a:normAutofit/>
          </a:bodyPr>
          <a:lstStyle/>
          <a:p>
            <a:r>
              <a:rPr lang="en-US" sz="2000" dirty="0"/>
              <a:t>                                                                    14</a:t>
            </a:r>
            <a:br>
              <a:rPr lang="en-US" sz="2000" dirty="0"/>
            </a:br>
            <a:br>
              <a:rPr lang="en-US" sz="2000" dirty="0"/>
            </a:br>
            <a:r>
              <a:rPr lang="en-US" sz="2000" dirty="0"/>
              <a:t>                                                        O SON OF MAN!</a:t>
            </a:r>
            <a:br>
              <a:rPr lang="en-US" sz="2000" dirty="0"/>
            </a:br>
            <a:br>
              <a:rPr lang="en-US" sz="2000" dirty="0"/>
            </a:br>
            <a:r>
              <a:rPr lang="en-US" sz="2000" dirty="0"/>
              <a:t>Humble thyself before Me, that I may graciously visit thee. Arise for the triumph of My cause, that while yet on earth thou mayest obtain the victory.</a:t>
            </a:r>
            <a:br>
              <a:rPr lang="en-US" sz="2000" dirty="0"/>
            </a:br>
            <a:br>
              <a:rPr lang="en-US" sz="2000" dirty="0"/>
            </a:br>
            <a:br>
              <a:rPr lang="en-US" sz="2000" dirty="0"/>
            </a:br>
            <a:r>
              <a:rPr lang="en-US" sz="2000" dirty="0"/>
              <a:t>          - Bahá’u’lláh</a:t>
            </a: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endParaRPr lang="en-US" sz="2000" dirty="0"/>
          </a:p>
        </p:txBody>
      </p:sp>
    </p:spTree>
    <p:extLst>
      <p:ext uri="{BB962C8B-B14F-4D97-AF65-F5344CB8AC3E}">
        <p14:creationId xmlns:p14="http://schemas.microsoft.com/office/powerpoint/2010/main" val="7904016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00462F-3B2D-48CE-87AB-0BB8A3C34751}"/>
              </a:ext>
            </a:extLst>
          </p:cNvPr>
          <p:cNvSpPr txBox="1"/>
          <p:nvPr/>
        </p:nvSpPr>
        <p:spPr>
          <a:xfrm>
            <a:off x="2438400" y="3200400"/>
            <a:ext cx="8296165"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p:txBody>
      </p:sp>
      <p:sp>
        <p:nvSpPr>
          <p:cNvPr id="4" name="Rectangle 3"/>
          <p:cNvSpPr/>
          <p:nvPr/>
        </p:nvSpPr>
        <p:spPr>
          <a:xfrm>
            <a:off x="3048000" y="2828836"/>
            <a:ext cx="6096000" cy="1200329"/>
          </a:xfrm>
          <a:prstGeom prst="rect">
            <a:avLst/>
          </a:prstGeom>
        </p:spPr>
        <p:txBody>
          <a:bodyPr>
            <a:spAutoFit/>
          </a:bodyPr>
          <a:lstStyle/>
          <a:p>
            <a:r>
              <a:rPr lang="en-US" dirty="0"/>
              <a:t> </a:t>
            </a:r>
            <a:r>
              <a:rPr lang="en-US" u="sng" dirty="0">
                <a:hlinkClick r:id="rId3"/>
              </a:rPr>
              <a:t>https://www.youtube.com/watch?v=qdZ5wY9XxdA</a:t>
            </a:r>
            <a:endParaRPr lang="en-US" dirty="0"/>
          </a:p>
          <a:p>
            <a:r>
              <a:rPr lang="en-US" dirty="0"/>
              <a:t> </a:t>
            </a:r>
          </a:p>
          <a:p>
            <a:r>
              <a:rPr lang="en-US" dirty="0"/>
              <a:t>Willie Nelson-It’s hard to be humble</a:t>
            </a:r>
          </a:p>
          <a:p>
            <a:r>
              <a:rPr lang="en-US" dirty="0"/>
              <a:t> </a:t>
            </a:r>
          </a:p>
        </p:txBody>
      </p:sp>
      <p:pic>
        <p:nvPicPr>
          <p:cNvPr id="5" name="Online Media 4" title="Willie Nelson - It's Hard to Be Humble (Official Music Video)">
            <a:hlinkClick r:id="" action="ppaction://media"/>
            <a:extLst>
              <a:ext uri="{FF2B5EF4-FFF2-40B4-BE49-F238E27FC236}">
                <a16:creationId xmlns:a16="http://schemas.microsoft.com/office/drawing/2014/main" id="{6595CC6F-B853-4D8E-98E5-96AB922B5F21}"/>
              </a:ext>
            </a:extLst>
          </p:cNvPr>
          <p:cNvPicPr>
            <a:picLocks noRot="1" noChangeAspect="1"/>
          </p:cNvPicPr>
          <p:nvPr>
            <a:videoFile r:link="rId1"/>
          </p:nvPr>
        </p:nvPicPr>
        <p:blipFill>
          <a:blip r:embed="rId4"/>
          <a:stretch>
            <a:fillRect/>
          </a:stretch>
        </p:blipFill>
        <p:spPr>
          <a:xfrm>
            <a:off x="1382790" y="658331"/>
            <a:ext cx="9851267" cy="5541338"/>
          </a:xfrm>
          <a:prstGeom prst="rect">
            <a:avLst/>
          </a:prstGeom>
        </p:spPr>
      </p:pic>
    </p:spTree>
    <p:extLst>
      <p:ext uri="{BB962C8B-B14F-4D97-AF65-F5344CB8AC3E}">
        <p14:creationId xmlns:p14="http://schemas.microsoft.com/office/powerpoint/2010/main" val="490594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office theme</Template>
  <TotalTime>105</TotalTime>
  <Words>2388</Words>
  <Application>Microsoft Office PowerPoint</Application>
  <PresentationFormat>Widescreen</PresentationFormat>
  <Paragraphs>33</Paragraphs>
  <Slides>17</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Century Gothic</vt:lpstr>
      <vt:lpstr>Wingdings 3</vt:lpstr>
      <vt:lpstr>Wisp</vt:lpstr>
      <vt:lpstr> https://www.youtube.com/watch?v=awzNHuGqoMc   Tim McGraw - Humble And Kind (Official Video)           </vt:lpstr>
      <vt:lpstr>                                                                      1  O my Lord! Make Thy beauty to be my food, and Thy presence my drink, and Thy pleasure my hope, and praise of Thee my action, and remembrance of Thee my companion, and the power of Thy sovereignty my succorer, and Thy habitation my home and my dwelling-place the seat Thou hast sanctified from the limitations imposed upon them who are shut out as by a veil from Thee.  Thou art, verily, the Almighty, the All-Glorious, the Most Powerful.                      -- Bahá'u’lláh</vt:lpstr>
      <vt:lpstr>                                                                                                                                                     2                                                                            Beseech ye the one true God to grant that ye may taste the savor of such deeds as are performed in His path, and partake of the sweetness of such humility and submissiveness as are shown for His sake. Forget your own selves, and turn your eyes toward your neighbor. Bend your energies to whatever may foster the education of men. Nothing is, or can ever be, hidden form God. If ye follow in His way, His incalculable and imperishable blessings will be showered upon you.    -   Bahá'u’lláh</vt:lpstr>
      <vt:lpstr>                                                                     3                                 I Love the man who has no expectation, Is pure and skilled, indifferent,  Who has no worries, and gives up All (selfish) enterprise, wrapt up in (bhakta) Me.   - Bhagavad-Gita</vt:lpstr>
      <vt:lpstr>                                                               4                   </vt:lpstr>
      <vt:lpstr>                                                                   5  Evanescence or Humility. That is to say, man must become evanescent in God. Must forget his own selfish conditions that he may thus arise to the station of sacrifice. It should be to such a degree that if he sleep, it should not be for pleasure, but to rest the body in order to do better, to speak better, to explain more beautifully, to serve the servants of God and prove the truths. When he remains awake, he should seek to be attentive, serve the Cause of God and sacrifice his own stations for those of God. When he attains this station, the confirmations of the Holy Spirit will surely reach him, and man with this power can withstand all who inhabit the earth.           - 'Abdu'l-Bahá</vt:lpstr>
      <vt:lpstr>                                                                      6   The third leaf of the Most Exalted Paradise is this: O son of man! If thine eyes be turned towards mercy, forsake the things that profit thee and cleave unto that which will profit mankind. And if thine eyes be turned towards justice, choose thou for thy neighbour that which thou choosest for thyself. Humility exalteth man to the heaven of glory and power, while pride abaseth him to the depths of wretchedness and degradation.            - Bahá'u’lláh</vt:lpstr>
      <vt:lpstr>In this Baha’i Blog Studio Session, we’re in Auckland, New Zealand with Grant Hindin-Miller who sings “Humble Thyself” from the Writings of Baha’u’llah. You can also watch the recording of this song on Baha’i Blog’s YouTube channel here: https://www.youtube.com/watch?v=kkYNUIHXV_Y This song was filmed and recorded in Auckland, New Zealand, September 2017. Here is the quotation used for the lyrics below followed by the quotation and chords: “O Son of Man! Humble thyself before Me, that I may graciously visit thee. Arise for the triumph of My cause, that while yet on earth thou mayest obtain the victory. O Son of the Throne! Thy hearing is My hearing, hear thou therewith. Thy sight is My sight, do thou see therewith, that in thine inmost soul thou mayest testify unto My exalted sanctity, and I within Myself may bear witness unto an exalted  station for thee” -Baha’u’llah</vt:lpstr>
      <vt:lpstr>                                                                      7  Beware that ye swell not with pride before God, and disdainfully reject His loved ones. Defer ye humbly to the faithful, they that have believed in God and in His signs, whose hearts witness to His unity, whose tongues proclaim His oneness and who speak not except by His leave. Thus do We exhort you with justice, and warn you with truth, that perchance ye may be awakened.       - Bahá'u'lláh         </vt:lpstr>
      <vt:lpstr>                                                                8                   </vt:lpstr>
      <vt:lpstr>                                                                    9                                              O SON OF MAN!  Wert thou to speed through the immensity of space and traverse the expanse of heaven, yet thou wouldst find no rest save in submission to Our command and humbleness before Our Face.            - Bahá'u’lláh          </vt:lpstr>
      <vt:lpstr>                                                                   10  O ye that have minds to know! Raise up your suppliant hands to the heaven of the one God and humble yourselves and be lowly before Him, and thank Him for this supreme endowment, and implore Him to succor us until, in this present age godlike impulses may radiate from the conscience of mankind, and this divinely kindled fire which has been entrusted to the human heart may never die away.    - 'Abdu'l-Bahá         </vt:lpstr>
      <vt:lpstr>PowerPoint Presentation</vt:lpstr>
      <vt:lpstr>                                                                   12 O my friend, look upon thyself: hadst thou not become a father nor begotten a son, neither wouldst thou have heard these sayings. Now forget them all, that thou mayest learn from the Master of Love in the schoolhouse of oneness, and return to God and forsake the inner land of unreality for thy true station, and dwell within the shadow of the tree of knowledge.   O thou dear one! Impoverish thyself, that thou mayest enter the high court of riches; and humble thy body, that thou mayest drink from the river of glory, and attain to the full meaning of the poems whereof thou hadst asked.              - Bahá'u'lláh      </vt:lpstr>
      <vt:lpstr>PowerPoint Presentation</vt:lpstr>
      <vt:lpstr>                                                                    14                                                          O SON OF MAN!  Humble thyself before Me, that I may graciously visit thee. Arise for the triumph of My cause, that while yet on earth thou mayest obtain the victory.             - Bahá’u’lláh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633</cp:revision>
  <dcterms:created xsi:type="dcterms:W3CDTF">2020-10-14T15:24:59Z</dcterms:created>
  <dcterms:modified xsi:type="dcterms:W3CDTF">2020-10-23T23:48:24Z</dcterms:modified>
</cp:coreProperties>
</file>