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75" r:id="rId2"/>
    <p:sldId id="285" r:id="rId3"/>
    <p:sldId id="280" r:id="rId4"/>
    <p:sldId id="281" r:id="rId5"/>
    <p:sldId id="282" r:id="rId6"/>
    <p:sldId id="283" r:id="rId7"/>
    <p:sldId id="284" r:id="rId8"/>
    <p:sldId id="257" r:id="rId9"/>
    <p:sldId id="276" r:id="rId10"/>
    <p:sldId id="277" r:id="rId11"/>
    <p:sldId id="278" r:id="rId12"/>
    <p:sldId id="279" r:id="rId13"/>
    <p:sldId id="286" r:id="rId1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1152">
          <p15:clr>
            <a:srgbClr val="A4A3A4"/>
          </p15:clr>
        </p15:guide>
        <p15:guide id="5" orient="horz" pos="3360">
          <p15:clr>
            <a:srgbClr val="A4A3A4"/>
          </p15:clr>
        </p15:guide>
        <p15:guide id="6" orient="horz" pos="3072">
          <p15:clr>
            <a:srgbClr val="A4A3A4"/>
          </p15:clr>
        </p15:guide>
        <p15:guide id="7" orient="horz" pos="864">
          <p15:clr>
            <a:srgbClr val="A4A3A4"/>
          </p15:clr>
        </p15:guide>
        <p15:guide id="8" orient="horz" pos="528">
          <p15:clr>
            <a:srgbClr val="A4A3A4"/>
          </p15:clr>
        </p15:guide>
        <p15:guide id="9" orient="horz" pos="2784">
          <p15:clr>
            <a:srgbClr val="A4A3A4"/>
          </p15:clr>
        </p15:guide>
        <p15:guide id="10" pos="3839">
          <p15:clr>
            <a:srgbClr val="A4A3A4"/>
          </p15:clr>
        </p15:guide>
        <p15:guide id="11" pos="959">
          <p15:clr>
            <a:srgbClr val="A4A3A4"/>
          </p15:clr>
        </p15:guide>
        <p15:guide id="12" pos="7007">
          <p15:clr>
            <a:srgbClr val="A4A3A4"/>
          </p15:clr>
        </p15:guide>
        <p15:guide id="13" pos="6719">
          <p15:clr>
            <a:srgbClr val="A4A3A4"/>
          </p15:clr>
        </p15:guide>
        <p15:guide id="14" pos="6143">
          <p15:clr>
            <a:srgbClr val="A4A3A4"/>
          </p15:clr>
        </p15:guide>
        <p15:guide id="15" pos="3983">
          <p15:clr>
            <a:srgbClr val="A4A3A4"/>
          </p15:clr>
        </p15:guide>
        <p15:guide id="16" pos="527">
          <p15:clr>
            <a:srgbClr val="A4A3A4"/>
          </p15:clr>
        </p15:guide>
        <p15:guide id="17" pos="715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71A84D-5B96-42AA-BC46-7ED8785FFB29}" v="3163" dt="2020-08-11T17:43:20.0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93" d="100"/>
          <a:sy n="93" d="100"/>
        </p:scale>
        <p:origin x="120" y="774"/>
      </p:cViewPr>
      <p:guideLst>
        <p:guide orient="horz" pos="2160"/>
        <p:guide orient="horz" pos="1008"/>
        <p:guide orient="horz" pos="3792"/>
        <p:guide orient="horz" pos="1152"/>
        <p:guide orient="horz" pos="3360"/>
        <p:guide orient="horz" pos="3072"/>
        <p:guide orient="horz" pos="864"/>
        <p:guide orient="horz" pos="528"/>
        <p:guide orient="horz" pos="2784"/>
        <p:guide pos="3839"/>
        <p:guide pos="959"/>
        <p:guide pos="7007"/>
        <p:guide pos="6719"/>
        <p:guide pos="6143"/>
        <p:guide pos="3983"/>
        <p:guide pos="527"/>
        <p:guide pos="7151"/>
      </p:guideLst>
    </p:cSldViewPr>
  </p:slideViewPr>
  <p:notesTextViewPr>
    <p:cViewPr>
      <p:scale>
        <a:sx n="1" d="1"/>
        <a:sy n="1" d="1"/>
      </p:scale>
      <p:origin x="0" y="0"/>
    </p:cViewPr>
  </p:notesTextViewPr>
  <p:notesViewPr>
    <p:cSldViewPr>
      <p:cViewPr varScale="1">
        <p:scale>
          <a:sx n="84" d="100"/>
          <a:sy n="84" d="100"/>
        </p:scale>
        <p:origin x="1002"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D671A84D-5B96-42AA-BC46-7ED8785FFB29}"/>
    <pc:docChg chg="addSld delSld modSld sldOrd">
      <pc:chgData name="GLADYS NAY" userId="97eb4254fa17524f" providerId="Windows Live" clId="Web-{D671A84D-5B96-42AA-BC46-7ED8785FFB29}" dt="2020-08-11T17:43:20.096" v="3161"/>
      <pc:docMkLst>
        <pc:docMk/>
      </pc:docMkLst>
      <pc:sldChg chg="addSp delSp modSp">
        <pc:chgData name="GLADYS NAY" userId="97eb4254fa17524f" providerId="Windows Live" clId="Web-{D671A84D-5B96-42AA-BC46-7ED8785FFB29}" dt="2020-08-11T17:36:06.384" v="3084" actId="20577"/>
        <pc:sldMkLst>
          <pc:docMk/>
          <pc:sldMk cId="456561043" sldId="257"/>
        </pc:sldMkLst>
        <pc:spChg chg="del">
          <ac:chgData name="GLADYS NAY" userId="97eb4254fa17524f" providerId="Windows Live" clId="Web-{D671A84D-5B96-42AA-BC46-7ED8785FFB29}" dt="2020-08-11T16:09:59.597" v="0"/>
          <ac:spMkLst>
            <pc:docMk/>
            <pc:sldMk cId="456561043" sldId="257"/>
            <ac:spMk id="2" creationId="{00000000-0000-0000-0000-000000000000}"/>
          </ac:spMkLst>
        </pc:spChg>
        <pc:spChg chg="mod">
          <ac:chgData name="GLADYS NAY" userId="97eb4254fa17524f" providerId="Windows Live" clId="Web-{D671A84D-5B96-42AA-BC46-7ED8785FFB29}" dt="2020-08-11T17:36:06.384" v="3084" actId="20577"/>
          <ac:spMkLst>
            <pc:docMk/>
            <pc:sldMk cId="456561043" sldId="257"/>
            <ac:spMk id="3" creationId="{00000000-0000-0000-0000-000000000000}"/>
          </ac:spMkLst>
        </pc:spChg>
        <pc:spChg chg="add del mod">
          <ac:chgData name="GLADYS NAY" userId="97eb4254fa17524f" providerId="Windows Live" clId="Web-{D671A84D-5B96-42AA-BC46-7ED8785FFB29}" dt="2020-08-11T16:10:05.972" v="1"/>
          <ac:spMkLst>
            <pc:docMk/>
            <pc:sldMk cId="456561043" sldId="257"/>
            <ac:spMk id="5" creationId="{94A28A87-0359-45BD-B98C-C34BDC826486}"/>
          </ac:spMkLst>
        </pc:spChg>
      </pc:sldChg>
      <pc:sldChg chg="del">
        <pc:chgData name="GLADYS NAY" userId="97eb4254fa17524f" providerId="Windows Live" clId="Web-{D671A84D-5B96-42AA-BC46-7ED8785FFB29}" dt="2020-08-11T17:38:35.668" v="3154"/>
        <pc:sldMkLst>
          <pc:docMk/>
          <pc:sldMk cId="2873117324" sldId="258"/>
        </pc:sldMkLst>
      </pc:sldChg>
      <pc:sldChg chg="del">
        <pc:chgData name="GLADYS NAY" userId="97eb4254fa17524f" providerId="Windows Live" clId="Web-{D671A84D-5B96-42AA-BC46-7ED8785FFB29}" dt="2020-08-11T16:11:01.957" v="26"/>
        <pc:sldMkLst>
          <pc:docMk/>
          <pc:sldMk cId="3689592236" sldId="259"/>
        </pc:sldMkLst>
      </pc:sldChg>
      <pc:sldChg chg="del">
        <pc:chgData name="GLADYS NAY" userId="97eb4254fa17524f" providerId="Windows Live" clId="Web-{D671A84D-5B96-42AA-BC46-7ED8785FFB29}" dt="2020-08-11T17:38:44.700" v="3156"/>
        <pc:sldMkLst>
          <pc:docMk/>
          <pc:sldMk cId="4046713945" sldId="262"/>
        </pc:sldMkLst>
      </pc:sldChg>
      <pc:sldChg chg="del">
        <pc:chgData name="GLADYS NAY" userId="97eb4254fa17524f" providerId="Windows Live" clId="Web-{D671A84D-5B96-42AA-BC46-7ED8785FFB29}" dt="2020-08-11T17:38:50.200" v="3157"/>
        <pc:sldMkLst>
          <pc:docMk/>
          <pc:sldMk cId="2377618160" sldId="263"/>
        </pc:sldMkLst>
      </pc:sldChg>
      <pc:sldChg chg="del">
        <pc:chgData name="GLADYS NAY" userId="97eb4254fa17524f" providerId="Windows Live" clId="Web-{D671A84D-5B96-42AA-BC46-7ED8785FFB29}" dt="2020-08-11T17:38:56.825" v="3159"/>
        <pc:sldMkLst>
          <pc:docMk/>
          <pc:sldMk cId="2670086793" sldId="264"/>
        </pc:sldMkLst>
      </pc:sldChg>
      <pc:sldChg chg="del">
        <pc:chgData name="GLADYS NAY" userId="97eb4254fa17524f" providerId="Windows Live" clId="Web-{D671A84D-5B96-42AA-BC46-7ED8785FFB29}" dt="2020-08-11T16:10:58.535" v="25"/>
        <pc:sldMkLst>
          <pc:docMk/>
          <pc:sldMk cId="4124289749" sldId="269"/>
        </pc:sldMkLst>
      </pc:sldChg>
      <pc:sldChg chg="del">
        <pc:chgData name="GLADYS NAY" userId="97eb4254fa17524f" providerId="Windows Live" clId="Web-{D671A84D-5B96-42AA-BC46-7ED8785FFB29}" dt="2020-08-11T16:11:04.801" v="27"/>
        <pc:sldMkLst>
          <pc:docMk/>
          <pc:sldMk cId="114171940" sldId="270"/>
        </pc:sldMkLst>
      </pc:sldChg>
      <pc:sldChg chg="del">
        <pc:chgData name="GLADYS NAY" userId="97eb4254fa17524f" providerId="Windows Live" clId="Web-{D671A84D-5B96-42AA-BC46-7ED8785FFB29}" dt="2020-08-11T16:11:09.004" v="28"/>
        <pc:sldMkLst>
          <pc:docMk/>
          <pc:sldMk cId="3316169391" sldId="272"/>
        </pc:sldMkLst>
      </pc:sldChg>
      <pc:sldChg chg="del">
        <pc:chgData name="GLADYS NAY" userId="97eb4254fa17524f" providerId="Windows Live" clId="Web-{D671A84D-5B96-42AA-BC46-7ED8785FFB29}" dt="2020-08-11T17:38:40.528" v="3155"/>
        <pc:sldMkLst>
          <pc:docMk/>
          <pc:sldMk cId="533970288" sldId="273"/>
        </pc:sldMkLst>
      </pc:sldChg>
      <pc:sldChg chg="del">
        <pc:chgData name="GLADYS NAY" userId="97eb4254fa17524f" providerId="Windows Live" clId="Web-{D671A84D-5B96-42AA-BC46-7ED8785FFB29}" dt="2020-08-11T17:38:53.341" v="3158"/>
        <pc:sldMkLst>
          <pc:docMk/>
          <pc:sldMk cId="965303549" sldId="274"/>
        </pc:sldMkLst>
      </pc:sldChg>
      <pc:sldChg chg="modSp add ord replId">
        <pc:chgData name="GLADYS NAY" userId="97eb4254fa17524f" providerId="Windows Live" clId="Web-{D671A84D-5B96-42AA-BC46-7ED8785FFB29}" dt="2020-08-11T17:32:47.334" v="3075" actId="20577"/>
        <pc:sldMkLst>
          <pc:docMk/>
          <pc:sldMk cId="2245664814" sldId="275"/>
        </pc:sldMkLst>
        <pc:spChg chg="mod">
          <ac:chgData name="GLADYS NAY" userId="97eb4254fa17524f" providerId="Windows Live" clId="Web-{D671A84D-5B96-42AA-BC46-7ED8785FFB29}" dt="2020-08-11T17:32:47.334" v="3075" actId="20577"/>
          <ac:spMkLst>
            <pc:docMk/>
            <pc:sldMk cId="2245664814" sldId="275"/>
            <ac:spMk id="3" creationId="{00000000-0000-0000-0000-000000000000}"/>
          </ac:spMkLst>
        </pc:spChg>
      </pc:sldChg>
      <pc:sldChg chg="modSp add replId">
        <pc:chgData name="GLADYS NAY" userId="97eb4254fa17524f" providerId="Windows Live" clId="Web-{D671A84D-5B96-42AA-BC46-7ED8785FFB29}" dt="2020-08-11T17:36:13.681" v="3087" actId="20577"/>
        <pc:sldMkLst>
          <pc:docMk/>
          <pc:sldMk cId="2184057224" sldId="276"/>
        </pc:sldMkLst>
        <pc:spChg chg="mod">
          <ac:chgData name="GLADYS NAY" userId="97eb4254fa17524f" providerId="Windows Live" clId="Web-{D671A84D-5B96-42AA-BC46-7ED8785FFB29}" dt="2020-08-11T17:36:13.681" v="3087" actId="20577"/>
          <ac:spMkLst>
            <pc:docMk/>
            <pc:sldMk cId="2184057224" sldId="276"/>
            <ac:spMk id="3" creationId="{00000000-0000-0000-0000-000000000000}"/>
          </ac:spMkLst>
        </pc:spChg>
      </pc:sldChg>
      <pc:sldChg chg="modSp add replId">
        <pc:chgData name="GLADYS NAY" userId="97eb4254fa17524f" providerId="Windows Live" clId="Web-{D671A84D-5B96-42AA-BC46-7ED8785FFB29}" dt="2020-08-11T17:36:18.806" v="3090" actId="20577"/>
        <pc:sldMkLst>
          <pc:docMk/>
          <pc:sldMk cId="1354865770" sldId="277"/>
        </pc:sldMkLst>
        <pc:spChg chg="mod">
          <ac:chgData name="GLADYS NAY" userId="97eb4254fa17524f" providerId="Windows Live" clId="Web-{D671A84D-5B96-42AA-BC46-7ED8785FFB29}" dt="2020-08-11T17:36:18.806" v="3090" actId="20577"/>
          <ac:spMkLst>
            <pc:docMk/>
            <pc:sldMk cId="1354865770" sldId="277"/>
            <ac:spMk id="3" creationId="{00000000-0000-0000-0000-000000000000}"/>
          </ac:spMkLst>
        </pc:spChg>
      </pc:sldChg>
      <pc:sldChg chg="modSp add replId">
        <pc:chgData name="GLADYS NAY" userId="97eb4254fa17524f" providerId="Windows Live" clId="Web-{D671A84D-5B96-42AA-BC46-7ED8785FFB29}" dt="2020-08-11T17:36:23.932" v="3093" actId="20577"/>
        <pc:sldMkLst>
          <pc:docMk/>
          <pc:sldMk cId="1550094007" sldId="278"/>
        </pc:sldMkLst>
        <pc:spChg chg="mod">
          <ac:chgData name="GLADYS NAY" userId="97eb4254fa17524f" providerId="Windows Live" clId="Web-{D671A84D-5B96-42AA-BC46-7ED8785FFB29}" dt="2020-08-11T17:36:23.932" v="3093" actId="20577"/>
          <ac:spMkLst>
            <pc:docMk/>
            <pc:sldMk cId="1550094007" sldId="278"/>
            <ac:spMk id="3" creationId="{00000000-0000-0000-0000-000000000000}"/>
          </ac:spMkLst>
        </pc:spChg>
      </pc:sldChg>
      <pc:sldChg chg="addSp modSp add replId">
        <pc:chgData name="GLADYS NAY" userId="97eb4254fa17524f" providerId="Windows Live" clId="Web-{D671A84D-5B96-42AA-BC46-7ED8785FFB29}" dt="2020-08-11T17:43:20.096" v="3161"/>
        <pc:sldMkLst>
          <pc:docMk/>
          <pc:sldMk cId="4073587960" sldId="279"/>
        </pc:sldMkLst>
        <pc:spChg chg="add mod">
          <ac:chgData name="GLADYS NAY" userId="97eb4254fa17524f" providerId="Windows Live" clId="Web-{D671A84D-5B96-42AA-BC46-7ED8785FFB29}" dt="2020-08-11T17:43:20.096" v="3161"/>
          <ac:spMkLst>
            <pc:docMk/>
            <pc:sldMk cId="4073587960" sldId="279"/>
            <ac:spMk id="2" creationId="{0391C19A-E1D5-4C37-B89E-F7DEFE7FE069}"/>
          </ac:spMkLst>
        </pc:spChg>
        <pc:spChg chg="mod">
          <ac:chgData name="GLADYS NAY" userId="97eb4254fa17524f" providerId="Windows Live" clId="Web-{D671A84D-5B96-42AA-BC46-7ED8785FFB29}" dt="2020-08-11T17:37:08.011" v="3102" actId="20577"/>
          <ac:spMkLst>
            <pc:docMk/>
            <pc:sldMk cId="4073587960" sldId="279"/>
            <ac:spMk id="3" creationId="{00000000-0000-0000-0000-000000000000}"/>
          </ac:spMkLst>
        </pc:spChg>
      </pc:sldChg>
      <pc:sldChg chg="modSp add replId">
        <pc:chgData name="GLADYS NAY" userId="97eb4254fa17524f" providerId="Windows Live" clId="Web-{D671A84D-5B96-42AA-BC46-7ED8785FFB29}" dt="2020-08-11T17:37:15.886" v="3107" actId="20577"/>
        <pc:sldMkLst>
          <pc:docMk/>
          <pc:sldMk cId="1938447823" sldId="280"/>
        </pc:sldMkLst>
        <pc:spChg chg="mod">
          <ac:chgData name="GLADYS NAY" userId="97eb4254fa17524f" providerId="Windows Live" clId="Web-{D671A84D-5B96-42AA-BC46-7ED8785FFB29}" dt="2020-08-11T17:37:15.886" v="3107" actId="20577"/>
          <ac:spMkLst>
            <pc:docMk/>
            <pc:sldMk cId="1938447823" sldId="280"/>
            <ac:spMk id="3" creationId="{00000000-0000-0000-0000-000000000000}"/>
          </ac:spMkLst>
        </pc:spChg>
      </pc:sldChg>
      <pc:sldChg chg="modSp add replId">
        <pc:chgData name="GLADYS NAY" userId="97eb4254fa17524f" providerId="Windows Live" clId="Web-{D671A84D-5B96-42AA-BC46-7ED8785FFB29}" dt="2020-08-11T17:37:31.448" v="3113" actId="20577"/>
        <pc:sldMkLst>
          <pc:docMk/>
          <pc:sldMk cId="3644153725" sldId="281"/>
        </pc:sldMkLst>
        <pc:spChg chg="mod">
          <ac:chgData name="GLADYS NAY" userId="97eb4254fa17524f" providerId="Windows Live" clId="Web-{D671A84D-5B96-42AA-BC46-7ED8785FFB29}" dt="2020-08-11T17:37:31.448" v="3113" actId="20577"/>
          <ac:spMkLst>
            <pc:docMk/>
            <pc:sldMk cId="3644153725" sldId="281"/>
            <ac:spMk id="3" creationId="{00000000-0000-0000-0000-000000000000}"/>
          </ac:spMkLst>
        </pc:spChg>
      </pc:sldChg>
      <pc:sldChg chg="modSp add replId">
        <pc:chgData name="GLADYS NAY" userId="97eb4254fa17524f" providerId="Windows Live" clId="Web-{D671A84D-5B96-42AA-BC46-7ED8785FFB29}" dt="2020-08-11T17:37:40.855" v="3119" actId="20577"/>
        <pc:sldMkLst>
          <pc:docMk/>
          <pc:sldMk cId="1296440950" sldId="282"/>
        </pc:sldMkLst>
        <pc:spChg chg="mod">
          <ac:chgData name="GLADYS NAY" userId="97eb4254fa17524f" providerId="Windows Live" clId="Web-{D671A84D-5B96-42AA-BC46-7ED8785FFB29}" dt="2020-08-11T17:37:40.855" v="3119" actId="20577"/>
          <ac:spMkLst>
            <pc:docMk/>
            <pc:sldMk cId="1296440950" sldId="282"/>
            <ac:spMk id="3" creationId="{00000000-0000-0000-0000-000000000000}"/>
          </ac:spMkLst>
        </pc:spChg>
      </pc:sldChg>
      <pc:sldChg chg="modSp add replId">
        <pc:chgData name="GLADYS NAY" userId="97eb4254fa17524f" providerId="Windows Live" clId="Web-{D671A84D-5B96-42AA-BC46-7ED8785FFB29}" dt="2020-08-11T17:37:48.293" v="3127" actId="20577"/>
        <pc:sldMkLst>
          <pc:docMk/>
          <pc:sldMk cId="2733011605" sldId="283"/>
        </pc:sldMkLst>
        <pc:spChg chg="mod">
          <ac:chgData name="GLADYS NAY" userId="97eb4254fa17524f" providerId="Windows Live" clId="Web-{D671A84D-5B96-42AA-BC46-7ED8785FFB29}" dt="2020-08-11T17:37:48.293" v="3127" actId="20577"/>
          <ac:spMkLst>
            <pc:docMk/>
            <pc:sldMk cId="2733011605" sldId="283"/>
            <ac:spMk id="3" creationId="{00000000-0000-0000-0000-000000000000}"/>
          </ac:spMkLst>
        </pc:spChg>
      </pc:sldChg>
      <pc:sldChg chg="modSp add replId">
        <pc:chgData name="GLADYS NAY" userId="97eb4254fa17524f" providerId="Windows Live" clId="Web-{D671A84D-5B96-42AA-BC46-7ED8785FFB29}" dt="2020-08-11T17:37:57.730" v="3133" actId="20577"/>
        <pc:sldMkLst>
          <pc:docMk/>
          <pc:sldMk cId="1827042370" sldId="284"/>
        </pc:sldMkLst>
        <pc:spChg chg="mod">
          <ac:chgData name="GLADYS NAY" userId="97eb4254fa17524f" providerId="Windows Live" clId="Web-{D671A84D-5B96-42AA-BC46-7ED8785FFB29}" dt="2020-08-11T17:37:57.730" v="3133" actId="20577"/>
          <ac:spMkLst>
            <pc:docMk/>
            <pc:sldMk cId="1827042370" sldId="284"/>
            <ac:spMk id="3" creationId="{00000000-0000-0000-0000-000000000000}"/>
          </ac:spMkLst>
        </pc:spChg>
      </pc:sldChg>
      <pc:sldChg chg="modSp add replId">
        <pc:chgData name="GLADYS NAY" userId="97eb4254fa17524f" providerId="Windows Live" clId="Web-{D671A84D-5B96-42AA-BC46-7ED8785FFB29}" dt="2020-08-11T17:38:10.105" v="3139" actId="20577"/>
        <pc:sldMkLst>
          <pc:docMk/>
          <pc:sldMk cId="1556230584" sldId="285"/>
        </pc:sldMkLst>
        <pc:spChg chg="mod">
          <ac:chgData name="GLADYS NAY" userId="97eb4254fa17524f" providerId="Windows Live" clId="Web-{D671A84D-5B96-42AA-BC46-7ED8785FFB29}" dt="2020-08-11T17:38:10.105" v="3139" actId="20577"/>
          <ac:spMkLst>
            <pc:docMk/>
            <pc:sldMk cId="1556230584" sldId="285"/>
            <ac:spMk id="3" creationId="{00000000-0000-0000-0000-000000000000}"/>
          </ac:spMkLst>
        </pc:spChg>
      </pc:sldChg>
      <pc:sldChg chg="modSp add replId">
        <pc:chgData name="GLADYS NAY" userId="97eb4254fa17524f" providerId="Windows Live" clId="Web-{D671A84D-5B96-42AA-BC46-7ED8785FFB29}" dt="2020-08-11T17:38:17.012" v="3145" actId="20577"/>
        <pc:sldMkLst>
          <pc:docMk/>
          <pc:sldMk cId="1852409165" sldId="286"/>
        </pc:sldMkLst>
        <pc:spChg chg="mod">
          <ac:chgData name="GLADYS NAY" userId="97eb4254fa17524f" providerId="Windows Live" clId="Web-{D671A84D-5B96-42AA-BC46-7ED8785FFB29}" dt="2020-08-11T17:38:17.012" v="3145" actId="20577"/>
          <ac:spMkLst>
            <pc:docMk/>
            <pc:sldMk cId="1852409165" sldId="286"/>
            <ac:spMk id="3" creationId="{00000000-0000-0000-0000-000000000000}"/>
          </ac:spMkLst>
        </pc:spChg>
      </pc:sldChg>
      <pc:sldChg chg="modSp add replId">
        <pc:chgData name="GLADYS NAY" userId="97eb4254fa17524f" providerId="Windows Live" clId="Web-{D671A84D-5B96-42AA-BC46-7ED8785FFB29}" dt="2020-08-11T17:38:25.965" v="3151" actId="20577"/>
        <pc:sldMkLst>
          <pc:docMk/>
          <pc:sldMk cId="787698725" sldId="287"/>
        </pc:sldMkLst>
        <pc:spChg chg="mod">
          <ac:chgData name="GLADYS NAY" userId="97eb4254fa17524f" providerId="Windows Live" clId="Web-{D671A84D-5B96-42AA-BC46-7ED8785FFB29}" dt="2020-08-11T17:38:25.965" v="3151" actId="20577"/>
          <ac:spMkLst>
            <pc:docMk/>
            <pc:sldMk cId="787698725" sldId="287"/>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04A8D02-4E65-4CCD-8312-4AB164C6C77D}" type="datetimeFigureOut">
              <a:rPr lang="en-US"/>
              <a:t>8/21/2020</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119DBA-4540-49B3-8FA9-6259387ECF9E}" type="slidenum">
              <a:rPr/>
              <a:t>‹#›</a:t>
            </a:fld>
            <a:endParaRPr/>
          </a:p>
        </p:txBody>
      </p:sp>
    </p:spTree>
    <p:extLst>
      <p:ext uri="{BB962C8B-B14F-4D97-AF65-F5344CB8AC3E}">
        <p14:creationId xmlns:p14="http://schemas.microsoft.com/office/powerpoint/2010/main" val="3587619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A755D9-D361-47B8-9652-3B4EA9776CE5}" type="datetimeFigureOut">
              <a:rPr lang="en-US"/>
              <a:t>8/21/2020</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B36274-F2B9-4C45-BBB4-0EDF4CD651A7}" type="slidenum">
              <a:rPr/>
              <a:t>‹#›</a:t>
            </a:fld>
            <a:endParaRPr/>
          </a:p>
        </p:txBody>
      </p:sp>
    </p:spTree>
    <p:extLst>
      <p:ext uri="{BB962C8B-B14F-4D97-AF65-F5344CB8AC3E}">
        <p14:creationId xmlns:p14="http://schemas.microsoft.com/office/powerpoint/2010/main" val="2147688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1</a:t>
            </a:fld>
            <a:endParaRPr lang="en-US"/>
          </a:p>
        </p:txBody>
      </p:sp>
    </p:spTree>
    <p:extLst>
      <p:ext uri="{BB962C8B-B14F-4D97-AF65-F5344CB8AC3E}">
        <p14:creationId xmlns:p14="http://schemas.microsoft.com/office/powerpoint/2010/main" val="3621764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2</a:t>
            </a:fld>
            <a:endParaRPr lang="en-US"/>
          </a:p>
        </p:txBody>
      </p:sp>
    </p:spTree>
    <p:extLst>
      <p:ext uri="{BB962C8B-B14F-4D97-AF65-F5344CB8AC3E}">
        <p14:creationId xmlns:p14="http://schemas.microsoft.com/office/powerpoint/2010/main" val="723471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3</a:t>
            </a:fld>
            <a:endParaRPr lang="en-US"/>
          </a:p>
        </p:txBody>
      </p:sp>
    </p:spTree>
    <p:extLst>
      <p:ext uri="{BB962C8B-B14F-4D97-AF65-F5344CB8AC3E}">
        <p14:creationId xmlns:p14="http://schemas.microsoft.com/office/powerpoint/2010/main" val="3047994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4</a:t>
            </a:fld>
            <a:endParaRPr lang="en-US"/>
          </a:p>
        </p:txBody>
      </p:sp>
    </p:spTree>
    <p:extLst>
      <p:ext uri="{BB962C8B-B14F-4D97-AF65-F5344CB8AC3E}">
        <p14:creationId xmlns:p14="http://schemas.microsoft.com/office/powerpoint/2010/main" val="4034648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5</a:t>
            </a:fld>
            <a:endParaRPr lang="en-US"/>
          </a:p>
        </p:txBody>
      </p:sp>
    </p:spTree>
    <p:extLst>
      <p:ext uri="{BB962C8B-B14F-4D97-AF65-F5344CB8AC3E}">
        <p14:creationId xmlns:p14="http://schemas.microsoft.com/office/powerpoint/2010/main" val="1739612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6</a:t>
            </a:fld>
            <a:endParaRPr lang="en-US"/>
          </a:p>
        </p:txBody>
      </p:sp>
    </p:spTree>
    <p:extLst>
      <p:ext uri="{BB962C8B-B14F-4D97-AF65-F5344CB8AC3E}">
        <p14:creationId xmlns:p14="http://schemas.microsoft.com/office/powerpoint/2010/main" val="1897986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7</a:t>
            </a:fld>
            <a:endParaRPr lang="en-US"/>
          </a:p>
        </p:txBody>
      </p:sp>
    </p:spTree>
    <p:extLst>
      <p:ext uri="{BB962C8B-B14F-4D97-AF65-F5344CB8AC3E}">
        <p14:creationId xmlns:p14="http://schemas.microsoft.com/office/powerpoint/2010/main" val="2720199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8</a:t>
            </a:fld>
            <a:endParaRPr lang="en-US"/>
          </a:p>
        </p:txBody>
      </p:sp>
    </p:spTree>
    <p:extLst>
      <p:ext uri="{BB962C8B-B14F-4D97-AF65-F5344CB8AC3E}">
        <p14:creationId xmlns:p14="http://schemas.microsoft.com/office/powerpoint/2010/main" val="1245023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9</a:t>
            </a:fld>
            <a:endParaRPr lang="en-US"/>
          </a:p>
        </p:txBody>
      </p:sp>
    </p:spTree>
    <p:extLst>
      <p:ext uri="{BB962C8B-B14F-4D97-AF65-F5344CB8AC3E}">
        <p14:creationId xmlns:p14="http://schemas.microsoft.com/office/powerpoint/2010/main" val="1630918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10</a:t>
            </a:fld>
            <a:endParaRPr lang="en-US"/>
          </a:p>
        </p:txBody>
      </p:sp>
    </p:spTree>
    <p:extLst>
      <p:ext uri="{BB962C8B-B14F-4D97-AF65-F5344CB8AC3E}">
        <p14:creationId xmlns:p14="http://schemas.microsoft.com/office/powerpoint/2010/main" val="13145188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11</a:t>
            </a:fld>
            <a:endParaRPr lang="en-US"/>
          </a:p>
        </p:txBody>
      </p:sp>
    </p:spTree>
    <p:extLst>
      <p:ext uri="{BB962C8B-B14F-4D97-AF65-F5344CB8AC3E}">
        <p14:creationId xmlns:p14="http://schemas.microsoft.com/office/powerpoint/2010/main" val="3704097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12</a:t>
            </a:fld>
            <a:endParaRPr lang="en-US"/>
          </a:p>
        </p:txBody>
      </p:sp>
    </p:spTree>
    <p:extLst>
      <p:ext uri="{BB962C8B-B14F-4D97-AF65-F5344CB8AC3E}">
        <p14:creationId xmlns:p14="http://schemas.microsoft.com/office/powerpoint/2010/main" val="3661980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13</a:t>
            </a:fld>
            <a:endParaRPr lang="en-US"/>
          </a:p>
        </p:txBody>
      </p:sp>
    </p:spTree>
    <p:extLst>
      <p:ext uri="{BB962C8B-B14F-4D97-AF65-F5344CB8AC3E}">
        <p14:creationId xmlns:p14="http://schemas.microsoft.com/office/powerpoint/2010/main" val="32315981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2413" y="1371600"/>
            <a:ext cx="9144000" cy="3505200"/>
          </a:xfrm>
        </p:spPr>
        <p:txBody>
          <a:bodyPr>
            <a:noAutofit/>
          </a:bodyPr>
          <a:lstStyle>
            <a:lvl1pPr>
              <a:defRPr sz="7200"/>
            </a:lvl1pPr>
          </a:lstStyle>
          <a:p>
            <a:r>
              <a:t>Click to edit Master title style</a:t>
            </a:r>
          </a:p>
        </p:txBody>
      </p:sp>
      <p:sp>
        <p:nvSpPr>
          <p:cNvPr id="3" name="Subtitle 2"/>
          <p:cNvSpPr>
            <a:spLocks noGrp="1"/>
          </p:cNvSpPr>
          <p:nvPr>
            <p:ph type="subTitle" idx="1"/>
          </p:nvPr>
        </p:nvSpPr>
        <p:spPr>
          <a:xfrm>
            <a:off x="1522413" y="4953000"/>
            <a:ext cx="8229600" cy="10668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p:cNvSpPr>
            <a:spLocks noGrp="1"/>
          </p:cNvSpPr>
          <p:nvPr>
            <p:ph type="dt" sz="half" idx="10"/>
          </p:nvPr>
        </p:nvSpPr>
        <p:spPr/>
        <p:txBody>
          <a:bodyPr/>
          <a:lstStyle/>
          <a:p>
            <a:fld id="{83829175-527E-46A3-863C-1BB1F163B849}" type="datetimeFigureOut">
              <a:rPr lang="en-US"/>
              <a:t>8/21/2020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2856865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Content Placeholder 2"/>
          <p:cNvSpPr>
            <a:spLocks noGrp="1"/>
          </p:cNvSpPr>
          <p:nvPr>
            <p:ph idx="1"/>
          </p:nvPr>
        </p:nvSpPr>
        <p:spPr/>
        <p:txBody>
          <a:bodyPr/>
          <a:lstStyle>
            <a:lvl5pPr>
              <a:defRPr/>
            </a:lvl5pPr>
            <a:lvl6pPr>
              <a:defRPr baseline="0"/>
            </a:lvl6pPr>
            <a:lvl7pPr>
              <a:defRPr baseline="0"/>
            </a:lvl7pPr>
            <a:lvl8pPr>
              <a:defRPr baseline="0"/>
            </a:lvl8pPr>
            <a:lvl9pPr>
              <a:defRPr baseline="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Date Placeholder 3"/>
          <p:cNvSpPr>
            <a:spLocks noGrp="1"/>
          </p:cNvSpPr>
          <p:nvPr>
            <p:ph type="dt" sz="half" idx="10"/>
          </p:nvPr>
        </p:nvSpPr>
        <p:spPr/>
        <p:txBody>
          <a:bodyPr/>
          <a:lstStyle/>
          <a:p>
            <a:fld id="{83829175-527E-46A3-863C-1BB1F163B849}" type="datetimeFigureOut">
              <a:rPr lang="en-US"/>
              <a:t>8/21/2020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1299455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2414" y="2514601"/>
            <a:ext cx="9144000" cy="2819400"/>
          </a:xfrm>
        </p:spPr>
        <p:txBody>
          <a:bodyPr anchor="b">
            <a:noAutofit/>
          </a:bodyPr>
          <a:lstStyle>
            <a:lvl1pPr algn="l">
              <a:defRPr sz="6600" b="0" i="0" cap="none" baseline="0"/>
            </a:lvl1pPr>
          </a:lstStyle>
          <a:p>
            <a:r>
              <a:t>Click to edit Master title style</a:t>
            </a:r>
          </a:p>
        </p:txBody>
      </p:sp>
      <p:sp>
        <p:nvSpPr>
          <p:cNvPr id="3" name="Text Placeholder 2"/>
          <p:cNvSpPr>
            <a:spLocks noGrp="1"/>
          </p:cNvSpPr>
          <p:nvPr>
            <p:ph type="body" idx="1"/>
          </p:nvPr>
        </p:nvSpPr>
        <p:spPr>
          <a:xfrm>
            <a:off x="1522413" y="990600"/>
            <a:ext cx="8229600"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t>Click to edit Master text styles</a:t>
            </a:r>
          </a:p>
        </p:txBody>
      </p:sp>
      <p:sp>
        <p:nvSpPr>
          <p:cNvPr id="4" name="Date Placeholder 3"/>
          <p:cNvSpPr>
            <a:spLocks noGrp="1"/>
          </p:cNvSpPr>
          <p:nvPr>
            <p:ph type="dt" sz="half" idx="10"/>
          </p:nvPr>
        </p:nvSpPr>
        <p:spPr/>
        <p:txBody>
          <a:bodyPr/>
          <a:lstStyle/>
          <a:p>
            <a:fld id="{83829175-527E-46A3-863C-1BB1F163B849}" type="datetimeFigureOut">
              <a:rPr lang="en-US"/>
              <a:t>8/21/2020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2606994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4" y="533400"/>
            <a:ext cx="9601200" cy="1143000"/>
          </a:xfrm>
        </p:spPr>
        <p:txBody>
          <a:bodyPr/>
          <a:lstStyle/>
          <a:p>
            <a:r>
              <a:t>Click to edit Master title style</a:t>
            </a:r>
          </a:p>
        </p:txBody>
      </p:sp>
      <p:sp>
        <p:nvSpPr>
          <p:cNvPr id="3" name="Content Placeholder 2"/>
          <p:cNvSpPr>
            <a:spLocks noGrp="1"/>
          </p:cNvSpPr>
          <p:nvPr>
            <p:ph sz="half" idx="1"/>
          </p:nvPr>
        </p:nvSpPr>
        <p:spPr>
          <a:xfrm>
            <a:off x="1522414" y="1828800"/>
            <a:ext cx="4645152"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Content Placeholder 3"/>
          <p:cNvSpPr>
            <a:spLocks noGrp="1"/>
          </p:cNvSpPr>
          <p:nvPr>
            <p:ph sz="half" idx="2"/>
          </p:nvPr>
        </p:nvSpPr>
        <p:spPr>
          <a:xfrm>
            <a:off x="6475412" y="1828800"/>
            <a:ext cx="4648201"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5" name="Date Placeholder 4"/>
          <p:cNvSpPr>
            <a:spLocks noGrp="1"/>
          </p:cNvSpPr>
          <p:nvPr>
            <p:ph type="dt" sz="half" idx="10"/>
          </p:nvPr>
        </p:nvSpPr>
        <p:spPr/>
        <p:txBody>
          <a:bodyPr/>
          <a:lstStyle/>
          <a:p>
            <a:fld id="{83829175-527E-46A3-863C-1BB1F163B849}" type="datetimeFigureOut">
              <a:rPr lang="en-US"/>
              <a:t>8/21/2020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2576970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4" y="533400"/>
            <a:ext cx="9601200" cy="1143000"/>
          </a:xfrm>
        </p:spPr>
        <p:txBody>
          <a:bodyPr/>
          <a:lstStyle>
            <a:lvl1pPr>
              <a:defRPr/>
            </a:lvl1pPr>
          </a:lstStyle>
          <a:p>
            <a:r>
              <a:t>Click to edit Master title style</a:t>
            </a:r>
          </a:p>
        </p:txBody>
      </p:sp>
      <p:sp>
        <p:nvSpPr>
          <p:cNvPr id="3" name="Text Placeholder 2"/>
          <p:cNvSpPr>
            <a:spLocks noGrp="1"/>
          </p:cNvSpPr>
          <p:nvPr>
            <p:ph type="body" idx="1"/>
          </p:nvPr>
        </p:nvSpPr>
        <p:spPr>
          <a:xfrm>
            <a:off x="1522414" y="1828800"/>
            <a:ext cx="46451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t>Click to edit Master text styles</a:t>
            </a:r>
          </a:p>
        </p:txBody>
      </p:sp>
      <p:sp>
        <p:nvSpPr>
          <p:cNvPr id="4" name="Content Placeholder 3"/>
          <p:cNvSpPr>
            <a:spLocks noGrp="1"/>
          </p:cNvSpPr>
          <p:nvPr>
            <p:ph sz="half" idx="2"/>
          </p:nvPr>
        </p:nvSpPr>
        <p:spPr>
          <a:xfrm>
            <a:off x="1522414" y="2667000"/>
            <a:ext cx="4645152" cy="3352800"/>
          </a:xfrm>
        </p:spPr>
        <p:txBody>
          <a:bodyPr>
            <a:normAutofit/>
          </a:bodyPr>
          <a:lstStyle>
            <a:lvl1pPr>
              <a:defRPr sz="2000"/>
            </a:lvl1pPr>
            <a:lvl2pPr>
              <a:defRPr sz="1800"/>
            </a:lvl2pPr>
            <a:lvl3pPr>
              <a:defRPr sz="1600"/>
            </a:lvl3pPr>
            <a:lvl4pPr>
              <a:defRPr sz="1400"/>
            </a:lvl4pPr>
            <a:lvl5pPr>
              <a:defRPr sz="1400"/>
            </a:lvl5pPr>
            <a:lvl6pPr>
              <a:defRPr sz="1400" baseline="0"/>
            </a:lvl6pPr>
            <a:lvl7pPr>
              <a:defRPr sz="1400" baseline="0"/>
            </a:lvl7pPr>
            <a:lvl8pPr>
              <a:defRPr sz="1400" baseline="0"/>
            </a:lvl8pPr>
            <a:lvl9pPr>
              <a:defRPr sz="1400" baseline="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5" name="Text Placeholder 4"/>
          <p:cNvSpPr>
            <a:spLocks noGrp="1"/>
          </p:cNvSpPr>
          <p:nvPr>
            <p:ph type="body" sz="quarter" idx="3"/>
          </p:nvPr>
        </p:nvSpPr>
        <p:spPr>
          <a:xfrm>
            <a:off x="6478462" y="1828800"/>
            <a:ext cx="46451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t>Click to edit Master text styles</a:t>
            </a:r>
          </a:p>
        </p:txBody>
      </p:sp>
      <p:sp>
        <p:nvSpPr>
          <p:cNvPr id="6" name="Content Placeholder 5"/>
          <p:cNvSpPr>
            <a:spLocks noGrp="1"/>
          </p:cNvSpPr>
          <p:nvPr>
            <p:ph sz="quarter" idx="4"/>
          </p:nvPr>
        </p:nvSpPr>
        <p:spPr>
          <a:xfrm>
            <a:off x="6478462" y="2667000"/>
            <a:ext cx="4645152" cy="3352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7" name="Date Placeholder 6"/>
          <p:cNvSpPr>
            <a:spLocks noGrp="1"/>
          </p:cNvSpPr>
          <p:nvPr>
            <p:ph type="dt" sz="half" idx="10"/>
          </p:nvPr>
        </p:nvSpPr>
        <p:spPr/>
        <p:txBody>
          <a:bodyPr/>
          <a:lstStyle/>
          <a:p>
            <a:fld id="{83829175-527E-46A3-863C-1BB1F163B849}" type="datetimeFigureOut">
              <a:rPr lang="en-US"/>
              <a:t>8/21/2020</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501231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Date Placeholder 2"/>
          <p:cNvSpPr>
            <a:spLocks noGrp="1"/>
          </p:cNvSpPr>
          <p:nvPr>
            <p:ph type="dt" sz="half" idx="10"/>
          </p:nvPr>
        </p:nvSpPr>
        <p:spPr/>
        <p:txBody>
          <a:bodyPr/>
          <a:lstStyle/>
          <a:p>
            <a:fld id="{83829175-527E-46A3-863C-1BB1F163B849}" type="datetimeFigureOut">
              <a:rPr lang="en-US"/>
              <a:t>8/21/2020</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2455701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829175-527E-46A3-863C-1BB1F163B849}" type="datetimeFigureOut">
              <a:rPr lang="en-US"/>
              <a:t>8/21/2020</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3952017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6613" y="2590800"/>
            <a:ext cx="3276599" cy="1924050"/>
          </a:xfrm>
        </p:spPr>
        <p:txBody>
          <a:bodyPr anchor="b">
            <a:normAutofit/>
          </a:bodyPr>
          <a:lstStyle>
            <a:lvl1pPr algn="l">
              <a:defRPr sz="3200" b="0"/>
            </a:lvl1pPr>
          </a:lstStyle>
          <a:p>
            <a:r>
              <a:t>Click to edit Master title style</a:t>
            </a:r>
          </a:p>
        </p:txBody>
      </p:sp>
      <p:sp>
        <p:nvSpPr>
          <p:cNvPr id="3" name="Content Placeholder 2"/>
          <p:cNvSpPr>
            <a:spLocks noGrp="1"/>
          </p:cNvSpPr>
          <p:nvPr>
            <p:ph idx="1"/>
          </p:nvPr>
        </p:nvSpPr>
        <p:spPr>
          <a:xfrm>
            <a:off x="5180012" y="838200"/>
            <a:ext cx="6172201" cy="5181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Text Placeholder 3"/>
          <p:cNvSpPr>
            <a:spLocks noGrp="1"/>
          </p:cNvSpPr>
          <p:nvPr>
            <p:ph type="body" sz="half" idx="2"/>
          </p:nvPr>
        </p:nvSpPr>
        <p:spPr>
          <a:xfrm>
            <a:off x="836613" y="4648200"/>
            <a:ext cx="3276599" cy="1371600"/>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t>Click to edit Master text styles</a:t>
            </a:r>
          </a:p>
        </p:txBody>
      </p:sp>
      <p:sp>
        <p:nvSpPr>
          <p:cNvPr id="8" name="Date Placeholder 7"/>
          <p:cNvSpPr>
            <a:spLocks noGrp="1"/>
          </p:cNvSpPr>
          <p:nvPr>
            <p:ph type="dt" sz="half" idx="10"/>
          </p:nvPr>
        </p:nvSpPr>
        <p:spPr/>
        <p:txBody>
          <a:bodyPr/>
          <a:lstStyle/>
          <a:p>
            <a:fld id="{83829175-527E-46A3-863C-1BB1F163B849}" type="datetimeFigureOut">
              <a:rPr lang="en-US"/>
              <a:pPr/>
              <a:t>8/21/2020</a:t>
            </a:fld>
            <a:endParaRPr/>
          </a:p>
        </p:txBody>
      </p:sp>
      <p:sp>
        <p:nvSpPr>
          <p:cNvPr id="9" name="Footer Placeholder 8"/>
          <p:cNvSpPr>
            <a:spLocks noGrp="1"/>
          </p:cNvSpPr>
          <p:nvPr>
            <p:ph type="ftr" sz="quarter" idx="11"/>
          </p:nvPr>
        </p:nvSpPr>
        <p:spPr/>
        <p:txBody>
          <a:bodyPr/>
          <a:lstStyle/>
          <a:p>
            <a:endParaRPr/>
          </a:p>
        </p:txBody>
      </p:sp>
      <p:sp>
        <p:nvSpPr>
          <p:cNvPr id="10" name="Slide Number Placeholder 9"/>
          <p:cNvSpPr>
            <a:spLocks noGrp="1"/>
          </p:cNvSpPr>
          <p:nvPr>
            <p:ph type="sldNum" sz="quarter" idx="12"/>
          </p:nvPr>
        </p:nvSpPr>
        <p:spPr/>
        <p:txBody>
          <a:bodyPr/>
          <a:lstStyle/>
          <a:p>
            <a:fld id="{E5137D0E-4A4F-4307-8994-C1891D747D59}" type="slidenum">
              <a:rPr/>
              <a:pPr/>
              <a:t>‹#›</a:t>
            </a:fld>
            <a:endParaRPr/>
          </a:p>
        </p:txBody>
      </p:sp>
    </p:spTree>
    <p:extLst>
      <p:ext uri="{BB962C8B-B14F-4D97-AF65-F5344CB8AC3E}">
        <p14:creationId xmlns:p14="http://schemas.microsoft.com/office/powerpoint/2010/main" val="2018280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3812" y="458787"/>
            <a:ext cx="6626225" cy="5938837"/>
          </a:xfrm>
          <a:prstGeom prst="rect">
            <a:avLst/>
          </a:prstGeom>
          <a:noFill/>
          <a:ln>
            <a:noFill/>
          </a:ln>
          <a:effectLst>
            <a:outerShdw blurRad="292100" algn="ctr" rotWithShape="0">
              <a:prstClr val="black">
                <a:alpha val="36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itle 1"/>
          <p:cNvSpPr>
            <a:spLocks noGrp="1"/>
          </p:cNvSpPr>
          <p:nvPr>
            <p:ph type="title"/>
          </p:nvPr>
        </p:nvSpPr>
        <p:spPr>
          <a:xfrm>
            <a:off x="836613" y="2590800"/>
            <a:ext cx="3276599" cy="1924050"/>
          </a:xfrm>
        </p:spPr>
        <p:txBody>
          <a:bodyPr anchor="b">
            <a:normAutofit/>
          </a:bodyPr>
          <a:lstStyle>
            <a:lvl1pPr algn="l">
              <a:defRPr sz="3200" b="0"/>
            </a:lvl1pPr>
          </a:lstStyle>
          <a:p>
            <a:r>
              <a:t>Click to edit Master title style</a:t>
            </a:r>
          </a:p>
        </p:txBody>
      </p:sp>
      <p:sp>
        <p:nvSpPr>
          <p:cNvPr id="3" name="Picture Placeholder 2"/>
          <p:cNvSpPr>
            <a:spLocks noGrp="1"/>
          </p:cNvSpPr>
          <p:nvPr>
            <p:ph type="pic" idx="1"/>
          </p:nvPr>
        </p:nvSpPr>
        <p:spPr>
          <a:xfrm>
            <a:off x="5484812" y="836610"/>
            <a:ext cx="5867401" cy="5183190"/>
          </a:xfrm>
          <a:solidFill>
            <a:schemeClr val="bg2"/>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p:cNvSpPr>
            <a:spLocks noGrp="1"/>
          </p:cNvSpPr>
          <p:nvPr>
            <p:ph type="body" sz="half" idx="2"/>
          </p:nvPr>
        </p:nvSpPr>
        <p:spPr>
          <a:xfrm>
            <a:off x="836613" y="4648200"/>
            <a:ext cx="3276599" cy="1371600"/>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t>Click to edit Master text styles</a:t>
            </a:r>
          </a:p>
        </p:txBody>
      </p:sp>
    </p:spTree>
    <p:extLst>
      <p:ext uri="{BB962C8B-B14F-4D97-AF65-F5344CB8AC3E}">
        <p14:creationId xmlns:p14="http://schemas.microsoft.com/office/powerpoint/2010/main" val="2244693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Vertical Text Placeholder 2"/>
          <p:cNvSpPr>
            <a:spLocks noGrp="1"/>
          </p:cNvSpPr>
          <p:nvPr>
            <p:ph type="body" orient="vert" idx="1"/>
          </p:nvPr>
        </p:nvSpPr>
        <p:spPr/>
        <p:txBody>
          <a:bodyPr vert="eaVert"/>
          <a:lstStyle>
            <a:lvl5pPr>
              <a:defRPr/>
            </a:lvl5pPr>
            <a:lvl6pPr>
              <a:defRPr baseline="0"/>
            </a:lvl6pPr>
            <a:lvl7pPr>
              <a:defRPr baseline="0"/>
            </a:lvl7pPr>
            <a:lvl8pPr>
              <a:defRPr baseline="0"/>
            </a:lvl8pPr>
            <a:lvl9pPr>
              <a:defRPr baseline="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Date Placeholder 3"/>
          <p:cNvSpPr>
            <a:spLocks noGrp="1"/>
          </p:cNvSpPr>
          <p:nvPr>
            <p:ph type="dt" sz="half" idx="10"/>
          </p:nvPr>
        </p:nvSpPr>
        <p:spPr/>
        <p:txBody>
          <a:bodyPr/>
          <a:lstStyle/>
          <a:p>
            <a:fld id="{83829175-527E-46A3-863C-1BB1F163B849}" type="datetimeFigureOut">
              <a:rPr lang="en-US"/>
              <a:t>8/21/2020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18422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2" y="533400"/>
            <a:ext cx="1371600" cy="5592764"/>
          </a:xfrm>
        </p:spPr>
        <p:txBody>
          <a:bodyPr vert="eaVert"/>
          <a:lstStyle/>
          <a:p>
            <a:r>
              <a:t>Click to edit Master title style</a:t>
            </a:r>
          </a:p>
        </p:txBody>
      </p:sp>
      <p:sp>
        <p:nvSpPr>
          <p:cNvPr id="3" name="Vertical Text Placeholder 2"/>
          <p:cNvSpPr>
            <a:spLocks noGrp="1"/>
          </p:cNvSpPr>
          <p:nvPr>
            <p:ph type="body" orient="vert" idx="1"/>
          </p:nvPr>
        </p:nvSpPr>
        <p:spPr>
          <a:xfrm>
            <a:off x="1522411" y="533400"/>
            <a:ext cx="8077201" cy="5592764"/>
          </a:xfrm>
        </p:spPr>
        <p:txBody>
          <a:bodyPr vert="eaVert"/>
          <a:lstStyle>
            <a:lvl5pPr>
              <a:defRPr/>
            </a:lvl5pPr>
            <a:lvl6pPr>
              <a:defRPr/>
            </a:lvl6pPr>
            <a:lvl7pPr>
              <a:defRPr/>
            </a:lvl7pPr>
            <a:lvl8pPr>
              <a:defRPr/>
            </a:lvl8pPr>
            <a:lvl9pPr>
              <a:defRPr/>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Date Placeholder 3"/>
          <p:cNvSpPr>
            <a:spLocks noGrp="1"/>
          </p:cNvSpPr>
          <p:nvPr>
            <p:ph type="dt" sz="half" idx="10"/>
          </p:nvPr>
        </p:nvSpPr>
        <p:spPr/>
        <p:txBody>
          <a:bodyPr/>
          <a:lstStyle/>
          <a:p>
            <a:fld id="{83829175-527E-46A3-863C-1BB1F163B849}" type="datetimeFigureOut">
              <a:rPr lang="en-US"/>
              <a:t>8/21/2020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15501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4" y="533400"/>
            <a:ext cx="9601200" cy="1143000"/>
          </a:xfrm>
          <a:prstGeom prst="rect">
            <a:avLst/>
          </a:prstGeom>
        </p:spPr>
        <p:txBody>
          <a:bodyPr vert="horz" lIns="91440" tIns="45720" rIns="91440" bIns="45720" rtlCol="0" anchor="b">
            <a:normAutofit/>
          </a:bodyPr>
          <a:lstStyle/>
          <a:p>
            <a:r>
              <a:t>Click to edit Master title style</a:t>
            </a:r>
          </a:p>
        </p:txBody>
      </p:sp>
      <p:sp>
        <p:nvSpPr>
          <p:cNvPr id="3" name="Text Placeholder 2"/>
          <p:cNvSpPr>
            <a:spLocks noGrp="1"/>
          </p:cNvSpPr>
          <p:nvPr>
            <p:ph type="body" idx="1"/>
          </p:nvPr>
        </p:nvSpPr>
        <p:spPr>
          <a:xfrm>
            <a:off x="1522414" y="1828800"/>
            <a:ext cx="9601200" cy="4191000"/>
          </a:xfrm>
          <a:prstGeom prst="rect">
            <a:avLst/>
          </a:prstGeom>
        </p:spPr>
        <p:txBody>
          <a:bodyPr vert="horz" lIns="91440" tIns="45720" rIns="91440" bIns="45720" rtlCol="0">
            <a:normAutofit/>
          </a:body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Date Placeholder 3"/>
          <p:cNvSpPr>
            <a:spLocks noGrp="1"/>
          </p:cNvSpPr>
          <p:nvPr>
            <p:ph type="dt" sz="half" idx="2"/>
          </p:nvPr>
        </p:nvSpPr>
        <p:spPr>
          <a:xfrm>
            <a:off x="8609012" y="6172200"/>
            <a:ext cx="1320059" cy="273049"/>
          </a:xfrm>
          <a:prstGeom prst="rect">
            <a:avLst/>
          </a:prstGeom>
        </p:spPr>
        <p:txBody>
          <a:bodyPr vert="horz" lIns="91440" tIns="45720" rIns="91440" bIns="45720" rtlCol="0" anchor="ctr"/>
          <a:lstStyle>
            <a:lvl1pPr algn="r">
              <a:defRPr sz="1000">
                <a:solidFill>
                  <a:schemeClr val="tx1"/>
                </a:solidFill>
              </a:defRPr>
            </a:lvl1pPr>
          </a:lstStyle>
          <a:p>
            <a:fld id="{83829175-527E-46A3-863C-1BB1F163B849}" type="datetimeFigureOut">
              <a:rPr lang="en-US"/>
              <a:pPr/>
              <a:t>8/21/2020</a:t>
            </a:fld>
            <a:endParaRPr/>
          </a:p>
        </p:txBody>
      </p:sp>
      <p:sp>
        <p:nvSpPr>
          <p:cNvPr id="5" name="Footer Placeholder 4"/>
          <p:cNvSpPr>
            <a:spLocks noGrp="1"/>
          </p:cNvSpPr>
          <p:nvPr>
            <p:ph type="ftr" sz="quarter" idx="3"/>
          </p:nvPr>
        </p:nvSpPr>
        <p:spPr>
          <a:xfrm>
            <a:off x="1517950" y="6172200"/>
            <a:ext cx="6862462" cy="273049"/>
          </a:xfrm>
          <a:prstGeom prst="rect">
            <a:avLst/>
          </a:prstGeom>
        </p:spPr>
        <p:txBody>
          <a:bodyPr vert="horz" lIns="91440" tIns="45720" rIns="91440" bIns="45720" rtlCol="0" anchor="ctr"/>
          <a:lstStyle>
            <a:lvl1pPr algn="l">
              <a:defRPr sz="1000">
                <a:solidFill>
                  <a:schemeClr val="tx1"/>
                </a:solidFill>
              </a:defRPr>
            </a:lvl1pPr>
          </a:lstStyle>
          <a:p>
            <a:endParaRPr/>
          </a:p>
        </p:txBody>
      </p:sp>
      <p:sp>
        <p:nvSpPr>
          <p:cNvPr id="6" name="Slide Number Placeholder 5"/>
          <p:cNvSpPr>
            <a:spLocks noGrp="1"/>
          </p:cNvSpPr>
          <p:nvPr>
            <p:ph type="sldNum" sz="quarter" idx="4"/>
          </p:nvPr>
        </p:nvSpPr>
        <p:spPr>
          <a:xfrm>
            <a:off x="10133012" y="6172200"/>
            <a:ext cx="990601" cy="273049"/>
          </a:xfrm>
          <a:prstGeom prst="rect">
            <a:avLst/>
          </a:prstGeom>
        </p:spPr>
        <p:txBody>
          <a:bodyPr vert="horz" lIns="91440" tIns="45720" rIns="91440" bIns="45720" rtlCol="0" anchor="ctr"/>
          <a:lstStyle>
            <a:lvl1pPr algn="r">
              <a:defRPr sz="1000">
                <a:solidFill>
                  <a:schemeClr val="tx1"/>
                </a:solidFill>
              </a:defRPr>
            </a:lvl1pPr>
          </a:lstStyle>
          <a:p>
            <a:fld id="{E5137D0E-4A4F-4307-8994-C1891D747D59}" type="slidenum">
              <a:rPr/>
              <a:pPr/>
              <a:t>‹#›</a:t>
            </a:fld>
            <a:endParaRPr/>
          </a:p>
        </p:txBody>
      </p:sp>
    </p:spTree>
    <p:extLst>
      <p:ext uri="{BB962C8B-B14F-4D97-AF65-F5344CB8AC3E}">
        <p14:creationId xmlns:p14="http://schemas.microsoft.com/office/powerpoint/2010/main" val="1526050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Font typeface="Arial" pitchFamily="34" charset="0"/>
        <a:buChar char="•"/>
        <a:defRPr sz="2000" kern="1200">
          <a:solidFill>
            <a:schemeClr val="tx1"/>
          </a:solidFill>
          <a:latin typeface="+mn-lt"/>
          <a:ea typeface="+mn-ea"/>
          <a:cs typeface="+mn-cs"/>
        </a:defRPr>
      </a:lvl1pPr>
      <a:lvl2pPr marL="502920" indent="-223838" algn="l" defTabSz="914400" rtl="0" eaLnBrk="1" latinLnBrk="0" hangingPunct="1">
        <a:lnSpc>
          <a:spcPct val="90000"/>
        </a:lnSpc>
        <a:spcBef>
          <a:spcPts val="800"/>
        </a:spcBef>
        <a:buFont typeface="Arial" pitchFamily="34" charset="0"/>
        <a:buChar char="–"/>
        <a:defRPr sz="1800" kern="1200">
          <a:solidFill>
            <a:schemeClr val="tx1"/>
          </a:solidFill>
          <a:latin typeface="+mn-lt"/>
          <a:ea typeface="+mn-ea"/>
          <a:cs typeface="+mn-cs"/>
        </a:defRPr>
      </a:lvl2pPr>
      <a:lvl3pPr marL="741363" indent="-17145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3pPr>
      <a:lvl4pPr marL="966788" indent="-173038"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4pPr>
      <a:lvl5pPr marL="1208088" indent="-173038"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5pPr>
      <a:lvl6pPr marL="1444752"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6pPr>
      <a:lvl7pPr marL="1682496"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7pPr>
      <a:lvl8pPr marL="1920240"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8pPr>
      <a:lvl9pPr marL="2157984"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ideo" Target="https://www.youtube.com/embed/64HsAiWh1f4?feature=oembed" TargetMode="External"/><Relationship Id="rId5" Type="http://schemas.openxmlformats.org/officeDocument/2006/relationships/image" Target="../media/image8.jpeg"/><Relationship Id="rId4" Type="http://schemas.openxmlformats.org/officeDocument/2006/relationships/hyperlink" Target="https://www.youtube.com/watch?v=64HsAiWh1f4"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ideo" Target="https://www.youtube.com/embed/bcCdUoIS3Rk?feature=oembed" TargetMode="External"/><Relationship Id="rId5" Type="http://schemas.openxmlformats.org/officeDocument/2006/relationships/image" Target="../media/image9.jpeg"/><Relationship Id="rId4" Type="http://schemas.openxmlformats.org/officeDocument/2006/relationships/hyperlink" Target="https://www.youtube.com/watch?v=bcCdUoIS3Rk"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video" Target="https://www.youtube.com/embed/S7IXlmoQV-Q?feature=oembed" TargetMode="External"/><Relationship Id="rId5" Type="http://schemas.openxmlformats.org/officeDocument/2006/relationships/image" Target="../media/image11.jpeg"/><Relationship Id="rId4" Type="http://schemas.openxmlformats.org/officeDocument/2006/relationships/hyperlink" Target="https://www.youtube.com/watch?v=S7IXlmoQV-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7942" y="472899"/>
            <a:ext cx="11011925" cy="6270608"/>
          </a:xfrm>
        </p:spPr>
        <p:txBody>
          <a:bodyPr vert="horz" lIns="91440" tIns="45720" rIns="91440" bIns="45720" rtlCol="0" anchor="t">
            <a:normAutofit/>
          </a:bodyPr>
          <a:lstStyle/>
          <a:p>
            <a:r>
              <a:rPr lang="en-US" dirty="0">
                <a:solidFill>
                  <a:schemeClr val="tx1">
                    <a:lumMod val="50000"/>
                  </a:schemeClr>
                </a:solidFill>
              </a:rPr>
              <a:t>                                                                 1</a:t>
            </a:r>
          </a:p>
          <a:p>
            <a:endParaRPr lang="en-US" dirty="0">
              <a:solidFill>
                <a:schemeClr val="tx1">
                  <a:lumMod val="50000"/>
                </a:schemeClr>
              </a:solidFill>
            </a:endParaRPr>
          </a:p>
          <a:p>
            <a:r>
              <a:rPr lang="en-US" dirty="0">
                <a:solidFill>
                  <a:schemeClr val="tx1">
                    <a:lumMod val="50000"/>
                  </a:schemeClr>
                </a:solidFill>
              </a:rPr>
              <a:t>  </a:t>
            </a:r>
            <a:r>
              <a:rPr lang="en-US" sz="2000" dirty="0">
                <a:solidFill>
                  <a:schemeClr val="tx1">
                    <a:lumMod val="50000"/>
                  </a:schemeClr>
                </a:solidFill>
              </a:rPr>
              <a:t>Many a chilled heart, O my God, hath been set ablaze with the fire of Thy Cause, and many a slumberer hath been wakened by the sweetness of Thy voice. How many are the strangers who have sought shelter beneath the shadow of the tree of Thy oneness, and how numerous the thirsty ones who have panted after the fountain of Thy living waters in Thy days!</a:t>
            </a:r>
          </a:p>
          <a:p>
            <a:r>
              <a:rPr lang="en-US" sz="2000" dirty="0">
                <a:solidFill>
                  <a:schemeClr val="tx1">
                    <a:lumMod val="50000"/>
                  </a:schemeClr>
                </a:solidFill>
              </a:rPr>
              <a:t>  </a:t>
            </a:r>
          </a:p>
          <a:p>
            <a:r>
              <a:rPr lang="en-US" sz="2000" dirty="0">
                <a:solidFill>
                  <a:schemeClr val="tx1">
                    <a:lumMod val="50000"/>
                  </a:schemeClr>
                </a:solidFill>
              </a:rPr>
              <a:t>Blessed is he that hath set himself towards Thee, and hasted to attain the Dayspring of the lights of Thy face. Blessed is he who with all his affections hath turned to the Dawning-Place of Thy Revelation and the fountainhead of Thine inspiration. Blessed is he that hath expended in Thy path what Thou didst bestow upon him through Thy bounty and favor. Blessed is he who, in his sore longing after Thee, hath cast away all else except Thyself. Blessed is he who hath enjoyed intimate communion with Thee, and rid himself of all attachment to anyone save Thee. </a:t>
            </a:r>
          </a:p>
          <a:p>
            <a:endParaRPr lang="en-US" sz="2000" dirty="0">
              <a:solidFill>
                <a:schemeClr val="tx1">
                  <a:lumMod val="50000"/>
                </a:schemeClr>
              </a:solidFill>
            </a:endParaRPr>
          </a:p>
          <a:p>
            <a:r>
              <a:rPr lang="en-US" sz="2000" dirty="0">
                <a:solidFill>
                  <a:schemeClr val="tx1">
                    <a:lumMod val="50000"/>
                  </a:schemeClr>
                </a:solidFill>
              </a:rPr>
              <a:t> I beseech Thee, O my Lord, by Him Who is Thy Name, Who, through the power of Thy sovereignty and might, hath risen above the horizon of His prison, to ordain for everyone what </a:t>
            </a:r>
            <a:r>
              <a:rPr lang="en-US" sz="2000" dirty="0" err="1">
                <a:solidFill>
                  <a:schemeClr val="tx1">
                    <a:lumMod val="50000"/>
                  </a:schemeClr>
                </a:solidFill>
              </a:rPr>
              <a:t>becometh</a:t>
            </a:r>
            <a:r>
              <a:rPr lang="en-US" sz="2000" dirty="0">
                <a:solidFill>
                  <a:schemeClr val="tx1">
                    <a:lumMod val="50000"/>
                  </a:schemeClr>
                </a:solidFill>
              </a:rPr>
              <a:t> Thee and </a:t>
            </a:r>
            <a:r>
              <a:rPr lang="en-US" sz="2000" dirty="0" err="1">
                <a:solidFill>
                  <a:schemeClr val="tx1">
                    <a:lumMod val="50000"/>
                  </a:schemeClr>
                </a:solidFill>
              </a:rPr>
              <a:t>beseemeth</a:t>
            </a:r>
            <a:r>
              <a:rPr lang="en-US" sz="2000" dirty="0">
                <a:solidFill>
                  <a:schemeClr val="tx1">
                    <a:lumMod val="50000"/>
                  </a:schemeClr>
                </a:solidFill>
              </a:rPr>
              <a:t> </a:t>
            </a:r>
            <a:r>
              <a:rPr lang="en-US" sz="2000" dirty="0" err="1">
                <a:solidFill>
                  <a:schemeClr val="tx1">
                    <a:lumMod val="50000"/>
                  </a:schemeClr>
                </a:solidFill>
              </a:rPr>
              <a:t>Thine</a:t>
            </a:r>
            <a:r>
              <a:rPr lang="en-US" sz="2000" dirty="0">
                <a:solidFill>
                  <a:schemeClr val="tx1">
                    <a:lumMod val="50000"/>
                  </a:schemeClr>
                </a:solidFill>
              </a:rPr>
              <a:t> exaltation.</a:t>
            </a:r>
          </a:p>
          <a:p>
            <a:r>
              <a:rPr lang="en-US" sz="2000" dirty="0">
                <a:solidFill>
                  <a:schemeClr val="tx1">
                    <a:lumMod val="50000"/>
                  </a:schemeClr>
                </a:solidFill>
              </a:rPr>
              <a:t>  </a:t>
            </a:r>
          </a:p>
          <a:p>
            <a:r>
              <a:rPr lang="en-US" sz="2000" dirty="0">
                <a:solidFill>
                  <a:schemeClr val="tx1">
                    <a:lumMod val="50000"/>
                  </a:schemeClr>
                </a:solidFill>
              </a:rPr>
              <a:t>Thy might, in truth is equal to all things.</a:t>
            </a:r>
          </a:p>
          <a:p>
            <a:endParaRPr lang="en-US" sz="2000" dirty="0">
              <a:solidFill>
                <a:schemeClr val="tx1">
                  <a:lumMod val="50000"/>
                </a:schemeClr>
              </a:solidFill>
            </a:endParaRPr>
          </a:p>
          <a:p>
            <a:r>
              <a:rPr lang="en-US" sz="2000" dirty="0">
                <a:solidFill>
                  <a:schemeClr val="tx1">
                    <a:lumMod val="50000"/>
                  </a:schemeClr>
                </a:solidFill>
              </a:rPr>
              <a:t>- </a:t>
            </a:r>
            <a:r>
              <a:rPr lang="en-US" sz="2000" dirty="0" err="1">
                <a:solidFill>
                  <a:schemeClr val="tx1">
                    <a:lumMod val="50000"/>
                  </a:schemeClr>
                </a:solidFill>
              </a:rPr>
              <a:t>Bahà'u'llàh</a:t>
            </a:r>
            <a:endParaRPr lang="en-US" dirty="0">
              <a:solidFill>
                <a:schemeClr val="tx1">
                  <a:lumMod val="50000"/>
                </a:schemeClr>
              </a:solidFill>
            </a:endParaRPr>
          </a:p>
          <a:p>
            <a:endParaRPr lang="en-US" sz="2000" dirty="0">
              <a:solidFill>
                <a:schemeClr val="tx1">
                  <a:lumMod val="50000"/>
                </a:schemeClr>
              </a:solidFill>
            </a:endParaRPr>
          </a:p>
          <a:p>
            <a:endParaRPr lang="en-US" dirty="0">
              <a:solidFill>
                <a:schemeClr val="tx1">
                  <a:lumMod val="50000"/>
                </a:schemeClr>
              </a:solidFill>
            </a:endParaRPr>
          </a:p>
          <a:p>
            <a:endParaRPr lang="en-US" dirty="0">
              <a:solidFill>
                <a:schemeClr val="tx1">
                  <a:lumMod val="50000"/>
                </a:schemeClr>
              </a:solidFill>
            </a:endParaRPr>
          </a:p>
        </p:txBody>
      </p:sp>
    </p:spTree>
    <p:extLst>
      <p:ext uri="{BB962C8B-B14F-4D97-AF65-F5344CB8AC3E}">
        <p14:creationId xmlns:p14="http://schemas.microsoft.com/office/powerpoint/2010/main" val="2245664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055812" y="838200"/>
            <a:ext cx="10402325" cy="5546901"/>
          </a:xfrm>
        </p:spPr>
        <p:txBody>
          <a:bodyPr vert="horz" lIns="91440" tIns="45720" rIns="91440" bIns="45720" rtlCol="0" anchor="t">
            <a:normAutofit/>
          </a:bodyPr>
          <a:lstStyle/>
          <a:p>
            <a:r>
              <a:rPr lang="en-US" dirty="0">
                <a:solidFill>
                  <a:schemeClr val="tx1">
                    <a:lumMod val="50000"/>
                  </a:schemeClr>
                </a:solidFill>
              </a:rPr>
              <a:t>                                                                 </a:t>
            </a:r>
          </a:p>
          <a:p>
            <a:endParaRPr lang="en-US" dirty="0">
              <a:solidFill>
                <a:schemeClr val="tx1">
                  <a:lumMod val="50000"/>
                </a:schemeClr>
              </a:solidFill>
            </a:endParaRPr>
          </a:p>
          <a:p>
            <a:endParaRPr lang="en-US" sz="2800" dirty="0">
              <a:solidFill>
                <a:schemeClr val="tx1">
                  <a:lumMod val="50000"/>
                </a:schemeClr>
              </a:solidFill>
            </a:endParaRPr>
          </a:p>
          <a:p>
            <a:endParaRPr lang="en-US" sz="2800" dirty="0">
              <a:solidFill>
                <a:schemeClr val="tx1">
                  <a:lumMod val="50000"/>
                </a:schemeClr>
              </a:solidFill>
            </a:endParaRPr>
          </a:p>
          <a:p>
            <a:r>
              <a:rPr lang="en-US" sz="2800" dirty="0">
                <a:solidFill>
                  <a:schemeClr val="tx1">
                    <a:lumMod val="50000"/>
                  </a:schemeClr>
                </a:solidFill>
              </a:rPr>
              <a:t>                                   </a:t>
            </a: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hlinkClick r:id="rId4"/>
            </a:endParaRPr>
          </a:p>
          <a:p>
            <a:r>
              <a:rPr lang="en-US" cap="all" dirty="0">
                <a:ln w="9000" cmpd="sng">
                  <a:solidFill>
                    <a:schemeClr val="accent4">
                      <a:shade val="50000"/>
                      <a:satMod val="120000"/>
                    </a:schemeClr>
                  </a:solidFill>
                  <a:prstDash val="solid"/>
                </a:ln>
                <a:effectLst>
                  <a:reflection blurRad="12700" stA="28000" endPos="45000" dist="1000" dir="5400000" sy="-100000" algn="bl" rotWithShape="0"/>
                </a:effectLst>
                <a:hlinkClick r:id="rId4"/>
              </a:rPr>
              <a:t>https://www.youtube.com/watch?v=64HsAiWh1f4</a:t>
            </a:r>
            <a:endParaRPr lang="en-US" cap="all" dirty="0">
              <a:ln w="9000" cmpd="sng">
                <a:solidFill>
                  <a:schemeClr val="accent4">
                    <a:shade val="50000"/>
                    <a:satMod val="120000"/>
                  </a:schemeClr>
                </a:solidFill>
                <a:prstDash val="solid"/>
              </a:ln>
              <a:effectLst>
                <a:reflection blurRad="12700" stA="28000" endPos="45000" dist="1000" dir="5400000" sy="-100000" algn="bl" rotWithShape="0"/>
              </a:effectLst>
            </a:endParaRPr>
          </a:p>
          <a:p>
            <a:endParaRPr lang="en-US" dirty="0">
              <a:ln w="1905"/>
              <a:effectLst>
                <a:innerShdw blurRad="69850" dist="43180" dir="5400000">
                  <a:srgbClr val="000000">
                    <a:alpha val="65000"/>
                  </a:srgbClr>
                </a:innerShdw>
              </a:effectLst>
            </a:endParaRPr>
          </a:p>
        </p:txBody>
      </p:sp>
      <p:pic>
        <p:nvPicPr>
          <p:cNvPr id="2" name="Online Media 1" title="Baha'i election process">
            <a:hlinkClick r:id="" action="ppaction://media"/>
            <a:extLst>
              <a:ext uri="{FF2B5EF4-FFF2-40B4-BE49-F238E27FC236}">
                <a16:creationId xmlns:a16="http://schemas.microsoft.com/office/drawing/2014/main" id="{203A39E5-92C5-4316-98B7-CEC420CB3484}"/>
              </a:ext>
            </a:extLst>
          </p:cNvPr>
          <p:cNvPicPr>
            <a:picLocks noRot="1" noChangeAspect="1"/>
          </p:cNvPicPr>
          <p:nvPr>
            <a:videoFile r:link="rId1"/>
          </p:nvPr>
        </p:nvPicPr>
        <p:blipFill>
          <a:blip r:embed="rId5"/>
          <a:stretch>
            <a:fillRect/>
          </a:stretch>
        </p:blipFill>
        <p:spPr>
          <a:xfrm>
            <a:off x="1598612" y="59598"/>
            <a:ext cx="8991600" cy="6738803"/>
          </a:xfrm>
          <a:prstGeom prst="rect">
            <a:avLst/>
          </a:prstGeom>
        </p:spPr>
      </p:pic>
    </p:spTree>
    <p:extLst>
      <p:ext uri="{BB962C8B-B14F-4D97-AF65-F5344CB8AC3E}">
        <p14:creationId xmlns:p14="http://schemas.microsoft.com/office/powerpoint/2010/main" val="1556230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7942" y="472899"/>
            <a:ext cx="11011925" cy="5546901"/>
          </a:xfrm>
        </p:spPr>
        <p:txBody>
          <a:bodyPr vert="horz" lIns="91440" tIns="45720" rIns="91440" bIns="45720" rtlCol="0" anchor="t">
            <a:normAutofit/>
          </a:bodyPr>
          <a:lstStyle/>
          <a:p>
            <a:r>
              <a:rPr lang="en-US" dirty="0">
                <a:solidFill>
                  <a:schemeClr val="tx1">
                    <a:lumMod val="50000"/>
                  </a:schemeClr>
                </a:solidFill>
              </a:rPr>
              <a:t>                                                                 2</a:t>
            </a:r>
          </a:p>
          <a:p>
            <a:endParaRPr lang="en-US" dirty="0">
              <a:solidFill>
                <a:schemeClr val="tx1">
                  <a:lumMod val="50000"/>
                </a:schemeClr>
              </a:solidFill>
            </a:endParaRPr>
          </a:p>
          <a:p>
            <a:endParaRPr lang="en-US" sz="2800" dirty="0">
              <a:solidFill>
                <a:schemeClr val="tx1">
                  <a:lumMod val="50000"/>
                </a:schemeClr>
              </a:solidFill>
            </a:endParaRPr>
          </a:p>
          <a:p>
            <a:r>
              <a:rPr lang="en-US" sz="2800" dirty="0"/>
              <a:t>There is no class of ecclesiastics or clergy in the Baha’i Faith. Instead, Baha’is use an administrative framework provided by their prophet founder Baha’u’llah In His writings, he detailed a system of elected lay councils at the local, national and international levels to oversee the Faith. Baha’is 21 and older enjoy the right to vote in Baha’i elections and serve as members of Baha’i administrative institutions. All Baha’i elections are held by secret ballot and plurality vote. Baha’i elections have no candidacies, nominations, partisanship, campaigning, or electioneering.</a:t>
            </a:r>
          </a:p>
          <a:p>
            <a:endParaRPr lang="en-US" sz="2800" dirty="0">
              <a:solidFill>
                <a:schemeClr val="tx1">
                  <a:lumMod val="50000"/>
                </a:schemeClr>
              </a:solidFill>
            </a:endParaRPr>
          </a:p>
          <a:p>
            <a:r>
              <a:rPr lang="en-US" sz="2800" dirty="0">
                <a:solidFill>
                  <a:schemeClr val="tx1">
                    <a:lumMod val="50000"/>
                  </a:schemeClr>
                </a:solidFill>
              </a:rPr>
              <a:t>                                   </a:t>
            </a:r>
          </a:p>
          <a:p>
            <a:endParaRPr lang="en-US" dirty="0">
              <a:solidFill>
                <a:schemeClr val="tx1">
                  <a:lumMod val="50000"/>
                </a:schemeClr>
              </a:solidFill>
            </a:endParaRPr>
          </a:p>
        </p:txBody>
      </p:sp>
    </p:spTree>
    <p:extLst>
      <p:ext uri="{BB962C8B-B14F-4D97-AF65-F5344CB8AC3E}">
        <p14:creationId xmlns:p14="http://schemas.microsoft.com/office/powerpoint/2010/main" val="1938447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7942" y="472899"/>
            <a:ext cx="11011925" cy="5546901"/>
          </a:xfrm>
        </p:spPr>
        <p:txBody>
          <a:bodyPr vert="horz" lIns="91440" tIns="45720" rIns="91440" bIns="45720" rtlCol="0" anchor="t">
            <a:normAutofit lnSpcReduction="10000"/>
          </a:bodyPr>
          <a:lstStyle/>
          <a:p>
            <a:r>
              <a:rPr lang="en-US" dirty="0">
                <a:solidFill>
                  <a:schemeClr val="tx1">
                    <a:lumMod val="50000"/>
                  </a:schemeClr>
                </a:solidFill>
              </a:rPr>
              <a:t>                                                                3</a:t>
            </a:r>
          </a:p>
          <a:p>
            <a:pPr algn="ctr"/>
            <a:endParaRPr lang="en-US" dirty="0">
              <a:solidFill>
                <a:schemeClr val="tx1">
                  <a:lumMod val="50000"/>
                </a:schemeClr>
              </a:solidFill>
            </a:endParaRPr>
          </a:p>
          <a:p>
            <a:endParaRPr lang="en-US" sz="2800" dirty="0">
              <a:solidFill>
                <a:schemeClr val="tx1">
                  <a:lumMod val="50000"/>
                </a:schemeClr>
              </a:solidFill>
            </a:endParaRPr>
          </a:p>
          <a:p>
            <a:r>
              <a:rPr lang="en-US" sz="2800" dirty="0"/>
              <a:t>As political parties have a tendency to divide rather than unify, governance in the Baha’i Faith is non-partisan owing to the strong emphasis placed by the Baha’i teachings on the principle of unity.  The Bahá’í writings specifically encourage the election of individuals with recognized ability, maturity, experience, and humility, with due regard for factors such as age distribution, diversity, and gender. The whole emphasis of the Bahá’í electoral system is to bring forth leaders who possess qualities of selflessness, intellectual capacity, moral integrity, and wisdom. A focus on service is key.</a:t>
            </a:r>
          </a:p>
          <a:p>
            <a:endParaRPr lang="en-US" sz="2800" dirty="0">
              <a:solidFill>
                <a:schemeClr val="tx1">
                  <a:lumMod val="50000"/>
                </a:schemeClr>
              </a:solidFill>
            </a:endParaRPr>
          </a:p>
          <a:p>
            <a:r>
              <a:rPr lang="en-US" sz="2800" dirty="0">
                <a:solidFill>
                  <a:schemeClr val="tx1">
                    <a:lumMod val="50000"/>
                  </a:schemeClr>
                </a:solidFill>
              </a:rPr>
              <a:t>                                   </a:t>
            </a:r>
          </a:p>
          <a:p>
            <a:endParaRPr lang="en-US" dirty="0">
              <a:solidFill>
                <a:schemeClr val="tx1">
                  <a:lumMod val="50000"/>
                </a:schemeClr>
              </a:solidFill>
            </a:endParaRPr>
          </a:p>
        </p:txBody>
      </p:sp>
    </p:spTree>
    <p:extLst>
      <p:ext uri="{BB962C8B-B14F-4D97-AF65-F5344CB8AC3E}">
        <p14:creationId xmlns:p14="http://schemas.microsoft.com/office/powerpoint/2010/main" val="3644153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7942" y="472899"/>
            <a:ext cx="11011925" cy="5546901"/>
          </a:xfrm>
        </p:spPr>
        <p:txBody>
          <a:bodyPr vert="horz" lIns="91440" tIns="45720" rIns="91440" bIns="45720" rtlCol="0" anchor="t">
            <a:normAutofit/>
          </a:bodyPr>
          <a:lstStyle/>
          <a:p>
            <a:r>
              <a:rPr lang="en-US" dirty="0">
                <a:solidFill>
                  <a:schemeClr val="tx1">
                    <a:lumMod val="50000"/>
                  </a:schemeClr>
                </a:solidFill>
              </a:rPr>
              <a:t>                                                                 4</a:t>
            </a:r>
          </a:p>
          <a:p>
            <a:endParaRPr lang="en-US" dirty="0">
              <a:solidFill>
                <a:schemeClr val="tx1">
                  <a:lumMod val="50000"/>
                </a:schemeClr>
              </a:solidFill>
            </a:endParaRPr>
          </a:p>
          <a:p>
            <a:endParaRPr lang="en-US" sz="2800" dirty="0">
              <a:solidFill>
                <a:schemeClr val="tx1">
                  <a:lumMod val="50000"/>
                </a:schemeClr>
              </a:solidFill>
            </a:endParaRPr>
          </a:p>
          <a:p>
            <a:r>
              <a:rPr lang="en-US" sz="2800" dirty="0"/>
              <a:t>Baha’i governing bodies make decisions using a special non-adversarial form of collective decision-making known as consultation. It builds unity of purpose by welcoming and encouraging the free expression of views, and by striving for consensus based on established principles. At a time when trust in government is eroding everywhere in the world, and when the electoral process in many nations has become discredited because of endemic corruption, this new model of governance serves as an antidote to apathy, alienation and despair.</a:t>
            </a:r>
          </a:p>
          <a:p>
            <a:r>
              <a:rPr lang="en-US" sz="2800" dirty="0">
                <a:solidFill>
                  <a:schemeClr val="tx1">
                    <a:lumMod val="50000"/>
                  </a:schemeClr>
                </a:solidFill>
              </a:rPr>
              <a:t>                     </a:t>
            </a:r>
          </a:p>
          <a:p>
            <a:endParaRPr lang="en-US" dirty="0">
              <a:solidFill>
                <a:schemeClr val="tx1">
                  <a:lumMod val="50000"/>
                </a:schemeClr>
              </a:solidFill>
            </a:endParaRPr>
          </a:p>
        </p:txBody>
      </p:sp>
    </p:spTree>
    <p:extLst>
      <p:ext uri="{BB962C8B-B14F-4D97-AF65-F5344CB8AC3E}">
        <p14:creationId xmlns:p14="http://schemas.microsoft.com/office/powerpoint/2010/main" val="1296440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7942" y="472899"/>
            <a:ext cx="11011925" cy="5546901"/>
          </a:xfrm>
        </p:spPr>
        <p:txBody>
          <a:bodyPr vert="horz" lIns="91440" tIns="45720" rIns="91440" bIns="45720" rtlCol="0" anchor="t">
            <a:normAutofit/>
          </a:bodyPr>
          <a:lstStyle/>
          <a:p>
            <a:r>
              <a:rPr lang="en-US" dirty="0">
                <a:solidFill>
                  <a:schemeClr val="tx1">
                    <a:lumMod val="50000"/>
                  </a:schemeClr>
                </a:solidFill>
              </a:rPr>
              <a:t>                                                                 5</a:t>
            </a:r>
          </a:p>
          <a:p>
            <a:endParaRPr lang="en-US" dirty="0">
              <a:solidFill>
                <a:schemeClr val="tx1">
                  <a:lumMod val="50000"/>
                </a:schemeClr>
              </a:solidFill>
            </a:endParaRPr>
          </a:p>
          <a:p>
            <a:endParaRPr lang="en-US" sz="2800" dirty="0">
              <a:solidFill>
                <a:schemeClr val="tx1">
                  <a:lumMod val="50000"/>
                </a:schemeClr>
              </a:solidFill>
            </a:endParaRPr>
          </a:p>
          <a:p>
            <a:r>
              <a:rPr lang="en-US" sz="2800" dirty="0"/>
              <a:t>One of the most intriguing aspects of this process is the absence of a prepared ballot—or of any system of nominations. Instead, every adult Bahá’í in the community is eligible for election to the Local Spiritual Assembly (the nine-member council in each locality that administers community affairs). On Election Day, after a period of prayer and meditation—and with due regard to the relevant guidance in the Baha’i scripture—each adult votes for the nine individuals that he or she feels are best qualified to serve as Assembly members.</a:t>
            </a:r>
          </a:p>
          <a:p>
            <a:endParaRPr lang="en-US" sz="2800" dirty="0">
              <a:solidFill>
                <a:schemeClr val="tx1">
                  <a:lumMod val="50000"/>
                </a:schemeClr>
              </a:solidFill>
            </a:endParaRPr>
          </a:p>
          <a:p>
            <a:r>
              <a:rPr lang="en-US" sz="2800" dirty="0">
                <a:solidFill>
                  <a:schemeClr val="tx1">
                    <a:lumMod val="50000"/>
                  </a:schemeClr>
                </a:solidFill>
              </a:rPr>
              <a:t>                                   </a:t>
            </a:r>
          </a:p>
          <a:p>
            <a:endParaRPr lang="en-US" dirty="0">
              <a:solidFill>
                <a:schemeClr val="tx1">
                  <a:lumMod val="50000"/>
                </a:schemeClr>
              </a:solidFill>
            </a:endParaRPr>
          </a:p>
        </p:txBody>
      </p:sp>
    </p:spTree>
    <p:extLst>
      <p:ext uri="{BB962C8B-B14F-4D97-AF65-F5344CB8AC3E}">
        <p14:creationId xmlns:p14="http://schemas.microsoft.com/office/powerpoint/2010/main" val="2733011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7942" y="472899"/>
            <a:ext cx="11011925" cy="5546901"/>
          </a:xfrm>
        </p:spPr>
        <p:txBody>
          <a:bodyPr vert="horz" lIns="91440" tIns="45720" rIns="91440" bIns="45720" rtlCol="0" anchor="t">
            <a:normAutofit/>
          </a:bodyPr>
          <a:lstStyle/>
          <a:p>
            <a:r>
              <a:rPr lang="en-US" dirty="0">
                <a:solidFill>
                  <a:schemeClr val="tx1">
                    <a:lumMod val="50000"/>
                  </a:schemeClr>
                </a:solidFill>
              </a:rPr>
              <a:t>                                                                 </a:t>
            </a:r>
          </a:p>
          <a:p>
            <a:endParaRPr lang="en-US" dirty="0">
              <a:solidFill>
                <a:schemeClr val="tx1">
                  <a:lumMod val="50000"/>
                </a:schemeClr>
              </a:solidFill>
            </a:endParaRPr>
          </a:p>
          <a:p>
            <a:endParaRPr lang="en-US" sz="2800" dirty="0">
              <a:solidFill>
                <a:schemeClr val="tx1">
                  <a:lumMod val="50000"/>
                </a:schemeClr>
              </a:solidFill>
            </a:endParaRPr>
          </a:p>
          <a:p>
            <a:endParaRPr lang="en-US" sz="2800" dirty="0">
              <a:solidFill>
                <a:schemeClr val="tx1">
                  <a:lumMod val="50000"/>
                </a:schemeClr>
              </a:solidFill>
            </a:endParaRPr>
          </a:p>
          <a:p>
            <a:r>
              <a:rPr lang="en-US" sz="2800" dirty="0">
                <a:solidFill>
                  <a:schemeClr val="tx1">
                    <a:lumMod val="50000"/>
                  </a:schemeClr>
                </a:solidFill>
              </a:rPr>
              <a:t>                   </a:t>
            </a: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800"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hlinkClick r:id="rId4"/>
              </a:rPr>
              <a:t>https://www.youtube.com/watch?v=bcCdUoIS3Rk</a:t>
            </a:r>
            <a:endParaRPr lang="en-US" sz="28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a:p>
            <a:r>
              <a:rPr lang="en-US" sz="2800" dirty="0"/>
              <a:t> </a:t>
            </a:r>
          </a:p>
          <a:p>
            <a:r>
              <a:rPr lang="en-US" sz="2800" dirty="0">
                <a:solidFill>
                  <a:schemeClr val="tx1">
                    <a:lumMod val="50000"/>
                  </a:schemeClr>
                </a:solidFill>
              </a:rPr>
              <a:t>        </a:t>
            </a:r>
          </a:p>
          <a:p>
            <a:endParaRPr lang="en-US" dirty="0">
              <a:solidFill>
                <a:schemeClr val="tx1">
                  <a:lumMod val="50000"/>
                </a:schemeClr>
              </a:solidFill>
            </a:endParaRPr>
          </a:p>
        </p:txBody>
      </p:sp>
      <p:pic>
        <p:nvPicPr>
          <p:cNvPr id="2" name="Online Media 1" title="A Model of Spiritually Based Elections">
            <a:hlinkClick r:id="" action="ppaction://media"/>
            <a:extLst>
              <a:ext uri="{FF2B5EF4-FFF2-40B4-BE49-F238E27FC236}">
                <a16:creationId xmlns:a16="http://schemas.microsoft.com/office/drawing/2014/main" id="{D5912369-8055-474D-B44D-06C76C1E5344}"/>
              </a:ext>
            </a:extLst>
          </p:cNvPr>
          <p:cNvPicPr>
            <a:picLocks noRot="1" noChangeAspect="1"/>
          </p:cNvPicPr>
          <p:nvPr>
            <a:videoFile r:link="rId1"/>
          </p:nvPr>
        </p:nvPicPr>
        <p:blipFill>
          <a:blip r:embed="rId5"/>
          <a:stretch>
            <a:fillRect/>
          </a:stretch>
        </p:blipFill>
        <p:spPr>
          <a:xfrm>
            <a:off x="618923" y="312649"/>
            <a:ext cx="11080357" cy="6232701"/>
          </a:xfrm>
          <a:prstGeom prst="rect">
            <a:avLst/>
          </a:prstGeom>
        </p:spPr>
      </p:pic>
    </p:spTree>
    <p:extLst>
      <p:ext uri="{BB962C8B-B14F-4D97-AF65-F5344CB8AC3E}">
        <p14:creationId xmlns:p14="http://schemas.microsoft.com/office/powerpoint/2010/main" val="1827042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7942" y="472899"/>
            <a:ext cx="11011925" cy="5546901"/>
          </a:xfrm>
        </p:spPr>
        <p:txBody>
          <a:bodyPr vert="horz" lIns="91440" tIns="45720" rIns="91440" bIns="45720" rtlCol="0" anchor="t">
            <a:normAutofit/>
          </a:bodyPr>
          <a:lstStyle/>
          <a:p>
            <a:r>
              <a:rPr lang="en-US" dirty="0">
                <a:solidFill>
                  <a:schemeClr val="tx1">
                    <a:lumMod val="50000"/>
                  </a:schemeClr>
                </a:solidFill>
              </a:rPr>
              <a:t>                                                                 6</a:t>
            </a:r>
          </a:p>
          <a:p>
            <a:endParaRPr lang="en-US" dirty="0">
              <a:solidFill>
                <a:schemeClr val="tx1">
                  <a:lumMod val="50000"/>
                </a:schemeClr>
              </a:solidFill>
            </a:endParaRPr>
          </a:p>
          <a:p>
            <a:r>
              <a:rPr lang="en-US" sz="2800" dirty="0">
                <a:solidFill>
                  <a:schemeClr val="tx1">
                    <a:lumMod val="50000"/>
                  </a:schemeClr>
                </a:solidFill>
              </a:rPr>
              <a:t>I do not feel it to be in keeping with the spirit of the Cause to impose any limitation upon the freedom of the believers to choose those of any race, nationality or temperament, who best combine the essential qualifications for membership of administrative institutions. They should disregard personalities and concentrate their attention on the qualities and requirements of office, without prejudice, passion or partiality. The Assembly should be representative of the choicest and most varied and capable elements in every Bahà'i community</a:t>
            </a:r>
            <a:r>
              <a:rPr lang="en-US" dirty="0">
                <a:solidFill>
                  <a:schemeClr val="tx1">
                    <a:lumMod val="50000"/>
                  </a:schemeClr>
                </a:solidFill>
              </a:rPr>
              <a:t>.</a:t>
            </a:r>
          </a:p>
          <a:p>
            <a:endParaRPr lang="en-US" dirty="0">
              <a:solidFill>
                <a:schemeClr val="tx1">
                  <a:lumMod val="50000"/>
                </a:schemeClr>
              </a:solidFill>
            </a:endParaRPr>
          </a:p>
          <a:p>
            <a:endParaRPr lang="en-US" dirty="0">
              <a:solidFill>
                <a:schemeClr val="tx1">
                  <a:lumMod val="50000"/>
                </a:schemeClr>
              </a:solidFill>
            </a:endParaRPr>
          </a:p>
          <a:p>
            <a:r>
              <a:rPr lang="en-US" dirty="0">
                <a:solidFill>
                  <a:schemeClr val="tx1">
                    <a:lumMod val="50000"/>
                  </a:schemeClr>
                </a:solidFill>
              </a:rPr>
              <a:t>- Shogi Effendi, Letter from the Guardian to an individual believer, August 11, 1933: The Spiritual Character of </a:t>
            </a:r>
            <a:r>
              <a:rPr lang="en-US" dirty="0" err="1">
                <a:solidFill>
                  <a:schemeClr val="tx1">
                    <a:lumMod val="50000"/>
                  </a:schemeClr>
                </a:solidFill>
              </a:rPr>
              <a:t>Bahà'i</a:t>
            </a:r>
            <a:r>
              <a:rPr lang="en-US" dirty="0">
                <a:solidFill>
                  <a:schemeClr val="tx1">
                    <a:lumMod val="50000"/>
                  </a:schemeClr>
                </a:solidFill>
              </a:rPr>
              <a:t> Elections. </a:t>
            </a:r>
          </a:p>
        </p:txBody>
      </p:sp>
    </p:spTree>
    <p:extLst>
      <p:ext uri="{BB962C8B-B14F-4D97-AF65-F5344CB8AC3E}">
        <p14:creationId xmlns:p14="http://schemas.microsoft.com/office/powerpoint/2010/main" val="456561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7942" y="472899"/>
            <a:ext cx="11011925" cy="5546901"/>
          </a:xfrm>
        </p:spPr>
        <p:txBody>
          <a:bodyPr vert="horz" lIns="91440" tIns="45720" rIns="91440" bIns="45720" rtlCol="0" anchor="t">
            <a:normAutofit/>
          </a:bodyPr>
          <a:lstStyle/>
          <a:p>
            <a:r>
              <a:rPr lang="en-US" dirty="0">
                <a:solidFill>
                  <a:schemeClr val="tx1">
                    <a:lumMod val="50000"/>
                  </a:schemeClr>
                </a:solidFill>
              </a:rPr>
              <a:t>                                                                 7</a:t>
            </a:r>
          </a:p>
          <a:p>
            <a:endParaRPr lang="en-US" dirty="0">
              <a:solidFill>
                <a:schemeClr val="tx1">
                  <a:lumMod val="50000"/>
                </a:schemeClr>
              </a:solidFill>
            </a:endParaRPr>
          </a:p>
          <a:p>
            <a:endParaRPr lang="en-US" sz="2800" dirty="0">
              <a:solidFill>
                <a:schemeClr val="tx1">
                  <a:lumMod val="50000"/>
                </a:schemeClr>
              </a:solidFill>
            </a:endParaRPr>
          </a:p>
          <a:p>
            <a:r>
              <a:rPr lang="en-US" sz="2800" dirty="0">
                <a:solidFill>
                  <a:schemeClr val="tx1">
                    <a:lumMod val="50000"/>
                  </a:schemeClr>
                </a:solidFill>
              </a:rPr>
              <a:t>The strength and progress of the Bahà'i community depend upon the election of pure, faithful and active souls...Canvassing is deprecated...</a:t>
            </a:r>
            <a:r>
              <a:rPr lang="en-US" sz="2800" dirty="0" err="1">
                <a:solidFill>
                  <a:schemeClr val="tx1">
                    <a:lumMod val="50000"/>
                  </a:schemeClr>
                </a:solidFill>
              </a:rPr>
              <a:t>Bahà'i</a:t>
            </a:r>
            <a:r>
              <a:rPr lang="en-US" sz="2800" dirty="0">
                <a:solidFill>
                  <a:schemeClr val="tx1">
                    <a:lumMod val="50000"/>
                  </a:schemeClr>
                </a:solidFill>
              </a:rPr>
              <a:t> elections of the Community are...sanctified from all traces of canvassing and plotting that characterize the activities of the perfidious.</a:t>
            </a:r>
          </a:p>
          <a:p>
            <a:endParaRPr lang="en-US" sz="2800" dirty="0">
              <a:solidFill>
                <a:schemeClr val="tx1">
                  <a:lumMod val="50000"/>
                </a:schemeClr>
              </a:solidFill>
            </a:endParaRPr>
          </a:p>
          <a:p>
            <a:endParaRPr lang="en-US" sz="2800" dirty="0">
              <a:solidFill>
                <a:schemeClr val="tx1">
                  <a:lumMod val="50000"/>
                </a:schemeClr>
              </a:solidFill>
            </a:endParaRPr>
          </a:p>
          <a:p>
            <a:r>
              <a:rPr lang="en-US" sz="2800" dirty="0">
                <a:solidFill>
                  <a:schemeClr val="tx1">
                    <a:lumMod val="50000"/>
                  </a:schemeClr>
                </a:solidFill>
              </a:rPr>
              <a:t>- Letter form </a:t>
            </a:r>
            <a:r>
              <a:rPr lang="en-US" sz="2800" dirty="0" err="1">
                <a:solidFill>
                  <a:schemeClr val="tx1">
                    <a:lumMod val="50000"/>
                  </a:schemeClr>
                </a:solidFill>
              </a:rPr>
              <a:t>Shogi</a:t>
            </a:r>
            <a:r>
              <a:rPr lang="en-US" sz="2800" dirty="0">
                <a:solidFill>
                  <a:schemeClr val="tx1">
                    <a:lumMod val="50000"/>
                  </a:schemeClr>
                </a:solidFill>
              </a:rPr>
              <a:t> Effendi to the friends in Persia, April 9, 1932.</a:t>
            </a:r>
            <a:endParaRPr lang="en-US" dirty="0">
              <a:solidFill>
                <a:schemeClr val="tx1">
                  <a:lumMod val="50000"/>
                </a:schemeClr>
              </a:solidFill>
            </a:endParaRPr>
          </a:p>
          <a:p>
            <a:endParaRPr lang="en-US" dirty="0">
              <a:solidFill>
                <a:schemeClr val="tx1">
                  <a:lumMod val="50000"/>
                </a:schemeClr>
              </a:solidFill>
            </a:endParaRPr>
          </a:p>
          <a:p>
            <a:endParaRPr lang="en-US" dirty="0">
              <a:solidFill>
                <a:schemeClr val="tx1">
                  <a:lumMod val="50000"/>
                </a:schemeClr>
              </a:solidFill>
            </a:endParaRPr>
          </a:p>
        </p:txBody>
      </p:sp>
    </p:spTree>
    <p:extLst>
      <p:ext uri="{BB962C8B-B14F-4D97-AF65-F5344CB8AC3E}">
        <p14:creationId xmlns:p14="http://schemas.microsoft.com/office/powerpoint/2010/main" val="2184057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7942" y="472899"/>
            <a:ext cx="11011925" cy="5546901"/>
          </a:xfrm>
        </p:spPr>
        <p:txBody>
          <a:bodyPr vert="horz" lIns="91440" tIns="45720" rIns="91440" bIns="45720" rtlCol="0" anchor="t">
            <a:normAutofit/>
          </a:bodyPr>
          <a:lstStyle/>
          <a:p>
            <a:r>
              <a:rPr lang="en-US" dirty="0">
                <a:solidFill>
                  <a:schemeClr val="tx1">
                    <a:lumMod val="50000"/>
                  </a:schemeClr>
                </a:solidFill>
              </a:rPr>
              <a:t>                                                                8</a:t>
            </a:r>
          </a:p>
          <a:p>
            <a:endParaRPr lang="en-US" dirty="0">
              <a:solidFill>
                <a:schemeClr val="tx1">
                  <a:lumMod val="50000"/>
                </a:schemeClr>
              </a:solidFill>
            </a:endParaRPr>
          </a:p>
          <a:p>
            <a:r>
              <a:rPr lang="en-US" sz="2800" dirty="0">
                <a:solidFill>
                  <a:schemeClr val="tx1">
                    <a:lumMod val="50000"/>
                  </a:schemeClr>
                </a:solidFill>
              </a:rPr>
              <a:t>One's vote shold be kept confidential. It is not permissable to make any reference whatsoever to individual names.  The friends must avoid the evil methods and detestable practices of the politicians. They must turn completely to God, and with a purity of motive, a freedom of spirit and a sanctity of heart, participate in the elections; otherwise the outcome will be chaos and confusion, serious difficulties will ensue, mischief will abound and the confirmation of God will be cut off. </a:t>
            </a:r>
          </a:p>
          <a:p>
            <a:endParaRPr lang="en-US" dirty="0"/>
          </a:p>
          <a:p>
            <a:endParaRPr lang="en-US" dirty="0">
              <a:solidFill>
                <a:schemeClr val="tx1">
                  <a:lumMod val="50000"/>
                </a:schemeClr>
              </a:solidFill>
            </a:endParaRPr>
          </a:p>
          <a:p>
            <a:r>
              <a:rPr lang="en-US" dirty="0">
                <a:solidFill>
                  <a:schemeClr val="tx1">
                    <a:lumMod val="50000"/>
                  </a:schemeClr>
                </a:solidFill>
              </a:rPr>
              <a:t> - Shogi Effendi, Letter from the Guardian to the friends in Persia, January 16, 1932: The Spiritual Character of </a:t>
            </a:r>
            <a:r>
              <a:rPr lang="en-US" dirty="0" err="1">
                <a:solidFill>
                  <a:schemeClr val="tx1">
                    <a:lumMod val="50000"/>
                  </a:schemeClr>
                </a:solidFill>
              </a:rPr>
              <a:t>Bahà'i</a:t>
            </a:r>
            <a:r>
              <a:rPr lang="en-US" dirty="0">
                <a:solidFill>
                  <a:schemeClr val="tx1">
                    <a:lumMod val="50000"/>
                  </a:schemeClr>
                </a:solidFill>
              </a:rPr>
              <a:t> Elections.</a:t>
            </a:r>
          </a:p>
          <a:p>
            <a:endParaRPr lang="en-US" dirty="0">
              <a:solidFill>
                <a:schemeClr val="tx1">
                  <a:lumMod val="50000"/>
                </a:schemeClr>
              </a:solidFill>
            </a:endParaRPr>
          </a:p>
        </p:txBody>
      </p:sp>
    </p:spTree>
    <p:extLst>
      <p:ext uri="{BB962C8B-B14F-4D97-AF65-F5344CB8AC3E}">
        <p14:creationId xmlns:p14="http://schemas.microsoft.com/office/powerpoint/2010/main" val="1354865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7942" y="472899"/>
            <a:ext cx="11011925" cy="5546901"/>
          </a:xfrm>
        </p:spPr>
        <p:txBody>
          <a:bodyPr vert="horz" lIns="91440" tIns="45720" rIns="91440" bIns="45720" rtlCol="0" anchor="t">
            <a:normAutofit lnSpcReduction="10000"/>
          </a:bodyPr>
          <a:lstStyle/>
          <a:p>
            <a:r>
              <a:rPr lang="en-US" dirty="0">
                <a:solidFill>
                  <a:schemeClr val="tx1">
                    <a:lumMod val="50000"/>
                  </a:schemeClr>
                </a:solidFill>
              </a:rPr>
              <a:t>                                                                 </a:t>
            </a:r>
          </a:p>
          <a:p>
            <a:pPr algn="ctr"/>
            <a:r>
              <a:rPr lang="en-US" dirty="0">
                <a:solidFill>
                  <a:schemeClr val="tx1">
                    <a:lumMod val="50000"/>
                  </a:schemeClr>
                </a:solidFill>
              </a:rPr>
              <a:t>9</a:t>
            </a:r>
          </a:p>
          <a:p>
            <a:endParaRPr lang="en-US" sz="2800" dirty="0">
              <a:solidFill>
                <a:schemeClr val="tx1">
                  <a:lumMod val="50000"/>
                </a:schemeClr>
              </a:solidFill>
            </a:endParaRPr>
          </a:p>
          <a:p>
            <a:r>
              <a:rPr lang="en-US" sz="2800" dirty="0">
                <a:solidFill>
                  <a:schemeClr val="tx1">
                    <a:lumMod val="50000"/>
                  </a:schemeClr>
                </a:solidFill>
              </a:rPr>
              <a:t>The Guardian's instruction is clear and definite on the following point, namely that when an election results in a tied vote between persons, one whom represents a minority, that person should unhesitatingly be accorded priority without having a re-vote to break the tie. There is no doubt on this point. </a:t>
            </a:r>
            <a:endParaRPr lang="en-US" dirty="0">
              <a:solidFill>
                <a:schemeClr val="tx1">
                  <a:lumMod val="50000"/>
                </a:schemeClr>
              </a:solidFill>
            </a:endParaRPr>
          </a:p>
          <a:p>
            <a:endParaRPr lang="en-US" sz="2800" dirty="0">
              <a:solidFill>
                <a:schemeClr val="tx1">
                  <a:lumMod val="50000"/>
                </a:schemeClr>
              </a:solidFill>
            </a:endParaRPr>
          </a:p>
          <a:p>
            <a:endParaRPr lang="en-US" sz="2800" dirty="0">
              <a:solidFill>
                <a:schemeClr val="tx1">
                  <a:lumMod val="50000"/>
                </a:schemeClr>
              </a:solidFill>
            </a:endParaRPr>
          </a:p>
          <a:p>
            <a:r>
              <a:rPr lang="en-US" sz="2800" dirty="0">
                <a:solidFill>
                  <a:schemeClr val="tx1">
                    <a:lumMod val="50000"/>
                  </a:schemeClr>
                </a:solidFill>
              </a:rPr>
              <a:t>- The Universal House of Justice, From a letter dated June 30, 1966, from The Universal House of Justice to the National Spiritual Assembly of Alaska.</a:t>
            </a:r>
          </a:p>
          <a:p>
            <a:endParaRPr lang="en-US" sz="2800" dirty="0">
              <a:solidFill>
                <a:schemeClr val="tx1">
                  <a:lumMod val="50000"/>
                </a:schemeClr>
              </a:solidFill>
            </a:endParaRPr>
          </a:p>
          <a:p>
            <a:endParaRPr lang="en-US" sz="2800" dirty="0">
              <a:solidFill>
                <a:schemeClr val="tx1">
                  <a:lumMod val="50000"/>
                </a:schemeClr>
              </a:solidFill>
            </a:endParaRPr>
          </a:p>
          <a:p>
            <a:r>
              <a:rPr lang="en-US" sz="2800" dirty="0">
                <a:solidFill>
                  <a:schemeClr val="tx1">
                    <a:lumMod val="50000"/>
                  </a:schemeClr>
                </a:solidFill>
              </a:rPr>
              <a:t>                                   </a:t>
            </a:r>
          </a:p>
          <a:p>
            <a:endParaRPr lang="en-US" dirty="0">
              <a:solidFill>
                <a:schemeClr val="tx1">
                  <a:lumMod val="50000"/>
                </a:schemeClr>
              </a:solidFill>
            </a:endParaRPr>
          </a:p>
        </p:txBody>
      </p:sp>
    </p:spTree>
    <p:extLst>
      <p:ext uri="{BB962C8B-B14F-4D97-AF65-F5344CB8AC3E}">
        <p14:creationId xmlns:p14="http://schemas.microsoft.com/office/powerpoint/2010/main" val="1550094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7942" y="472899"/>
            <a:ext cx="11011925" cy="5927901"/>
          </a:xfrm>
        </p:spPr>
        <p:txBody>
          <a:bodyPr vert="horz" lIns="91440" tIns="45720" rIns="91440" bIns="45720" rtlCol="0" anchor="t">
            <a:normAutofit/>
          </a:bodyPr>
          <a:lstStyle/>
          <a:p>
            <a:r>
              <a:rPr lang="en-US" dirty="0">
                <a:solidFill>
                  <a:schemeClr val="tx1">
                    <a:lumMod val="50000"/>
                  </a:schemeClr>
                </a:solidFill>
              </a:rPr>
              <a:t>                                                           		10      </a:t>
            </a:r>
          </a:p>
          <a:p>
            <a:r>
              <a:rPr lang="en-US" sz="1800" dirty="0">
                <a:solidFill>
                  <a:schemeClr val="tx1">
                    <a:lumMod val="50000"/>
                  </a:schemeClr>
                </a:solidFill>
              </a:rPr>
              <a:t>Sixth President of the US. 1825-1829</a:t>
            </a:r>
          </a:p>
          <a:p>
            <a:endParaRPr lang="en-US" sz="2800" dirty="0">
              <a:solidFill>
                <a:schemeClr val="tx1">
                  <a:lumMod val="50000"/>
                </a:schemeClr>
              </a:solidFill>
            </a:endParaRPr>
          </a:p>
          <a:p>
            <a:endParaRPr lang="en-US" sz="2800" dirty="0">
              <a:solidFill>
                <a:schemeClr val="tx1">
                  <a:lumMod val="50000"/>
                </a:schemeClr>
              </a:solidFill>
            </a:endParaRPr>
          </a:p>
          <a:p>
            <a:r>
              <a:rPr lang="en-US" sz="2800" dirty="0">
                <a:solidFill>
                  <a:schemeClr val="tx1">
                    <a:lumMod val="50000"/>
                  </a:schemeClr>
                </a:solidFill>
              </a:rPr>
              <a:t>                                 </a:t>
            </a:r>
          </a:p>
        </p:txBody>
      </p:sp>
      <p:pic>
        <p:nvPicPr>
          <p:cNvPr id="4" name="Picture 3" descr="Quotation-John-Quincy-Adams-Always-vote-for-principle-though-you-may-vote-alone-and-0-19-7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111" y="1524000"/>
            <a:ext cx="9753601" cy="4495800"/>
          </a:xfrm>
          <a:prstGeom prst="rect">
            <a:avLst/>
          </a:prstGeom>
        </p:spPr>
      </p:pic>
    </p:spTree>
    <p:extLst>
      <p:ext uri="{BB962C8B-B14F-4D97-AF65-F5344CB8AC3E}">
        <p14:creationId xmlns:p14="http://schemas.microsoft.com/office/powerpoint/2010/main" val="4073587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03412" y="1371600"/>
            <a:ext cx="11011925" cy="5546901"/>
          </a:xfrm>
        </p:spPr>
        <p:txBody>
          <a:bodyPr vert="horz" lIns="91440" tIns="45720" rIns="91440" bIns="45720" rtlCol="0" anchor="t">
            <a:normAutofit/>
          </a:bodyPr>
          <a:lstStyle/>
          <a:p>
            <a:r>
              <a:rPr lang="en-US" dirty="0">
                <a:solidFill>
                  <a:schemeClr val="tx1">
                    <a:lumMod val="50000"/>
                  </a:schemeClr>
                </a:solidFill>
              </a:rPr>
              <a:t>                                                                 </a:t>
            </a:r>
          </a:p>
          <a:p>
            <a:endParaRPr lang="en-US" dirty="0">
              <a:solidFill>
                <a:schemeClr val="tx1">
                  <a:lumMod val="50000"/>
                </a:schemeClr>
              </a:solidFill>
            </a:endParaRPr>
          </a:p>
          <a:p>
            <a:endParaRPr lang="en-US" sz="2800" dirty="0">
              <a:solidFill>
                <a:schemeClr val="tx1">
                  <a:lumMod val="50000"/>
                </a:schemeClr>
              </a:solidFill>
            </a:endParaRPr>
          </a:p>
          <a:p>
            <a:r>
              <a:rPr lang="en-US" sz="2800" dirty="0">
                <a:hlinkClick r:id="rId4"/>
              </a:rPr>
              <a:t>https://www.youtube.com/watch?v=S7IXlmoQV-Q</a:t>
            </a:r>
            <a:endParaRPr lang="en-US" sz="2800" dirty="0"/>
          </a:p>
          <a:p>
            <a:endParaRPr lang="en-US" sz="2800" dirty="0">
              <a:solidFill>
                <a:schemeClr val="tx1">
                  <a:lumMod val="50000"/>
                </a:schemeClr>
              </a:solidFill>
            </a:endParaRPr>
          </a:p>
          <a:p>
            <a:r>
              <a:rPr lang="en-US" sz="2800" dirty="0">
                <a:solidFill>
                  <a:schemeClr val="tx1">
                    <a:lumMod val="50000"/>
                  </a:schemeClr>
                </a:solidFill>
              </a:rPr>
              <a:t>                                   </a:t>
            </a:r>
          </a:p>
          <a:p>
            <a:endParaRPr lang="en-US" dirty="0">
              <a:solidFill>
                <a:schemeClr val="tx1">
                  <a:lumMod val="50000"/>
                </a:schemeClr>
              </a:solidFill>
            </a:endParaRPr>
          </a:p>
        </p:txBody>
      </p:sp>
      <p:pic>
        <p:nvPicPr>
          <p:cNvPr id="2" name="Online Media 1" title="♥ One God ♥ Barbra Streisand ♪ God is One, man is one , All Religions are One ♥ Bahai ♥">
            <a:hlinkClick r:id="" action="ppaction://media"/>
            <a:extLst>
              <a:ext uri="{FF2B5EF4-FFF2-40B4-BE49-F238E27FC236}">
                <a16:creationId xmlns:a16="http://schemas.microsoft.com/office/drawing/2014/main" id="{8FFAC38B-0ADF-4C87-AFBC-163A402CADC3}"/>
              </a:ext>
            </a:extLst>
          </p:cNvPr>
          <p:cNvPicPr>
            <a:picLocks noRot="1" noChangeAspect="1"/>
          </p:cNvPicPr>
          <p:nvPr>
            <a:videoFile r:link="rId1"/>
          </p:nvPr>
        </p:nvPicPr>
        <p:blipFill>
          <a:blip r:embed="rId5"/>
          <a:stretch>
            <a:fillRect/>
          </a:stretch>
        </p:blipFill>
        <p:spPr>
          <a:xfrm>
            <a:off x="1598611" y="59598"/>
            <a:ext cx="8991601" cy="6738803"/>
          </a:xfrm>
          <a:prstGeom prst="rect">
            <a:avLst/>
          </a:prstGeom>
        </p:spPr>
      </p:pic>
    </p:spTree>
    <p:extLst>
      <p:ext uri="{BB962C8B-B14F-4D97-AF65-F5344CB8AC3E}">
        <p14:creationId xmlns:p14="http://schemas.microsoft.com/office/powerpoint/2010/main" val="1852409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Watercolor_16x9">
  <a:themeElements>
    <a:clrScheme name="Watercolor_16x9">
      <a:dk1>
        <a:sysClr val="windowText" lastClr="000000"/>
      </a:dk1>
      <a:lt1>
        <a:sysClr val="window" lastClr="FFFFFF"/>
      </a:lt1>
      <a:dk2>
        <a:srgbClr val="09AFA7"/>
      </a:dk2>
      <a:lt2>
        <a:srgbClr val="AEF1EA"/>
      </a:lt2>
      <a:accent1>
        <a:srgbClr val="08CAC1"/>
      </a:accent1>
      <a:accent2>
        <a:srgbClr val="76C714"/>
      </a:accent2>
      <a:accent3>
        <a:srgbClr val="0E70C2"/>
      </a:accent3>
      <a:accent4>
        <a:srgbClr val="259F39"/>
      </a:accent4>
      <a:accent5>
        <a:srgbClr val="C8C015"/>
      </a:accent5>
      <a:accent6>
        <a:srgbClr val="444FDC"/>
      </a:accent6>
      <a:hlink>
        <a:srgbClr val="76C714"/>
      </a:hlink>
      <a:folHlink>
        <a:srgbClr val="7F7F7F"/>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Watercolor_16x9">
      <a:dk1>
        <a:sysClr val="windowText" lastClr="000000"/>
      </a:dk1>
      <a:lt1>
        <a:sysClr val="window" lastClr="FFFFFF"/>
      </a:lt1>
      <a:dk2>
        <a:srgbClr val="09AFA7"/>
      </a:dk2>
      <a:lt2>
        <a:srgbClr val="AEF1EA"/>
      </a:lt2>
      <a:accent1>
        <a:srgbClr val="08CAC1"/>
      </a:accent1>
      <a:accent2>
        <a:srgbClr val="76C714"/>
      </a:accent2>
      <a:accent3>
        <a:srgbClr val="0E70C2"/>
      </a:accent3>
      <a:accent4>
        <a:srgbClr val="259F39"/>
      </a:accent4>
      <a:accent5>
        <a:srgbClr val="C8C015"/>
      </a:accent5>
      <a:accent6>
        <a:srgbClr val="444FDC"/>
      </a:accent6>
      <a:hlink>
        <a:srgbClr val="76C714"/>
      </a:hlink>
      <a:folHlink>
        <a:srgbClr val="7F7F7F"/>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Watercolor_16x9">
      <a:dk1>
        <a:sysClr val="windowText" lastClr="000000"/>
      </a:dk1>
      <a:lt1>
        <a:sysClr val="window" lastClr="FFFFFF"/>
      </a:lt1>
      <a:dk2>
        <a:srgbClr val="09AFA7"/>
      </a:dk2>
      <a:lt2>
        <a:srgbClr val="AEF1EA"/>
      </a:lt2>
      <a:accent1>
        <a:srgbClr val="08CAC1"/>
      </a:accent1>
      <a:accent2>
        <a:srgbClr val="76C714"/>
      </a:accent2>
      <a:accent3>
        <a:srgbClr val="0E70C2"/>
      </a:accent3>
      <a:accent4>
        <a:srgbClr val="259F39"/>
      </a:accent4>
      <a:accent5>
        <a:srgbClr val="C8C015"/>
      </a:accent5>
      <a:accent6>
        <a:srgbClr val="444FDC"/>
      </a:accent6>
      <a:hlink>
        <a:srgbClr val="76C714"/>
      </a:hlink>
      <a:folHlink>
        <a:srgbClr val="7F7F7F"/>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4730</TotalTime>
  <Words>2214</Words>
  <Application>Microsoft Office PowerPoint</Application>
  <PresentationFormat>Custom</PresentationFormat>
  <Paragraphs>102</Paragraphs>
  <Slides>13</Slides>
  <Notes>13</Notes>
  <HiddenSlides>0</HiddenSlides>
  <MMClips>3</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Palatino Linotype</vt:lpstr>
      <vt:lpstr>Watercolor_16x9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
  <cp:lastModifiedBy>Phil</cp:lastModifiedBy>
  <cp:revision>498</cp:revision>
  <dcterms:created xsi:type="dcterms:W3CDTF">2020-08-11T16:09:45Z</dcterms:created>
  <dcterms:modified xsi:type="dcterms:W3CDTF">2020-08-21T23:01:42Z</dcterms:modified>
</cp:coreProperties>
</file>