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4" r:id="rId4"/>
  </p:sldMasterIdLst>
  <p:notesMasterIdLst>
    <p:notesMasterId r:id="rId20"/>
  </p:notesMasterIdLst>
  <p:handoutMasterIdLst>
    <p:handoutMasterId r:id="rId21"/>
  </p:handoutMasterIdLst>
  <p:sldIdLst>
    <p:sldId id="280" r:id="rId5"/>
    <p:sldId id="268" r:id="rId6"/>
    <p:sldId id="269" r:id="rId7"/>
    <p:sldId id="270" r:id="rId8"/>
    <p:sldId id="276" r:id="rId9"/>
    <p:sldId id="271" r:id="rId10"/>
    <p:sldId id="272" r:id="rId11"/>
    <p:sldId id="282" r:id="rId12"/>
    <p:sldId id="277" r:id="rId13"/>
    <p:sldId id="273" r:id="rId14"/>
    <p:sldId id="274" r:id="rId15"/>
    <p:sldId id="275" r:id="rId16"/>
    <p:sldId id="278" r:id="rId17"/>
    <p:sldId id="279" r:id="rId18"/>
    <p:sldId id="28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86AB3A-57B2-4F74-9CC5-6B75FD6A0EE9}" v="163" dt="2020-07-25T11:35:30.347"/>
    <p1510:client id="{5E1DC333-E001-46EF-8EC4-C2620727B4F9}" v="1916" dt="2020-07-26T01:05:28.316"/>
    <p1510:client id="{75C1AD1F-6D0F-4272-A3E9-949847BE968E}" v="9" dt="2020-07-26T01:07:18.8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4" y="330"/>
      </p:cViewPr>
      <p:guideLst>
        <p:guide orient="horz" pos="2160"/>
        <p:guide pos="3840"/>
      </p:guideLst>
    </p:cSldViewPr>
  </p:slid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5E1DC333-E001-46EF-8EC4-C2620727B4F9}"/>
    <pc:docChg chg="addSld modSld">
      <pc:chgData name="GLADYS NAY" userId="97eb4254fa17524f" providerId="Windows Live" clId="Web-{5E1DC333-E001-46EF-8EC4-C2620727B4F9}" dt="2020-07-26T01:05:28.316" v="1907" actId="20577"/>
      <pc:docMkLst>
        <pc:docMk/>
      </pc:docMkLst>
      <pc:sldChg chg="modSp">
        <pc:chgData name="GLADYS NAY" userId="97eb4254fa17524f" providerId="Windows Live" clId="Web-{5E1DC333-E001-46EF-8EC4-C2620727B4F9}" dt="2020-07-26T00:38:53.670" v="571" actId="20577"/>
        <pc:sldMkLst>
          <pc:docMk/>
          <pc:sldMk cId="312941212" sldId="268"/>
        </pc:sldMkLst>
        <pc:spChg chg="mod">
          <ac:chgData name="GLADYS NAY" userId="97eb4254fa17524f" providerId="Windows Live" clId="Web-{5E1DC333-E001-46EF-8EC4-C2620727B4F9}" dt="2020-07-26T00:38:53.670" v="571" actId="20577"/>
          <ac:spMkLst>
            <pc:docMk/>
            <pc:sldMk cId="312941212" sldId="268"/>
            <ac:spMk id="13" creationId="{F05262DB-6398-4AF9-96A3-041CFB112303}"/>
          </ac:spMkLst>
        </pc:spChg>
      </pc:sldChg>
      <pc:sldChg chg="modSp add replId">
        <pc:chgData name="GLADYS NAY" userId="97eb4254fa17524f" providerId="Windows Live" clId="Web-{5E1DC333-E001-46EF-8EC4-C2620727B4F9}" dt="2020-07-26T01:04:09.675" v="1896" actId="20577"/>
        <pc:sldMkLst>
          <pc:docMk/>
          <pc:sldMk cId="1412497560" sldId="269"/>
        </pc:sldMkLst>
        <pc:spChg chg="mod">
          <ac:chgData name="GLADYS NAY" userId="97eb4254fa17524f" providerId="Windows Live" clId="Web-{5E1DC333-E001-46EF-8EC4-C2620727B4F9}" dt="2020-07-26T01:04:09.675" v="1896" actId="20577"/>
          <ac:spMkLst>
            <pc:docMk/>
            <pc:sldMk cId="1412497560" sldId="269"/>
            <ac:spMk id="13" creationId="{F05262DB-6398-4AF9-96A3-041CFB112303}"/>
          </ac:spMkLst>
        </pc:spChg>
      </pc:sldChg>
      <pc:sldChg chg="modSp add replId">
        <pc:chgData name="GLADYS NAY" userId="97eb4254fa17524f" providerId="Windows Live" clId="Web-{5E1DC333-E001-46EF-8EC4-C2620727B4F9}" dt="2020-07-26T01:04:24.706" v="1899" actId="20577"/>
        <pc:sldMkLst>
          <pc:docMk/>
          <pc:sldMk cId="972702088" sldId="270"/>
        </pc:sldMkLst>
        <pc:spChg chg="mod">
          <ac:chgData name="GLADYS NAY" userId="97eb4254fa17524f" providerId="Windows Live" clId="Web-{5E1DC333-E001-46EF-8EC4-C2620727B4F9}" dt="2020-07-26T01:04:24.706" v="1899" actId="20577"/>
          <ac:spMkLst>
            <pc:docMk/>
            <pc:sldMk cId="972702088" sldId="270"/>
            <ac:spMk id="13" creationId="{F05262DB-6398-4AF9-96A3-041CFB112303}"/>
          </ac:spMkLst>
        </pc:spChg>
      </pc:sldChg>
      <pc:sldChg chg="modSp add replId">
        <pc:chgData name="GLADYS NAY" userId="97eb4254fa17524f" providerId="Windows Live" clId="Web-{5E1DC333-E001-46EF-8EC4-C2620727B4F9}" dt="2020-07-26T01:05:28.316" v="1906" actId="20577"/>
        <pc:sldMkLst>
          <pc:docMk/>
          <pc:sldMk cId="3329440038" sldId="271"/>
        </pc:sldMkLst>
        <pc:spChg chg="mod">
          <ac:chgData name="GLADYS NAY" userId="97eb4254fa17524f" providerId="Windows Live" clId="Web-{5E1DC333-E001-46EF-8EC4-C2620727B4F9}" dt="2020-07-26T01:05:28.316" v="1906" actId="20577"/>
          <ac:spMkLst>
            <pc:docMk/>
            <pc:sldMk cId="3329440038" sldId="271"/>
            <ac:spMk id="13" creationId="{F05262DB-6398-4AF9-96A3-041CFB112303}"/>
          </ac:spMkLst>
        </pc:spChg>
      </pc:sldChg>
      <pc:sldChg chg="modSp add replId">
        <pc:chgData name="GLADYS NAY" userId="97eb4254fa17524f" providerId="Windows Live" clId="Web-{5E1DC333-E001-46EF-8EC4-C2620727B4F9}" dt="2020-07-26T00:56:36.809" v="1576" actId="20577"/>
        <pc:sldMkLst>
          <pc:docMk/>
          <pc:sldMk cId="998336133" sldId="272"/>
        </pc:sldMkLst>
        <pc:spChg chg="mod">
          <ac:chgData name="GLADYS NAY" userId="97eb4254fa17524f" providerId="Windows Live" clId="Web-{5E1DC333-E001-46EF-8EC4-C2620727B4F9}" dt="2020-07-26T00:56:36.809" v="1576" actId="20577"/>
          <ac:spMkLst>
            <pc:docMk/>
            <pc:sldMk cId="998336133" sldId="272"/>
            <ac:spMk id="13" creationId="{F05262DB-6398-4AF9-96A3-041CFB112303}"/>
          </ac:spMkLst>
        </pc:spChg>
      </pc:sldChg>
      <pc:sldChg chg="modSp add replId">
        <pc:chgData name="GLADYS NAY" userId="97eb4254fa17524f" providerId="Windows Live" clId="Web-{5E1DC333-E001-46EF-8EC4-C2620727B4F9}" dt="2020-07-26T01:01:49.142" v="1834" actId="20577"/>
        <pc:sldMkLst>
          <pc:docMk/>
          <pc:sldMk cId="906121107" sldId="273"/>
        </pc:sldMkLst>
        <pc:spChg chg="mod">
          <ac:chgData name="GLADYS NAY" userId="97eb4254fa17524f" providerId="Windows Live" clId="Web-{5E1DC333-E001-46EF-8EC4-C2620727B4F9}" dt="2020-07-26T01:01:49.142" v="1834" actId="20577"/>
          <ac:spMkLst>
            <pc:docMk/>
            <pc:sldMk cId="906121107" sldId="273"/>
            <ac:spMk id="13" creationId="{F05262DB-6398-4AF9-96A3-041CFB112303}"/>
          </ac:spMkLst>
        </pc:spChg>
      </pc:sldChg>
      <pc:sldChg chg="modSp add replId">
        <pc:chgData name="GLADYS NAY" userId="97eb4254fa17524f" providerId="Windows Live" clId="Web-{5E1DC333-E001-46EF-8EC4-C2620727B4F9}" dt="2020-07-26T01:02:11.939" v="1843" actId="20577"/>
        <pc:sldMkLst>
          <pc:docMk/>
          <pc:sldMk cId="2817971106" sldId="274"/>
        </pc:sldMkLst>
        <pc:spChg chg="mod">
          <ac:chgData name="GLADYS NAY" userId="97eb4254fa17524f" providerId="Windows Live" clId="Web-{5E1DC333-E001-46EF-8EC4-C2620727B4F9}" dt="2020-07-26T01:02:11.939" v="1843" actId="20577"/>
          <ac:spMkLst>
            <pc:docMk/>
            <pc:sldMk cId="2817971106" sldId="274"/>
            <ac:spMk id="13" creationId="{F05262DB-6398-4AF9-96A3-041CFB112303}"/>
          </ac:spMkLst>
        </pc:spChg>
      </pc:sldChg>
      <pc:sldChg chg="modSp add replId">
        <pc:chgData name="GLADYS NAY" userId="97eb4254fa17524f" providerId="Windows Live" clId="Web-{5E1DC333-E001-46EF-8EC4-C2620727B4F9}" dt="2020-07-26T01:02:19.439" v="1848" actId="20577"/>
        <pc:sldMkLst>
          <pc:docMk/>
          <pc:sldMk cId="1076131718" sldId="275"/>
        </pc:sldMkLst>
        <pc:spChg chg="mod">
          <ac:chgData name="GLADYS NAY" userId="97eb4254fa17524f" providerId="Windows Live" clId="Web-{5E1DC333-E001-46EF-8EC4-C2620727B4F9}" dt="2020-07-26T01:02:19.439" v="1848" actId="20577"/>
          <ac:spMkLst>
            <pc:docMk/>
            <pc:sldMk cId="1076131718" sldId="275"/>
            <ac:spMk id="13" creationId="{F05262DB-6398-4AF9-96A3-041CFB112303}"/>
          </ac:spMkLst>
        </pc:spChg>
      </pc:sldChg>
      <pc:sldChg chg="modSp add replId">
        <pc:chgData name="GLADYS NAY" userId="97eb4254fa17524f" providerId="Windows Live" clId="Web-{5E1DC333-E001-46EF-8EC4-C2620727B4F9}" dt="2020-07-26T01:02:26.923" v="1854" actId="20577"/>
        <pc:sldMkLst>
          <pc:docMk/>
          <pc:sldMk cId="875352259" sldId="276"/>
        </pc:sldMkLst>
        <pc:spChg chg="mod">
          <ac:chgData name="GLADYS NAY" userId="97eb4254fa17524f" providerId="Windows Live" clId="Web-{5E1DC333-E001-46EF-8EC4-C2620727B4F9}" dt="2020-07-26T01:02:26.923" v="1854" actId="20577"/>
          <ac:spMkLst>
            <pc:docMk/>
            <pc:sldMk cId="875352259" sldId="276"/>
            <ac:spMk id="13" creationId="{F05262DB-6398-4AF9-96A3-041CFB112303}"/>
          </ac:spMkLst>
        </pc:spChg>
      </pc:sldChg>
      <pc:sldChg chg="modSp add replId">
        <pc:chgData name="GLADYS NAY" userId="97eb4254fa17524f" providerId="Windows Live" clId="Web-{5E1DC333-E001-46EF-8EC4-C2620727B4F9}" dt="2020-07-26T01:02:36.048" v="1862" actId="20577"/>
        <pc:sldMkLst>
          <pc:docMk/>
          <pc:sldMk cId="1943708195" sldId="277"/>
        </pc:sldMkLst>
        <pc:spChg chg="mod">
          <ac:chgData name="GLADYS NAY" userId="97eb4254fa17524f" providerId="Windows Live" clId="Web-{5E1DC333-E001-46EF-8EC4-C2620727B4F9}" dt="2020-07-26T01:02:36.048" v="1862" actId="20577"/>
          <ac:spMkLst>
            <pc:docMk/>
            <pc:sldMk cId="1943708195" sldId="277"/>
            <ac:spMk id="13" creationId="{F05262DB-6398-4AF9-96A3-041CFB112303}"/>
          </ac:spMkLst>
        </pc:spChg>
      </pc:sldChg>
      <pc:sldChg chg="modSp add replId">
        <pc:chgData name="GLADYS NAY" userId="97eb4254fa17524f" providerId="Windows Live" clId="Web-{5E1DC333-E001-46EF-8EC4-C2620727B4F9}" dt="2020-07-26T01:02:46.970" v="1868" actId="20577"/>
        <pc:sldMkLst>
          <pc:docMk/>
          <pc:sldMk cId="272547490" sldId="278"/>
        </pc:sldMkLst>
        <pc:spChg chg="mod">
          <ac:chgData name="GLADYS NAY" userId="97eb4254fa17524f" providerId="Windows Live" clId="Web-{5E1DC333-E001-46EF-8EC4-C2620727B4F9}" dt="2020-07-26T01:02:46.970" v="1868" actId="20577"/>
          <ac:spMkLst>
            <pc:docMk/>
            <pc:sldMk cId="272547490" sldId="278"/>
            <ac:spMk id="13" creationId="{F05262DB-6398-4AF9-96A3-041CFB112303}"/>
          </ac:spMkLst>
        </pc:spChg>
      </pc:sldChg>
      <pc:sldChg chg="modSp add replId">
        <pc:chgData name="GLADYS NAY" userId="97eb4254fa17524f" providerId="Windows Live" clId="Web-{5E1DC333-E001-46EF-8EC4-C2620727B4F9}" dt="2020-07-26T01:02:53.892" v="1874" actId="20577"/>
        <pc:sldMkLst>
          <pc:docMk/>
          <pc:sldMk cId="754445689" sldId="279"/>
        </pc:sldMkLst>
        <pc:spChg chg="mod">
          <ac:chgData name="GLADYS NAY" userId="97eb4254fa17524f" providerId="Windows Live" clId="Web-{5E1DC333-E001-46EF-8EC4-C2620727B4F9}" dt="2020-07-26T01:02:53.892" v="1874" actId="20577"/>
          <ac:spMkLst>
            <pc:docMk/>
            <pc:sldMk cId="754445689" sldId="279"/>
            <ac:spMk id="13" creationId="{F05262DB-6398-4AF9-96A3-041CFB112303}"/>
          </ac:spMkLst>
        </pc:spChg>
      </pc:sldChg>
      <pc:sldChg chg="modSp add replId">
        <pc:chgData name="GLADYS NAY" userId="97eb4254fa17524f" providerId="Windows Live" clId="Web-{5E1DC333-E001-46EF-8EC4-C2620727B4F9}" dt="2020-07-26T01:03:10.408" v="1880" actId="20577"/>
        <pc:sldMkLst>
          <pc:docMk/>
          <pc:sldMk cId="2351649588" sldId="280"/>
        </pc:sldMkLst>
        <pc:spChg chg="mod">
          <ac:chgData name="GLADYS NAY" userId="97eb4254fa17524f" providerId="Windows Live" clId="Web-{5E1DC333-E001-46EF-8EC4-C2620727B4F9}" dt="2020-07-26T01:03:10.408" v="1880" actId="20577"/>
          <ac:spMkLst>
            <pc:docMk/>
            <pc:sldMk cId="2351649588" sldId="280"/>
            <ac:spMk id="13" creationId="{F05262DB-6398-4AF9-96A3-041CFB112303}"/>
          </ac:spMkLst>
        </pc:spChg>
      </pc:sldChg>
      <pc:sldChg chg="modSp add replId">
        <pc:chgData name="GLADYS NAY" userId="97eb4254fa17524f" providerId="Windows Live" clId="Web-{5E1DC333-E001-46EF-8EC4-C2620727B4F9}" dt="2020-07-26T01:03:17.658" v="1886" actId="20577"/>
        <pc:sldMkLst>
          <pc:docMk/>
          <pc:sldMk cId="1602137578" sldId="281"/>
        </pc:sldMkLst>
        <pc:spChg chg="mod">
          <ac:chgData name="GLADYS NAY" userId="97eb4254fa17524f" providerId="Windows Live" clId="Web-{5E1DC333-E001-46EF-8EC4-C2620727B4F9}" dt="2020-07-26T01:03:17.658" v="1886" actId="20577"/>
          <ac:spMkLst>
            <pc:docMk/>
            <pc:sldMk cId="1602137578" sldId="281"/>
            <ac:spMk id="13" creationId="{F05262DB-6398-4AF9-96A3-041CFB112303}"/>
          </ac:spMkLst>
        </pc:spChg>
      </pc:sldChg>
      <pc:sldChg chg="modSp add replId">
        <pc:chgData name="GLADYS NAY" userId="97eb4254fa17524f" providerId="Windows Live" clId="Web-{5E1DC333-E001-46EF-8EC4-C2620727B4F9}" dt="2020-07-26T01:03:33.643" v="1894" actId="20577"/>
        <pc:sldMkLst>
          <pc:docMk/>
          <pc:sldMk cId="288656474" sldId="282"/>
        </pc:sldMkLst>
        <pc:spChg chg="mod">
          <ac:chgData name="GLADYS NAY" userId="97eb4254fa17524f" providerId="Windows Live" clId="Web-{5E1DC333-E001-46EF-8EC4-C2620727B4F9}" dt="2020-07-26T01:03:33.643" v="1894" actId="20577"/>
          <ac:spMkLst>
            <pc:docMk/>
            <pc:sldMk cId="288656474" sldId="282"/>
            <ac:spMk id="13" creationId="{F05262DB-6398-4AF9-96A3-041CFB112303}"/>
          </ac:spMkLst>
        </pc:spChg>
      </pc:sldChg>
    </pc:docChg>
  </pc:docChgLst>
  <pc:docChgLst>
    <pc:chgData name="GLADYS NAY" userId="97eb4254fa17524f" providerId="Windows Live" clId="Web-{75C1AD1F-6D0F-4272-A3E9-949847BE968E}"/>
    <pc:docChg chg="modSld">
      <pc:chgData name="GLADYS NAY" userId="97eb4254fa17524f" providerId="Windows Live" clId="Web-{75C1AD1F-6D0F-4272-A3E9-949847BE968E}" dt="2020-07-26T01:07:18.841" v="8" actId="20577"/>
      <pc:docMkLst>
        <pc:docMk/>
      </pc:docMkLst>
      <pc:sldChg chg="modSp">
        <pc:chgData name="GLADYS NAY" userId="97eb4254fa17524f" providerId="Windows Live" clId="Web-{75C1AD1F-6D0F-4272-A3E9-949847BE968E}" dt="2020-07-26T01:07:10.137" v="6" actId="20577"/>
        <pc:sldMkLst>
          <pc:docMk/>
          <pc:sldMk cId="312941212" sldId="268"/>
        </pc:sldMkLst>
        <pc:spChg chg="mod">
          <ac:chgData name="GLADYS NAY" userId="97eb4254fa17524f" providerId="Windows Live" clId="Web-{75C1AD1F-6D0F-4272-A3E9-949847BE968E}" dt="2020-07-26T01:07:10.137" v="6" actId="20577"/>
          <ac:spMkLst>
            <pc:docMk/>
            <pc:sldMk cId="312941212" sldId="268"/>
            <ac:spMk id="13" creationId="{F05262DB-6398-4AF9-96A3-041CFB112303}"/>
          </ac:spMkLst>
        </pc:spChg>
      </pc:sldChg>
    </pc:docChg>
  </pc:docChgLst>
  <pc:docChgLst>
    <pc:chgData name="GLADYS NAY" userId="97eb4254fa17524f" providerId="Windows Live" clId="Web-{1886AB3A-57B2-4F74-9CC5-6B75FD6A0EE9}"/>
    <pc:docChg chg="delSld modSld addMainMaster delMainMaster">
      <pc:chgData name="GLADYS NAY" userId="97eb4254fa17524f" providerId="Windows Live" clId="Web-{1886AB3A-57B2-4F74-9CC5-6B75FD6A0EE9}" dt="2020-07-25T11:35:30.347" v="162"/>
      <pc:docMkLst>
        <pc:docMk/>
      </pc:docMkLst>
      <pc:sldChg chg="delSp modSp del mod modClrScheme delDesignElem chgLayout">
        <pc:chgData name="GLADYS NAY" userId="97eb4254fa17524f" providerId="Windows Live" clId="Web-{1886AB3A-57B2-4F74-9CC5-6B75FD6A0EE9}" dt="2020-07-25T11:35:21.394" v="160"/>
        <pc:sldMkLst>
          <pc:docMk/>
          <pc:sldMk cId="1436557425" sldId="261"/>
        </pc:sldMkLst>
        <pc:spChg chg="mod ord">
          <ac:chgData name="GLADYS NAY" userId="97eb4254fa17524f" providerId="Windows Live" clId="Web-{1886AB3A-57B2-4F74-9CC5-6B75FD6A0EE9}" dt="2020-07-25T11:32:26.815" v="0"/>
          <ac:spMkLst>
            <pc:docMk/>
            <pc:sldMk cId="1436557425" sldId="261"/>
            <ac:spMk id="2" creationId="{23F6D5E8-15CF-4755-910B-1B5A1E777357}"/>
          </ac:spMkLst>
        </pc:spChg>
        <pc:spChg chg="del">
          <ac:chgData name="GLADYS NAY" userId="97eb4254fa17524f" providerId="Windows Live" clId="Web-{1886AB3A-57B2-4F74-9CC5-6B75FD6A0EE9}" dt="2020-07-25T11:32:26.815" v="0"/>
          <ac:spMkLst>
            <pc:docMk/>
            <pc:sldMk cId="1436557425" sldId="261"/>
            <ac:spMk id="33" creationId="{A9D17E3F-9160-4D16-8F1D-F8FE94E2A5DC}"/>
          </ac:spMkLst>
        </pc:spChg>
        <pc:spChg chg="del">
          <ac:chgData name="GLADYS NAY" userId="97eb4254fa17524f" providerId="Windows Live" clId="Web-{1886AB3A-57B2-4F74-9CC5-6B75FD6A0EE9}" dt="2020-07-25T11:32:26.815" v="0"/>
          <ac:spMkLst>
            <pc:docMk/>
            <pc:sldMk cId="1436557425" sldId="261"/>
            <ac:spMk id="63" creationId="{42D62A3B-08B7-4F45-B0BC-A23B2CC9C304}"/>
          </ac:spMkLst>
        </pc:spChg>
        <pc:spChg chg="del">
          <ac:chgData name="GLADYS NAY" userId="97eb4254fa17524f" providerId="Windows Live" clId="Web-{1886AB3A-57B2-4F74-9CC5-6B75FD6A0EE9}" dt="2020-07-25T11:32:26.815" v="0"/>
          <ac:spMkLst>
            <pc:docMk/>
            <pc:sldMk cId="1436557425" sldId="261"/>
            <ac:spMk id="65" creationId="{7527CAFC-17AC-48FE-AB33-811D38361FC7}"/>
          </ac:spMkLst>
        </pc:spChg>
        <pc:grpChg chg="del">
          <ac:chgData name="GLADYS NAY" userId="97eb4254fa17524f" providerId="Windows Live" clId="Web-{1886AB3A-57B2-4F74-9CC5-6B75FD6A0EE9}" dt="2020-07-25T11:32:26.815" v="0"/>
          <ac:grpSpMkLst>
            <pc:docMk/>
            <pc:sldMk cId="1436557425" sldId="261"/>
            <ac:grpSpMk id="35" creationId="{93DBB853-C277-42C7-80D0-110A8842ED54}"/>
          </ac:grpSpMkLst>
        </pc:grpChg>
        <pc:grpChg chg="del">
          <ac:chgData name="GLADYS NAY" userId="97eb4254fa17524f" providerId="Windows Live" clId="Web-{1886AB3A-57B2-4F74-9CC5-6B75FD6A0EE9}" dt="2020-07-25T11:32:26.815" v="0"/>
          <ac:grpSpMkLst>
            <pc:docMk/>
            <pc:sldMk cId="1436557425" sldId="261"/>
            <ac:grpSpMk id="49" creationId="{65CAAAF8-C872-447C-BCD0-F5CD3016C563}"/>
          </ac:grpSpMkLst>
        </pc:grpChg>
        <pc:graphicFrameChg chg="mod ord">
          <ac:chgData name="GLADYS NAY" userId="97eb4254fa17524f" providerId="Windows Live" clId="Web-{1886AB3A-57B2-4F74-9CC5-6B75FD6A0EE9}" dt="2020-07-25T11:32:26.815" v="0"/>
          <ac:graphicFrameMkLst>
            <pc:docMk/>
            <pc:sldMk cId="1436557425" sldId="261"/>
            <ac:graphicFrameMk id="62" creationId="{4F2B137F-C2B7-49C4-9A78-29FD71A00936}"/>
          </ac:graphicFrameMkLst>
        </pc:graphicFrameChg>
      </pc:sldChg>
      <pc:sldChg chg="delSp modSp del mod modClrScheme delDesignElem chgLayout">
        <pc:chgData name="GLADYS NAY" userId="97eb4254fa17524f" providerId="Windows Live" clId="Web-{1886AB3A-57B2-4F74-9CC5-6B75FD6A0EE9}" dt="2020-07-25T11:35:30.347" v="162"/>
        <pc:sldMkLst>
          <pc:docMk/>
          <pc:sldMk cId="4063739934" sldId="267"/>
        </pc:sldMkLst>
        <pc:spChg chg="mod ord">
          <ac:chgData name="GLADYS NAY" userId="97eb4254fa17524f" providerId="Windows Live" clId="Web-{1886AB3A-57B2-4F74-9CC5-6B75FD6A0EE9}" dt="2020-07-25T11:32:26.815" v="0"/>
          <ac:spMkLst>
            <pc:docMk/>
            <pc:sldMk cId="4063739934" sldId="267"/>
            <ac:spMk id="2" creationId="{F266081D-517B-5D43-A7B4-E67DDEDC0B31}"/>
          </ac:spMkLst>
        </pc:spChg>
        <pc:spChg chg="mod ord">
          <ac:chgData name="GLADYS NAY" userId="97eb4254fa17524f" providerId="Windows Live" clId="Web-{1886AB3A-57B2-4F74-9CC5-6B75FD6A0EE9}" dt="2020-07-25T11:32:26.815" v="0"/>
          <ac:spMkLst>
            <pc:docMk/>
            <pc:sldMk cId="4063739934" sldId="267"/>
            <ac:spMk id="3" creationId="{96D75439-C766-134A-A0D0-BE002D8B0AAD}"/>
          </ac:spMkLst>
        </pc:spChg>
        <pc:spChg chg="del">
          <ac:chgData name="GLADYS NAY" userId="97eb4254fa17524f" providerId="Windows Live" clId="Web-{1886AB3A-57B2-4F74-9CC5-6B75FD6A0EE9}" dt="2020-07-25T11:32:26.815" v="0"/>
          <ac:spMkLst>
            <pc:docMk/>
            <pc:sldMk cId="4063739934" sldId="267"/>
            <ac:spMk id="10" creationId="{93F2CC0B-D5F1-40B8-9CC6-4A36850B66FD}"/>
          </ac:spMkLst>
        </pc:spChg>
        <pc:spChg chg="del">
          <ac:chgData name="GLADYS NAY" userId="97eb4254fa17524f" providerId="Windows Live" clId="Web-{1886AB3A-57B2-4F74-9CC5-6B75FD6A0EE9}" dt="2020-07-25T11:32:26.815" v="0"/>
          <ac:spMkLst>
            <pc:docMk/>
            <pc:sldMk cId="4063739934" sldId="267"/>
            <ac:spMk id="40" creationId="{D1D655F2-6D15-4265-ADEE-EF0075C13944}"/>
          </ac:spMkLst>
        </pc:spChg>
        <pc:spChg chg="del">
          <ac:chgData name="GLADYS NAY" userId="97eb4254fa17524f" providerId="Windows Live" clId="Web-{1886AB3A-57B2-4F74-9CC5-6B75FD6A0EE9}" dt="2020-07-25T11:32:26.815" v="0"/>
          <ac:spMkLst>
            <pc:docMk/>
            <pc:sldMk cId="4063739934" sldId="267"/>
            <ac:spMk id="42" creationId="{3248A930-1A6E-4EFB-8213-D1AC735BE061}"/>
          </ac:spMkLst>
        </pc:spChg>
        <pc:grpChg chg="del">
          <ac:chgData name="GLADYS NAY" userId="97eb4254fa17524f" providerId="Windows Live" clId="Web-{1886AB3A-57B2-4F74-9CC5-6B75FD6A0EE9}" dt="2020-07-25T11:32:26.815" v="0"/>
          <ac:grpSpMkLst>
            <pc:docMk/>
            <pc:sldMk cId="4063739934" sldId="267"/>
            <ac:grpSpMk id="12" creationId="{631C6CE6-1810-44ED-A6D7-3FF53040AE20}"/>
          </ac:grpSpMkLst>
        </pc:grpChg>
        <pc:grpChg chg="del">
          <ac:chgData name="GLADYS NAY" userId="97eb4254fa17524f" providerId="Windows Live" clId="Web-{1886AB3A-57B2-4F74-9CC5-6B75FD6A0EE9}" dt="2020-07-25T11:32:26.815" v="0"/>
          <ac:grpSpMkLst>
            <pc:docMk/>
            <pc:sldMk cId="4063739934" sldId="267"/>
            <ac:grpSpMk id="26" creationId="{B78034A6-3565-46AA-9E73-1C954666ABB4}"/>
          </ac:grpSpMkLst>
        </pc:grpChg>
      </pc:sldChg>
      <pc:sldChg chg="addSp delSp modSp mod modClrScheme delDesignElem chgLayout">
        <pc:chgData name="GLADYS NAY" userId="97eb4254fa17524f" providerId="Windows Live" clId="Web-{1886AB3A-57B2-4F74-9CC5-6B75FD6A0EE9}" dt="2020-07-25T11:35:14.847" v="158" actId="20577"/>
        <pc:sldMkLst>
          <pc:docMk/>
          <pc:sldMk cId="312941212" sldId="268"/>
        </pc:sldMkLst>
        <pc:spChg chg="del mod ord">
          <ac:chgData name="GLADYS NAY" userId="97eb4254fa17524f" providerId="Windows Live" clId="Web-{1886AB3A-57B2-4F74-9CC5-6B75FD6A0EE9}" dt="2020-07-25T11:32:54.299" v="1"/>
          <ac:spMkLst>
            <pc:docMk/>
            <pc:sldMk cId="312941212" sldId="268"/>
            <ac:spMk id="2" creationId="{F266081D-517B-5D43-A7B4-E67DDEDC0B31}"/>
          </ac:spMkLst>
        </pc:spChg>
        <pc:spChg chg="add del mod">
          <ac:chgData name="GLADYS NAY" userId="97eb4254fa17524f" providerId="Windows Live" clId="Web-{1886AB3A-57B2-4F74-9CC5-6B75FD6A0EE9}" dt="2020-07-25T11:33:14.346" v="2"/>
          <ac:spMkLst>
            <pc:docMk/>
            <pc:sldMk cId="312941212" sldId="268"/>
            <ac:spMk id="4" creationId="{A90DBEEA-EA6B-4087-8F2F-0E4C6AFF19CA}"/>
          </ac:spMkLst>
        </pc:spChg>
        <pc:spChg chg="mod ord">
          <ac:chgData name="GLADYS NAY" userId="97eb4254fa17524f" providerId="Windows Live" clId="Web-{1886AB3A-57B2-4F74-9CC5-6B75FD6A0EE9}" dt="2020-07-25T11:35:14.847" v="158" actId="20577"/>
          <ac:spMkLst>
            <pc:docMk/>
            <pc:sldMk cId="312941212" sldId="268"/>
            <ac:spMk id="13" creationId="{F05262DB-6398-4AF9-96A3-041CFB112303}"/>
          </ac:spMkLst>
        </pc:spChg>
        <pc:spChg chg="del">
          <ac:chgData name="GLADYS NAY" userId="97eb4254fa17524f" providerId="Windows Live" clId="Web-{1886AB3A-57B2-4F74-9CC5-6B75FD6A0EE9}" dt="2020-07-25T11:32:26.815" v="0"/>
          <ac:spMkLst>
            <pc:docMk/>
            <pc:sldMk cId="312941212" sldId="268"/>
            <ac:spMk id="18" creationId="{93F2CC0B-D5F1-40B8-9CC6-4A36850B66FD}"/>
          </ac:spMkLst>
        </pc:spChg>
        <pc:spChg chg="del">
          <ac:chgData name="GLADYS NAY" userId="97eb4254fa17524f" providerId="Windows Live" clId="Web-{1886AB3A-57B2-4F74-9CC5-6B75FD6A0EE9}" dt="2020-07-25T11:32:26.815" v="0"/>
          <ac:spMkLst>
            <pc:docMk/>
            <pc:sldMk cId="312941212" sldId="268"/>
            <ac:spMk id="48" creationId="{D1D655F2-6D15-4265-ADEE-EF0075C13944}"/>
          </ac:spMkLst>
        </pc:spChg>
        <pc:spChg chg="del">
          <ac:chgData name="GLADYS NAY" userId="97eb4254fa17524f" providerId="Windows Live" clId="Web-{1886AB3A-57B2-4F74-9CC5-6B75FD6A0EE9}" dt="2020-07-25T11:32:26.815" v="0"/>
          <ac:spMkLst>
            <pc:docMk/>
            <pc:sldMk cId="312941212" sldId="268"/>
            <ac:spMk id="50" creationId="{3248A930-1A6E-4EFB-8213-D1AC735BE061}"/>
          </ac:spMkLst>
        </pc:spChg>
        <pc:grpChg chg="del">
          <ac:chgData name="GLADYS NAY" userId="97eb4254fa17524f" providerId="Windows Live" clId="Web-{1886AB3A-57B2-4F74-9CC5-6B75FD6A0EE9}" dt="2020-07-25T11:32:26.815" v="0"/>
          <ac:grpSpMkLst>
            <pc:docMk/>
            <pc:sldMk cId="312941212" sldId="268"/>
            <ac:grpSpMk id="20" creationId="{631C6CE6-1810-44ED-A6D7-3FF53040AE20}"/>
          </ac:grpSpMkLst>
        </pc:grpChg>
        <pc:grpChg chg="del">
          <ac:chgData name="GLADYS NAY" userId="97eb4254fa17524f" providerId="Windows Live" clId="Web-{1886AB3A-57B2-4F74-9CC5-6B75FD6A0EE9}" dt="2020-07-25T11:32:26.815" v="0"/>
          <ac:grpSpMkLst>
            <pc:docMk/>
            <pc:sldMk cId="312941212" sldId="268"/>
            <ac:grpSpMk id="34" creationId="{B78034A6-3565-46AA-9E73-1C954666ABB4}"/>
          </ac:grpSpMkLst>
        </pc:grpChg>
      </pc:sldChg>
      <pc:sldChg chg="modSp del mod modClrScheme chgLayout">
        <pc:chgData name="GLADYS NAY" userId="97eb4254fa17524f" providerId="Windows Live" clId="Web-{1886AB3A-57B2-4F74-9CC5-6B75FD6A0EE9}" dt="2020-07-25T11:35:26.628" v="161"/>
        <pc:sldMkLst>
          <pc:docMk/>
          <pc:sldMk cId="1496850848" sldId="269"/>
        </pc:sldMkLst>
        <pc:spChg chg="mod ord">
          <ac:chgData name="GLADYS NAY" userId="97eb4254fa17524f" providerId="Windows Live" clId="Web-{1886AB3A-57B2-4F74-9CC5-6B75FD6A0EE9}" dt="2020-07-25T11:32:26.815" v="0"/>
          <ac:spMkLst>
            <pc:docMk/>
            <pc:sldMk cId="1496850848" sldId="269"/>
            <ac:spMk id="2" creationId="{5F3F6C66-D6D7-4A72-9928-967AEA400766}"/>
          </ac:spMkLst>
        </pc:spChg>
        <pc:graphicFrameChg chg="mod ord">
          <ac:chgData name="GLADYS NAY" userId="97eb4254fa17524f" providerId="Windows Live" clId="Web-{1886AB3A-57B2-4F74-9CC5-6B75FD6A0EE9}" dt="2020-07-25T11:32:26.815" v="0"/>
          <ac:graphicFrameMkLst>
            <pc:docMk/>
            <pc:sldMk cId="1496850848" sldId="269"/>
            <ac:graphicFrameMk id="5" creationId="{7201ED44-E43F-0F4D-9EE4-135AC6924F3C}"/>
          </ac:graphicFrameMkLst>
        </pc:graphicFrameChg>
      </pc:sldChg>
      <pc:sldMasterChg chg="del delSldLayout">
        <pc:chgData name="GLADYS NAY" userId="97eb4254fa17524f" providerId="Windows Live" clId="Web-{1886AB3A-57B2-4F74-9CC5-6B75FD6A0EE9}" dt="2020-07-25T11:32:26.815" v="0"/>
        <pc:sldMasterMkLst>
          <pc:docMk/>
          <pc:sldMasterMk cId="60952317" sldId="2147483767"/>
        </pc:sldMasterMkLst>
        <pc:sldLayoutChg chg="del">
          <pc:chgData name="GLADYS NAY" userId="97eb4254fa17524f" providerId="Windows Live" clId="Web-{1886AB3A-57B2-4F74-9CC5-6B75FD6A0EE9}" dt="2020-07-25T11:32:26.815" v="0"/>
          <pc:sldLayoutMkLst>
            <pc:docMk/>
            <pc:sldMasterMk cId="60952317" sldId="2147483767"/>
            <pc:sldLayoutMk cId="163275892" sldId="2147483768"/>
          </pc:sldLayoutMkLst>
        </pc:sldLayoutChg>
        <pc:sldLayoutChg chg="del">
          <pc:chgData name="GLADYS NAY" userId="97eb4254fa17524f" providerId="Windows Live" clId="Web-{1886AB3A-57B2-4F74-9CC5-6B75FD6A0EE9}" dt="2020-07-25T11:32:26.815" v="0"/>
          <pc:sldLayoutMkLst>
            <pc:docMk/>
            <pc:sldMasterMk cId="60952317" sldId="2147483767"/>
            <pc:sldLayoutMk cId="1071431667" sldId="2147483769"/>
          </pc:sldLayoutMkLst>
        </pc:sldLayoutChg>
        <pc:sldLayoutChg chg="del">
          <pc:chgData name="GLADYS NAY" userId="97eb4254fa17524f" providerId="Windows Live" clId="Web-{1886AB3A-57B2-4F74-9CC5-6B75FD6A0EE9}" dt="2020-07-25T11:32:26.815" v="0"/>
          <pc:sldLayoutMkLst>
            <pc:docMk/>
            <pc:sldMasterMk cId="60952317" sldId="2147483767"/>
            <pc:sldLayoutMk cId="2044390503" sldId="2147483770"/>
          </pc:sldLayoutMkLst>
        </pc:sldLayoutChg>
        <pc:sldLayoutChg chg="del">
          <pc:chgData name="GLADYS NAY" userId="97eb4254fa17524f" providerId="Windows Live" clId="Web-{1886AB3A-57B2-4F74-9CC5-6B75FD6A0EE9}" dt="2020-07-25T11:32:26.815" v="0"/>
          <pc:sldLayoutMkLst>
            <pc:docMk/>
            <pc:sldMasterMk cId="60952317" sldId="2147483767"/>
            <pc:sldLayoutMk cId="3545651386" sldId="2147483771"/>
          </pc:sldLayoutMkLst>
        </pc:sldLayoutChg>
        <pc:sldLayoutChg chg="del">
          <pc:chgData name="GLADYS NAY" userId="97eb4254fa17524f" providerId="Windows Live" clId="Web-{1886AB3A-57B2-4F74-9CC5-6B75FD6A0EE9}" dt="2020-07-25T11:32:26.815" v="0"/>
          <pc:sldLayoutMkLst>
            <pc:docMk/>
            <pc:sldMasterMk cId="60952317" sldId="2147483767"/>
            <pc:sldLayoutMk cId="1858928802" sldId="2147483772"/>
          </pc:sldLayoutMkLst>
        </pc:sldLayoutChg>
        <pc:sldLayoutChg chg="del">
          <pc:chgData name="GLADYS NAY" userId="97eb4254fa17524f" providerId="Windows Live" clId="Web-{1886AB3A-57B2-4F74-9CC5-6B75FD6A0EE9}" dt="2020-07-25T11:32:26.815" v="0"/>
          <pc:sldLayoutMkLst>
            <pc:docMk/>
            <pc:sldMasterMk cId="60952317" sldId="2147483767"/>
            <pc:sldLayoutMk cId="3312232934" sldId="2147483773"/>
          </pc:sldLayoutMkLst>
        </pc:sldLayoutChg>
        <pc:sldLayoutChg chg="del">
          <pc:chgData name="GLADYS NAY" userId="97eb4254fa17524f" providerId="Windows Live" clId="Web-{1886AB3A-57B2-4F74-9CC5-6B75FD6A0EE9}" dt="2020-07-25T11:32:26.815" v="0"/>
          <pc:sldLayoutMkLst>
            <pc:docMk/>
            <pc:sldMasterMk cId="60952317" sldId="2147483767"/>
            <pc:sldLayoutMk cId="3945293940" sldId="2147483774"/>
          </pc:sldLayoutMkLst>
        </pc:sldLayoutChg>
        <pc:sldLayoutChg chg="del">
          <pc:chgData name="GLADYS NAY" userId="97eb4254fa17524f" providerId="Windows Live" clId="Web-{1886AB3A-57B2-4F74-9CC5-6B75FD6A0EE9}" dt="2020-07-25T11:32:26.815" v="0"/>
          <pc:sldLayoutMkLst>
            <pc:docMk/>
            <pc:sldMasterMk cId="60952317" sldId="2147483767"/>
            <pc:sldLayoutMk cId="2764066006" sldId="2147483775"/>
          </pc:sldLayoutMkLst>
        </pc:sldLayoutChg>
        <pc:sldLayoutChg chg="del">
          <pc:chgData name="GLADYS NAY" userId="97eb4254fa17524f" providerId="Windows Live" clId="Web-{1886AB3A-57B2-4F74-9CC5-6B75FD6A0EE9}" dt="2020-07-25T11:32:26.815" v="0"/>
          <pc:sldLayoutMkLst>
            <pc:docMk/>
            <pc:sldMasterMk cId="60952317" sldId="2147483767"/>
            <pc:sldLayoutMk cId="4245432329" sldId="2147483776"/>
          </pc:sldLayoutMkLst>
        </pc:sldLayoutChg>
        <pc:sldLayoutChg chg="del">
          <pc:chgData name="GLADYS NAY" userId="97eb4254fa17524f" providerId="Windows Live" clId="Web-{1886AB3A-57B2-4F74-9CC5-6B75FD6A0EE9}" dt="2020-07-25T11:32:26.815" v="0"/>
          <pc:sldLayoutMkLst>
            <pc:docMk/>
            <pc:sldMasterMk cId="60952317" sldId="2147483767"/>
            <pc:sldLayoutMk cId="3128892805" sldId="2147483777"/>
          </pc:sldLayoutMkLst>
        </pc:sldLayoutChg>
        <pc:sldLayoutChg chg="del">
          <pc:chgData name="GLADYS NAY" userId="97eb4254fa17524f" providerId="Windows Live" clId="Web-{1886AB3A-57B2-4F74-9CC5-6B75FD6A0EE9}" dt="2020-07-25T11:32:26.815" v="0"/>
          <pc:sldLayoutMkLst>
            <pc:docMk/>
            <pc:sldMasterMk cId="60952317" sldId="2147483767"/>
            <pc:sldLayoutMk cId="4195960954" sldId="2147483778"/>
          </pc:sldLayoutMkLst>
        </pc:sldLayoutChg>
        <pc:sldLayoutChg chg="del">
          <pc:chgData name="GLADYS NAY" userId="97eb4254fa17524f" providerId="Windows Live" clId="Web-{1886AB3A-57B2-4F74-9CC5-6B75FD6A0EE9}" dt="2020-07-25T11:32:26.815" v="0"/>
          <pc:sldLayoutMkLst>
            <pc:docMk/>
            <pc:sldMasterMk cId="60952317" sldId="2147483767"/>
            <pc:sldLayoutMk cId="4191375750" sldId="2147483779"/>
          </pc:sldLayoutMkLst>
        </pc:sldLayoutChg>
        <pc:sldLayoutChg chg="del">
          <pc:chgData name="GLADYS NAY" userId="97eb4254fa17524f" providerId="Windows Live" clId="Web-{1886AB3A-57B2-4F74-9CC5-6B75FD6A0EE9}" dt="2020-07-25T11:32:26.815" v="0"/>
          <pc:sldLayoutMkLst>
            <pc:docMk/>
            <pc:sldMasterMk cId="60952317" sldId="2147483767"/>
            <pc:sldLayoutMk cId="3140453078" sldId="2147483780"/>
          </pc:sldLayoutMkLst>
        </pc:sldLayoutChg>
        <pc:sldLayoutChg chg="del">
          <pc:chgData name="GLADYS NAY" userId="97eb4254fa17524f" providerId="Windows Live" clId="Web-{1886AB3A-57B2-4F74-9CC5-6B75FD6A0EE9}" dt="2020-07-25T11:32:26.815" v="0"/>
          <pc:sldLayoutMkLst>
            <pc:docMk/>
            <pc:sldMasterMk cId="60952317" sldId="2147483767"/>
            <pc:sldLayoutMk cId="2063380341" sldId="2147483781"/>
          </pc:sldLayoutMkLst>
        </pc:sldLayoutChg>
        <pc:sldLayoutChg chg="del">
          <pc:chgData name="GLADYS NAY" userId="97eb4254fa17524f" providerId="Windows Live" clId="Web-{1886AB3A-57B2-4F74-9CC5-6B75FD6A0EE9}" dt="2020-07-25T11:32:26.815" v="0"/>
          <pc:sldLayoutMkLst>
            <pc:docMk/>
            <pc:sldMasterMk cId="60952317" sldId="2147483767"/>
            <pc:sldLayoutMk cId="2901321873" sldId="2147483782"/>
          </pc:sldLayoutMkLst>
        </pc:sldLayoutChg>
        <pc:sldLayoutChg chg="del">
          <pc:chgData name="GLADYS NAY" userId="97eb4254fa17524f" providerId="Windows Live" clId="Web-{1886AB3A-57B2-4F74-9CC5-6B75FD6A0EE9}" dt="2020-07-25T11:32:26.815" v="0"/>
          <pc:sldLayoutMkLst>
            <pc:docMk/>
            <pc:sldMasterMk cId="60952317" sldId="2147483767"/>
            <pc:sldLayoutMk cId="2619130751" sldId="2147483783"/>
          </pc:sldLayoutMkLst>
        </pc:sldLayoutChg>
      </pc:sldMasterChg>
      <pc:sldMasterChg chg="add addSldLayout modSldLayout">
        <pc:chgData name="GLADYS NAY" userId="97eb4254fa17524f" providerId="Windows Live" clId="Web-{1886AB3A-57B2-4F74-9CC5-6B75FD6A0EE9}" dt="2020-07-25T11:32:26.815" v="0"/>
        <pc:sldMasterMkLst>
          <pc:docMk/>
          <pc:sldMasterMk cId="2279886037" sldId="2147483784"/>
        </pc:sldMasterMkLst>
        <pc:sldLayoutChg chg="add mod replId">
          <pc:chgData name="GLADYS NAY" userId="97eb4254fa17524f" providerId="Windows Live" clId="Web-{1886AB3A-57B2-4F74-9CC5-6B75FD6A0EE9}" dt="2020-07-25T11:32:26.815" v="0"/>
          <pc:sldLayoutMkLst>
            <pc:docMk/>
            <pc:sldMasterMk cId="2279886037" sldId="2147483784"/>
            <pc:sldLayoutMk cId="4283429058" sldId="2147483785"/>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4158571295" sldId="2147483786"/>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2717364942" sldId="2147483787"/>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4275526921" sldId="2147483788"/>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938999971" sldId="2147483789"/>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2206639594" sldId="2147483790"/>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2078094243" sldId="2147483791"/>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3029274989" sldId="2147483792"/>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2595298969" sldId="2147483793"/>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3061888896" sldId="2147483794"/>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3688969095" sldId="2147483795"/>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3372964923" sldId="2147483796"/>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3176922178" sldId="2147483797"/>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1484599119" sldId="2147483798"/>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1452549568" sldId="2147483799"/>
          </pc:sldLayoutMkLst>
        </pc:sldLayoutChg>
        <pc:sldLayoutChg chg="add mod replId">
          <pc:chgData name="GLADYS NAY" userId="97eb4254fa17524f" providerId="Windows Live" clId="Web-{1886AB3A-57B2-4F74-9CC5-6B75FD6A0EE9}" dt="2020-07-25T11:32:26.815" v="0"/>
          <pc:sldLayoutMkLst>
            <pc:docMk/>
            <pc:sldMasterMk cId="2279886037" sldId="2147483784"/>
            <pc:sldLayoutMk cId="1978905829" sldId="214748380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0BB816-636F-4C40-9EC7-A3BA365B89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CE0D02-F780-4697-9A30-3F10F4D67C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99885C-64C6-4202-8B65-38170DBD673D}" type="datetimeFigureOut">
              <a:rPr lang="en-US" smtClean="0"/>
              <a:t>7/30/2020</a:t>
            </a:fld>
            <a:endParaRPr lang="en-US"/>
          </a:p>
        </p:txBody>
      </p:sp>
      <p:sp>
        <p:nvSpPr>
          <p:cNvPr id="4" name="Footer Placeholder 3">
            <a:extLst>
              <a:ext uri="{FF2B5EF4-FFF2-40B4-BE49-F238E27FC236}">
                <a16:creationId xmlns:a16="http://schemas.microsoft.com/office/drawing/2014/main" id="{E50C7536-00AB-4C14-90D3-7D88603F2A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FDBC111-E561-48D6-9DB3-85F8BE552B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1AA4D1-BF1D-4260-B442-EBD7859EC5F1}" type="slidenum">
              <a:rPr lang="en-US" smtClean="0"/>
              <a:t>‹#›</a:t>
            </a:fld>
            <a:endParaRPr lang="en-US"/>
          </a:p>
        </p:txBody>
      </p:sp>
    </p:spTree>
    <p:extLst>
      <p:ext uri="{BB962C8B-B14F-4D97-AF65-F5344CB8AC3E}">
        <p14:creationId xmlns:p14="http://schemas.microsoft.com/office/powerpoint/2010/main" val="691146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49326-15A5-4041-B3F6-1CB1FE840753}" type="datetimeFigureOut">
              <a:rPr lang="en-US" smtClean="0"/>
              <a:t>7/30/2020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D39BA2-F127-4DB1-B8FD-D5A70CC3E01B}" type="slidenum">
              <a:rPr lang="en-US" smtClean="0"/>
              <a:t>‹#›</a:t>
            </a:fld>
            <a:endParaRPr lang="en-US"/>
          </a:p>
        </p:txBody>
      </p:sp>
    </p:spTree>
    <p:extLst>
      <p:ext uri="{BB962C8B-B14F-4D97-AF65-F5344CB8AC3E}">
        <p14:creationId xmlns:p14="http://schemas.microsoft.com/office/powerpoint/2010/main" val="4002405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a:t>
            </a:fld>
            <a:endParaRPr lang="en-US"/>
          </a:p>
        </p:txBody>
      </p:sp>
    </p:spTree>
    <p:extLst>
      <p:ext uri="{BB962C8B-B14F-4D97-AF65-F5344CB8AC3E}">
        <p14:creationId xmlns:p14="http://schemas.microsoft.com/office/powerpoint/2010/main" val="1680273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2</a:t>
            </a:fld>
            <a:endParaRPr lang="en-US"/>
          </a:p>
        </p:txBody>
      </p:sp>
    </p:spTree>
    <p:extLst>
      <p:ext uri="{BB962C8B-B14F-4D97-AF65-F5344CB8AC3E}">
        <p14:creationId xmlns:p14="http://schemas.microsoft.com/office/powerpoint/2010/main" val="2738549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3</a:t>
            </a:fld>
            <a:endParaRPr lang="en-US"/>
          </a:p>
        </p:txBody>
      </p:sp>
    </p:spTree>
    <p:extLst>
      <p:ext uri="{BB962C8B-B14F-4D97-AF65-F5344CB8AC3E}">
        <p14:creationId xmlns:p14="http://schemas.microsoft.com/office/powerpoint/2010/main" val="412741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4</a:t>
            </a:fld>
            <a:endParaRPr lang="en-US"/>
          </a:p>
        </p:txBody>
      </p:sp>
    </p:spTree>
    <p:extLst>
      <p:ext uri="{BB962C8B-B14F-4D97-AF65-F5344CB8AC3E}">
        <p14:creationId xmlns:p14="http://schemas.microsoft.com/office/powerpoint/2010/main" val="1874860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5</a:t>
            </a:fld>
            <a:endParaRPr lang="en-US"/>
          </a:p>
        </p:txBody>
      </p:sp>
    </p:spTree>
    <p:extLst>
      <p:ext uri="{BB962C8B-B14F-4D97-AF65-F5344CB8AC3E}">
        <p14:creationId xmlns:p14="http://schemas.microsoft.com/office/powerpoint/2010/main" val="2981001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6</a:t>
            </a:fld>
            <a:endParaRPr lang="en-US"/>
          </a:p>
        </p:txBody>
      </p:sp>
    </p:spTree>
    <p:extLst>
      <p:ext uri="{BB962C8B-B14F-4D97-AF65-F5344CB8AC3E}">
        <p14:creationId xmlns:p14="http://schemas.microsoft.com/office/powerpoint/2010/main" val="3254778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7</a:t>
            </a:fld>
            <a:endParaRPr lang="en-US"/>
          </a:p>
        </p:txBody>
      </p:sp>
    </p:spTree>
    <p:extLst>
      <p:ext uri="{BB962C8B-B14F-4D97-AF65-F5344CB8AC3E}">
        <p14:creationId xmlns:p14="http://schemas.microsoft.com/office/powerpoint/2010/main" val="3648757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8</a:t>
            </a:fld>
            <a:endParaRPr lang="en-US"/>
          </a:p>
        </p:txBody>
      </p:sp>
    </p:spTree>
    <p:extLst>
      <p:ext uri="{BB962C8B-B14F-4D97-AF65-F5344CB8AC3E}">
        <p14:creationId xmlns:p14="http://schemas.microsoft.com/office/powerpoint/2010/main" val="2658630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9</a:t>
            </a:fld>
            <a:endParaRPr lang="en-US"/>
          </a:p>
        </p:txBody>
      </p:sp>
    </p:spTree>
    <p:extLst>
      <p:ext uri="{BB962C8B-B14F-4D97-AF65-F5344CB8AC3E}">
        <p14:creationId xmlns:p14="http://schemas.microsoft.com/office/powerpoint/2010/main" val="3208187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10</a:t>
            </a:fld>
            <a:endParaRPr lang="en-US"/>
          </a:p>
        </p:txBody>
      </p:sp>
    </p:spTree>
    <p:extLst>
      <p:ext uri="{BB962C8B-B14F-4D97-AF65-F5344CB8AC3E}">
        <p14:creationId xmlns:p14="http://schemas.microsoft.com/office/powerpoint/2010/main" val="172545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11</a:t>
            </a:fld>
            <a:endParaRPr lang="en-US"/>
          </a:p>
        </p:txBody>
      </p:sp>
    </p:spTree>
    <p:extLst>
      <p:ext uri="{BB962C8B-B14F-4D97-AF65-F5344CB8AC3E}">
        <p14:creationId xmlns:p14="http://schemas.microsoft.com/office/powerpoint/2010/main" val="3816690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12</a:t>
            </a:fld>
            <a:endParaRPr lang="en-US"/>
          </a:p>
        </p:txBody>
      </p:sp>
    </p:spTree>
    <p:extLst>
      <p:ext uri="{BB962C8B-B14F-4D97-AF65-F5344CB8AC3E}">
        <p14:creationId xmlns:p14="http://schemas.microsoft.com/office/powerpoint/2010/main" val="1881705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13</a:t>
            </a:fld>
            <a:endParaRPr lang="en-US"/>
          </a:p>
        </p:txBody>
      </p:sp>
    </p:spTree>
    <p:extLst>
      <p:ext uri="{BB962C8B-B14F-4D97-AF65-F5344CB8AC3E}">
        <p14:creationId xmlns:p14="http://schemas.microsoft.com/office/powerpoint/2010/main" val="960544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14</a:t>
            </a:fld>
            <a:endParaRPr lang="en-US"/>
          </a:p>
        </p:txBody>
      </p:sp>
    </p:spTree>
    <p:extLst>
      <p:ext uri="{BB962C8B-B14F-4D97-AF65-F5344CB8AC3E}">
        <p14:creationId xmlns:p14="http://schemas.microsoft.com/office/powerpoint/2010/main" val="1076457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15</a:t>
            </a:fld>
            <a:endParaRPr lang="en-US"/>
          </a:p>
        </p:txBody>
      </p:sp>
    </p:spTree>
    <p:extLst>
      <p:ext uri="{BB962C8B-B14F-4D97-AF65-F5344CB8AC3E}">
        <p14:creationId xmlns:p14="http://schemas.microsoft.com/office/powerpoint/2010/main" val="247359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83429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5857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17364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7/30/2020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75526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7/30/2020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3899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7/30/2020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0663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7/30/2020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078094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29274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95298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61888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688969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72964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176922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84599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52549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7/30/2020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78905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7/30/2020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279886037"/>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8if1FWvMhrY?feature=oembed" TargetMode="Externa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ideo" Target="https://www.youtube.com/embed/qAQL9gRmq34?feature=oembed"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video" Target="https://www.youtube.com/embed/aBZ574mQ3TU?feature=oembed" TargetMode="External"/><Relationship Id="rId5" Type="http://schemas.openxmlformats.org/officeDocument/2006/relationships/image" Target="../media/image8.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4"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p>
        </p:txBody>
      </p:sp>
      <p:sp>
        <p:nvSpPr>
          <p:cNvPr id="4" name="TextBox 3">
            <a:extLst>
              <a:ext uri="{FF2B5EF4-FFF2-40B4-BE49-F238E27FC236}">
                <a16:creationId xmlns:a16="http://schemas.microsoft.com/office/drawing/2014/main" id="{93C01341-538F-4D1B-9180-4BA0BB3DE7BC}"/>
              </a:ext>
            </a:extLst>
          </p:cNvPr>
          <p:cNvSpPr txBox="1"/>
          <p:nvPr/>
        </p:nvSpPr>
        <p:spPr>
          <a:xfrm>
            <a:off x="3170903" y="398206"/>
            <a:ext cx="6341807" cy="1231106"/>
          </a:xfrm>
          <a:prstGeom prst="rect">
            <a:avLst/>
          </a:prstGeom>
          <a:noFill/>
        </p:spPr>
        <p:txBody>
          <a:bodyPr wrap="square" rtlCol="0">
            <a:spAutoFit/>
          </a:bodyPr>
          <a:lstStyle/>
          <a:p>
            <a:pPr algn="ctr"/>
            <a:r>
              <a:rPr lang="en-US" altLang="zh-TW" sz="2800" b="1" dirty="0"/>
              <a:t>Science and Religion in Harmony - Bahai Faith</a:t>
            </a:r>
          </a:p>
          <a:p>
            <a:endParaRPr lang="zh-TW" altLang="en-US" dirty="0"/>
          </a:p>
        </p:txBody>
      </p:sp>
      <p:sp>
        <p:nvSpPr>
          <p:cNvPr id="2" name="TextBox 1">
            <a:extLst>
              <a:ext uri="{FF2B5EF4-FFF2-40B4-BE49-F238E27FC236}">
                <a16:creationId xmlns:a16="http://schemas.microsoft.com/office/drawing/2014/main" id="{626B2618-4182-40A1-8FE2-ADDE4A55983E}"/>
              </a:ext>
            </a:extLst>
          </p:cNvPr>
          <p:cNvSpPr txBox="1"/>
          <p:nvPr/>
        </p:nvSpPr>
        <p:spPr>
          <a:xfrm>
            <a:off x="3368233" y="3112651"/>
            <a:ext cx="5775767" cy="369332"/>
          </a:xfrm>
          <a:prstGeom prst="rect">
            <a:avLst/>
          </a:prstGeom>
          <a:noFill/>
        </p:spPr>
        <p:txBody>
          <a:bodyPr wrap="square" rtlCol="0">
            <a:spAutoFit/>
          </a:bodyPr>
          <a:lstStyle/>
          <a:p>
            <a:r>
              <a:rPr lang="en-US" dirty="0"/>
              <a:t>https://www.youtube.com/watch?v=8if1FWvMhrY</a:t>
            </a:r>
          </a:p>
        </p:txBody>
      </p:sp>
      <p:pic>
        <p:nvPicPr>
          <p:cNvPr id="6" name="Online Media 5" title="Science and Religion in Harmony - Bahai Faith">
            <a:hlinkClick r:id="" action="ppaction://media"/>
            <a:extLst>
              <a:ext uri="{FF2B5EF4-FFF2-40B4-BE49-F238E27FC236}">
                <a16:creationId xmlns:a16="http://schemas.microsoft.com/office/drawing/2014/main" id="{E6B7BC9C-66EC-409D-9CC1-A555BBFD3171}"/>
              </a:ext>
            </a:extLst>
          </p:cNvPr>
          <p:cNvPicPr>
            <a:picLocks noRot="1" noChangeAspect="1"/>
          </p:cNvPicPr>
          <p:nvPr>
            <a:videoFile r:link="rId1"/>
          </p:nvPr>
        </p:nvPicPr>
        <p:blipFill>
          <a:blip r:embed="rId5"/>
          <a:stretch>
            <a:fillRect/>
          </a:stretch>
        </p:blipFill>
        <p:spPr>
          <a:xfrm>
            <a:off x="1544423" y="1532097"/>
            <a:ext cx="9103154" cy="5120524"/>
          </a:xfrm>
          <a:prstGeom prst="rect">
            <a:avLst/>
          </a:prstGeom>
        </p:spPr>
      </p:pic>
    </p:spTree>
    <p:extLst>
      <p:ext uri="{BB962C8B-B14F-4D97-AF65-F5344CB8AC3E}">
        <p14:creationId xmlns:p14="http://schemas.microsoft.com/office/powerpoint/2010/main" val="235164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lnSpcReduction="10000"/>
          </a:bodyPr>
          <a:lstStyle/>
          <a:p>
            <a:r>
              <a:rPr lang="en-US" dirty="0"/>
              <a:t>                                                                                      </a:t>
            </a:r>
            <a:r>
              <a:rPr lang="en-US" sz="2400" b="1" dirty="0"/>
              <a:t>   1</a:t>
            </a:r>
          </a:p>
          <a:p>
            <a:endParaRPr lang="en-US" dirty="0"/>
          </a:p>
          <a:p>
            <a:r>
              <a:rPr lang="en-US" sz="2800" b="1" dirty="0"/>
              <a:t>O Thou loving Provider! These souls have hearkened to the summons of the Kingdom, and have gazed upon the glory of the Sun of Truth. They have risen upward to the refreshing skies of love; they are enamored of Thy nature, and they worship Thy beauty. Unto Thee have they turned themselves, speaking together of Thee, seeking out Thy dwelling, and thirsting for the </a:t>
            </a:r>
            <a:r>
              <a:rPr lang="en-US" sz="2800" b="1" dirty="0" err="1"/>
              <a:t>waterbrooks</a:t>
            </a:r>
            <a:r>
              <a:rPr lang="en-US" sz="2800" b="1" dirty="0"/>
              <a:t> of Thy heavenly realm. </a:t>
            </a:r>
          </a:p>
          <a:p>
            <a:r>
              <a:rPr lang="en-US" sz="2800" b="1" dirty="0"/>
              <a:t>Thou art the Giver, the </a:t>
            </a:r>
            <a:r>
              <a:rPr lang="en-US" sz="2800" b="1" dirty="0" err="1"/>
              <a:t>Bestower</a:t>
            </a:r>
            <a:r>
              <a:rPr lang="en-US" sz="2800" b="1" dirty="0"/>
              <a:t>, the Ever-Loving.</a:t>
            </a:r>
          </a:p>
          <a:p>
            <a:endParaRPr lang="en-US" sz="2800" dirty="0"/>
          </a:p>
          <a:p>
            <a:endParaRPr lang="en-US" sz="2400" dirty="0"/>
          </a:p>
          <a:p>
            <a:r>
              <a:rPr lang="en-US" sz="2400" dirty="0"/>
              <a:t>    </a:t>
            </a:r>
          </a:p>
          <a:p>
            <a:r>
              <a:rPr lang="en-US" sz="2400" dirty="0"/>
              <a:t>  </a:t>
            </a:r>
            <a:r>
              <a:rPr lang="en-US" sz="2400" b="1" dirty="0"/>
              <a:t> - '</a:t>
            </a:r>
            <a:r>
              <a:rPr lang="en-US" sz="2400" b="1" dirty="0" err="1"/>
              <a:t>Abdu'l-Bahà</a:t>
            </a:r>
            <a:endParaRPr lang="en-US" sz="2400" b="1" dirty="0"/>
          </a:p>
        </p:txBody>
      </p:sp>
    </p:spTree>
    <p:extLst>
      <p:ext uri="{BB962C8B-B14F-4D97-AF65-F5344CB8AC3E}">
        <p14:creationId xmlns:p14="http://schemas.microsoft.com/office/powerpoint/2010/main" val="31294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   2</a:t>
            </a:r>
          </a:p>
          <a:p>
            <a:endParaRPr lang="en-US" sz="2800" b="1" dirty="0"/>
          </a:p>
          <a:p>
            <a:endParaRPr lang="en-US" sz="2800" b="1" dirty="0"/>
          </a:p>
          <a:p>
            <a:r>
              <a:rPr lang="en-US" sz="2800" b="1" dirty="0"/>
              <a:t>There is no contradiction between true religion and science. When a religion is opposed to science it becomes mere superstition: that which is contrary to knowledge is ignorance.</a:t>
            </a:r>
          </a:p>
          <a:p>
            <a:endParaRPr lang="en-US" sz="2800" b="1" dirty="0"/>
          </a:p>
          <a:p>
            <a:endParaRPr lang="en-US" sz="2800" b="1" dirty="0"/>
          </a:p>
          <a:p>
            <a:endParaRPr lang="en-US" sz="2800" b="1" dirty="0"/>
          </a:p>
          <a:p>
            <a:r>
              <a:rPr lang="en-US" sz="2800" b="1" dirty="0"/>
              <a:t>       </a:t>
            </a:r>
          </a:p>
          <a:p>
            <a:r>
              <a:rPr lang="en-US" sz="2800" b="1" dirty="0"/>
              <a:t>- '</a:t>
            </a:r>
            <a:r>
              <a:rPr lang="en-US" sz="2800" b="1" dirty="0" err="1"/>
              <a:t>Abdu'l-Bahà</a:t>
            </a:r>
            <a:endParaRPr lang="en-US" sz="2800" b="1" dirty="0"/>
          </a:p>
        </p:txBody>
      </p:sp>
    </p:spTree>
    <p:extLst>
      <p:ext uri="{BB962C8B-B14F-4D97-AF65-F5344CB8AC3E}">
        <p14:creationId xmlns:p14="http://schemas.microsoft.com/office/powerpoint/2010/main" val="1412497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177800" y="0"/>
            <a:ext cx="12014200" cy="6758589"/>
          </a:xfrm>
        </p:spPr>
        <p:txBody>
          <a:bodyPr>
            <a:normAutofit/>
          </a:bodyPr>
          <a:lstStyle/>
          <a:p>
            <a:r>
              <a:rPr lang="en-US" dirty="0"/>
              <a:t>                                                                                      </a:t>
            </a:r>
          </a:p>
          <a:p>
            <a:pPr algn="ctr"/>
            <a:r>
              <a:rPr lang="en-US" sz="2800" b="1" dirty="0"/>
              <a:t>   3</a:t>
            </a:r>
          </a:p>
          <a:p>
            <a:endParaRPr lang="en-US" dirty="0"/>
          </a:p>
          <a:p>
            <a:endParaRPr lang="en-US" dirty="0"/>
          </a:p>
          <a:p>
            <a:r>
              <a:rPr lang="en-US" sz="2800" b="1" dirty="0"/>
              <a:t>Much of the discord and disunion of the world is created by these man-made oppositions and contradictions. If religion were in harmony with science and they walked together, much of the hatred and bitterness now bringing misery to the human race would be at an end. </a:t>
            </a:r>
          </a:p>
          <a:p>
            <a:endParaRPr lang="en-US" sz="2800" b="1" dirty="0"/>
          </a:p>
          <a:p>
            <a:r>
              <a:rPr lang="en-US" sz="2800" b="1" dirty="0"/>
              <a:t>       </a:t>
            </a:r>
          </a:p>
          <a:p>
            <a:r>
              <a:rPr lang="en-US" sz="2800" b="1" dirty="0"/>
              <a:t>- '</a:t>
            </a:r>
            <a:r>
              <a:rPr lang="en-US" sz="2800" b="1" dirty="0" err="1"/>
              <a:t>Abdu'l-Bahà</a:t>
            </a:r>
            <a:endParaRPr lang="en-US" sz="2800" b="1" dirty="0"/>
          </a:p>
        </p:txBody>
      </p:sp>
    </p:spTree>
    <p:extLst>
      <p:ext uri="{BB962C8B-B14F-4D97-AF65-F5344CB8AC3E}">
        <p14:creationId xmlns:p14="http://schemas.microsoft.com/office/powerpoint/2010/main" val="97270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863600"/>
            <a:ext cx="12192000" cy="599440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4</a:t>
            </a:r>
          </a:p>
          <a:p>
            <a:endParaRPr lang="en-US" dirty="0"/>
          </a:p>
        </p:txBody>
      </p:sp>
      <p:pic>
        <p:nvPicPr>
          <p:cNvPr id="2" name="Picture 1"/>
          <p:cNvPicPr>
            <a:picLocks noChangeAspect="1"/>
          </p:cNvPicPr>
          <p:nvPr/>
        </p:nvPicPr>
        <p:blipFill>
          <a:blip r:embed="rId4"/>
          <a:stretch>
            <a:fillRect/>
          </a:stretch>
        </p:blipFill>
        <p:spPr>
          <a:xfrm>
            <a:off x="237067" y="1049867"/>
            <a:ext cx="11954933" cy="4961466"/>
          </a:xfrm>
          <a:prstGeom prst="rect">
            <a:avLst/>
          </a:prstGeom>
        </p:spPr>
      </p:pic>
    </p:spTree>
    <p:extLst>
      <p:ext uri="{BB962C8B-B14F-4D97-AF65-F5344CB8AC3E}">
        <p14:creationId xmlns:p14="http://schemas.microsoft.com/office/powerpoint/2010/main" val="875352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  5</a:t>
            </a:r>
          </a:p>
          <a:p>
            <a:endParaRPr lang="en-US" sz="2800" b="1" dirty="0"/>
          </a:p>
          <a:p>
            <a:endParaRPr lang="en-US" sz="2800" b="1" dirty="0"/>
          </a:p>
          <a:p>
            <a:r>
              <a:rPr lang="en-US" sz="2800" b="1" dirty="0"/>
              <a:t>Consider what it is that singles man out from among created beings, and makes of him a creature apart. Is it not his reasoning power, his intelligence? Shall he not make use of these in his study of religion? I say unto you: weigh carefully in the balance of reason and science everything that is presented to you as religion. If it passes this test, then accept it, for it is truth! If, however, it does not so conform, then reject it, for it is ignorance!     </a:t>
            </a:r>
          </a:p>
          <a:p>
            <a:endParaRPr lang="en-US" sz="2800" b="1" dirty="0"/>
          </a:p>
          <a:p>
            <a:r>
              <a:rPr lang="en-US" sz="2800" b="1" dirty="0"/>
              <a:t>     - '</a:t>
            </a:r>
            <a:r>
              <a:rPr lang="en-US" sz="2800" b="1" dirty="0" err="1"/>
              <a:t>Abdu'l-Bahà</a:t>
            </a:r>
            <a:endParaRPr lang="en-US" sz="2800" b="1" dirty="0"/>
          </a:p>
        </p:txBody>
      </p:sp>
    </p:spTree>
    <p:extLst>
      <p:ext uri="{BB962C8B-B14F-4D97-AF65-F5344CB8AC3E}">
        <p14:creationId xmlns:p14="http://schemas.microsoft.com/office/powerpoint/2010/main" val="3329440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54000" y="205379"/>
            <a:ext cx="11817465" cy="6553209"/>
          </a:xfrm>
        </p:spPr>
        <p:txBody>
          <a:bodyPr>
            <a:normAutofit/>
          </a:bodyPr>
          <a:lstStyle/>
          <a:p>
            <a:r>
              <a:rPr lang="en-US" dirty="0"/>
              <a:t>                                                                                     </a:t>
            </a:r>
            <a:r>
              <a:rPr lang="en-US" sz="2800" b="1" dirty="0"/>
              <a:t>    6</a:t>
            </a:r>
          </a:p>
          <a:p>
            <a:endParaRPr lang="en-US" sz="2800" b="1" dirty="0"/>
          </a:p>
          <a:p>
            <a:endParaRPr lang="en-US" sz="2800" b="1" dirty="0"/>
          </a:p>
          <a:p>
            <a:r>
              <a:rPr lang="en-US" sz="2800" b="1" dirty="0"/>
              <a:t>Put all your beliefs into harmony with science: there can be no opposition, for truth is one. When religion, shorn of its superstitions, traditions, and unintelligent dogmas, shows its conformity with science, then will there be a great unifying, cleansing force in the world which will sweep before it all wars, disagreements, discords and struggles-and then will mankind be united in the power of the Love of God.</a:t>
            </a:r>
          </a:p>
          <a:p>
            <a:endParaRPr lang="en-US" sz="2800" b="1" dirty="0"/>
          </a:p>
          <a:p>
            <a:r>
              <a:rPr lang="en-US" sz="2800" b="1" dirty="0"/>
              <a:t>     - '</a:t>
            </a:r>
            <a:r>
              <a:rPr lang="en-US" sz="2800" b="1" dirty="0" err="1"/>
              <a:t>Abdu'l-Bahà</a:t>
            </a:r>
            <a:endParaRPr lang="en-US" sz="2800" b="1" dirty="0"/>
          </a:p>
        </p:txBody>
      </p:sp>
    </p:spTree>
    <p:extLst>
      <p:ext uri="{BB962C8B-B14F-4D97-AF65-F5344CB8AC3E}">
        <p14:creationId xmlns:p14="http://schemas.microsoft.com/office/powerpoint/2010/main" val="998336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8141109" y="4748981"/>
            <a:ext cx="3930355" cy="2009607"/>
          </a:xfrm>
        </p:spPr>
        <p:txBody>
          <a:bodyPr>
            <a:normAutofit/>
          </a:bodyPr>
          <a:lstStyle/>
          <a:p>
            <a:r>
              <a:rPr lang="en-US" dirty="0"/>
              <a:t>                                                                                       </a:t>
            </a:r>
          </a:p>
        </p:txBody>
      </p:sp>
      <p:sp>
        <p:nvSpPr>
          <p:cNvPr id="7" name="Rectangle 6">
            <a:extLst>
              <a:ext uri="{FF2B5EF4-FFF2-40B4-BE49-F238E27FC236}">
                <a16:creationId xmlns:a16="http://schemas.microsoft.com/office/drawing/2014/main" id="{C1B367A0-82D5-4E0E-8F73-3844FDFB4730}"/>
              </a:ext>
            </a:extLst>
          </p:cNvPr>
          <p:cNvSpPr/>
          <p:nvPr/>
        </p:nvSpPr>
        <p:spPr>
          <a:xfrm>
            <a:off x="2123769" y="754548"/>
            <a:ext cx="7939694" cy="461665"/>
          </a:xfrm>
          <a:prstGeom prst="rect">
            <a:avLst/>
          </a:prstGeom>
        </p:spPr>
        <p:txBody>
          <a:bodyPr wrap="square">
            <a:spAutoFit/>
          </a:bodyPr>
          <a:lstStyle/>
          <a:p>
            <a:r>
              <a:rPr lang="en-US" altLang="zh-TW" sz="2400" b="1" dirty="0">
                <a:latin typeface="Roboto"/>
              </a:rPr>
              <a:t>The Intersection of Science and Religion | </a:t>
            </a:r>
            <a:r>
              <a:rPr lang="en-US" altLang="zh-TW" sz="2400" b="1" dirty="0" err="1">
                <a:latin typeface="Roboto"/>
              </a:rPr>
              <a:t>StarTalk</a:t>
            </a:r>
            <a:endParaRPr lang="en-US" altLang="zh-TW" sz="2400" b="1" i="0" dirty="0">
              <a:effectLst/>
              <a:latin typeface="Roboto"/>
            </a:endParaRPr>
          </a:p>
        </p:txBody>
      </p:sp>
      <p:sp>
        <p:nvSpPr>
          <p:cNvPr id="4" name="TextBox 3">
            <a:extLst>
              <a:ext uri="{FF2B5EF4-FFF2-40B4-BE49-F238E27FC236}">
                <a16:creationId xmlns:a16="http://schemas.microsoft.com/office/drawing/2014/main" id="{49636499-3C24-4815-9709-86CE5898FD59}"/>
              </a:ext>
            </a:extLst>
          </p:cNvPr>
          <p:cNvSpPr txBox="1"/>
          <p:nvPr/>
        </p:nvSpPr>
        <p:spPr>
          <a:xfrm>
            <a:off x="2918330" y="3059668"/>
            <a:ext cx="6904383" cy="369332"/>
          </a:xfrm>
          <a:prstGeom prst="rect">
            <a:avLst/>
          </a:prstGeom>
          <a:noFill/>
        </p:spPr>
        <p:txBody>
          <a:bodyPr wrap="square" rtlCol="0">
            <a:spAutoFit/>
          </a:bodyPr>
          <a:lstStyle/>
          <a:p>
            <a:r>
              <a:rPr lang="en-US" dirty="0"/>
              <a:t>https://www.youtube.com/watch?v=qAQL9gRmq34</a:t>
            </a:r>
          </a:p>
        </p:txBody>
      </p:sp>
      <p:pic>
        <p:nvPicPr>
          <p:cNvPr id="3" name="Online Media 2" title="The Intersection of Science and Religion | StarTalk">
            <a:hlinkClick r:id="" action="ppaction://media"/>
            <a:extLst>
              <a:ext uri="{FF2B5EF4-FFF2-40B4-BE49-F238E27FC236}">
                <a16:creationId xmlns:a16="http://schemas.microsoft.com/office/drawing/2014/main" id="{0519B7C3-93D7-4D98-AC57-7A376ADE26F0}"/>
              </a:ext>
            </a:extLst>
          </p:cNvPr>
          <p:cNvPicPr>
            <a:picLocks noRot="1" noChangeAspect="1"/>
          </p:cNvPicPr>
          <p:nvPr>
            <a:videoFile r:link="rId1"/>
          </p:nvPr>
        </p:nvPicPr>
        <p:blipFill>
          <a:blip r:embed="rId4"/>
          <a:stretch>
            <a:fillRect/>
          </a:stretch>
        </p:blipFill>
        <p:spPr>
          <a:xfrm>
            <a:off x="1481859" y="1401702"/>
            <a:ext cx="9223513" cy="5188226"/>
          </a:xfrm>
          <a:prstGeom prst="rect">
            <a:avLst/>
          </a:prstGeom>
        </p:spPr>
      </p:pic>
    </p:spTree>
    <p:extLst>
      <p:ext uri="{BB962C8B-B14F-4D97-AF65-F5344CB8AC3E}">
        <p14:creationId xmlns:p14="http://schemas.microsoft.com/office/powerpoint/2010/main" val="28865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7</a:t>
            </a:r>
          </a:p>
          <a:p>
            <a:endParaRPr lang="en-US" dirty="0"/>
          </a:p>
        </p:txBody>
      </p:sp>
      <p:pic>
        <p:nvPicPr>
          <p:cNvPr id="2" name="Picture 1"/>
          <p:cNvPicPr>
            <a:picLocks noChangeAspect="1"/>
          </p:cNvPicPr>
          <p:nvPr/>
        </p:nvPicPr>
        <p:blipFill>
          <a:blip r:embed="rId3"/>
          <a:stretch>
            <a:fillRect/>
          </a:stretch>
        </p:blipFill>
        <p:spPr>
          <a:xfrm>
            <a:off x="698500" y="889000"/>
            <a:ext cx="10795000" cy="5080000"/>
          </a:xfrm>
          <a:prstGeom prst="rect">
            <a:avLst/>
          </a:prstGeom>
        </p:spPr>
      </p:pic>
    </p:spTree>
    <p:extLst>
      <p:ext uri="{BB962C8B-B14F-4D97-AF65-F5344CB8AC3E}">
        <p14:creationId xmlns:p14="http://schemas.microsoft.com/office/powerpoint/2010/main" val="1943708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   8</a:t>
            </a:r>
          </a:p>
          <a:p>
            <a:endParaRPr lang="en-US" sz="2800" b="1" dirty="0"/>
          </a:p>
          <a:p>
            <a:r>
              <a:rPr lang="en-US" sz="2800" b="1" dirty="0"/>
              <a:t>How vast the number of people who are well versed in every science, yet it is their adherence to the holy Word of God which will determine their faith, inasmuch as the fruit of every science is none other than the knowledge of divine precepts and submission unto His good-pleasure. </a:t>
            </a:r>
          </a:p>
          <a:p>
            <a:endParaRPr lang="en-US" sz="2800" b="1" dirty="0"/>
          </a:p>
          <a:p>
            <a:endParaRPr lang="en-US" sz="2800" b="1" dirty="0"/>
          </a:p>
          <a:p>
            <a:r>
              <a:rPr lang="en-US" sz="2800" b="1" dirty="0"/>
              <a:t>    - The </a:t>
            </a:r>
            <a:r>
              <a:rPr lang="en-US" sz="2800" b="1" dirty="0" err="1"/>
              <a:t>Bàb</a:t>
            </a:r>
            <a:endParaRPr lang="en-US" sz="2800" b="1" dirty="0"/>
          </a:p>
        </p:txBody>
      </p:sp>
    </p:spTree>
    <p:extLst>
      <p:ext uri="{BB962C8B-B14F-4D97-AF65-F5344CB8AC3E}">
        <p14:creationId xmlns:p14="http://schemas.microsoft.com/office/powerpoint/2010/main" val="906121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    9</a:t>
            </a:r>
          </a:p>
        </p:txBody>
      </p:sp>
      <p:sp>
        <p:nvSpPr>
          <p:cNvPr id="2" name="Rectangle 1"/>
          <p:cNvSpPr/>
          <p:nvPr/>
        </p:nvSpPr>
        <p:spPr>
          <a:xfrm>
            <a:off x="254000" y="2274838"/>
            <a:ext cx="11938000" cy="4616649"/>
          </a:xfrm>
          <a:prstGeom prst="rect">
            <a:avLst/>
          </a:prstGeom>
        </p:spPr>
        <p:txBody>
          <a:bodyPr wrap="square">
            <a:spAutoFit/>
          </a:bodyPr>
          <a:lstStyle/>
          <a:p>
            <a:r>
              <a:rPr lang="en-US" sz="2800" b="1" dirty="0"/>
              <a:t>The principle of the harmony of science and religion means not only that religious teachings should be studied with the light of reason and evidence as well as of faith and inspiration, but also that everything in this creation, all aspects of human life and knowledge, should be studied in the light of revelation as well as in that of purely rational investigation.</a:t>
            </a:r>
          </a:p>
          <a:p>
            <a:endParaRPr lang="en-US" dirty="0"/>
          </a:p>
          <a:p>
            <a:endParaRPr lang="en-US" dirty="0"/>
          </a:p>
          <a:p>
            <a:endParaRPr lang="en-US" dirty="0"/>
          </a:p>
          <a:p>
            <a:r>
              <a:rPr lang="en-US" b="1" dirty="0"/>
              <a:t>Universal House of Justice, Jan 3, 1979</a:t>
            </a:r>
          </a:p>
          <a:p>
            <a:endParaRPr lang="en-US" dirty="0"/>
          </a:p>
          <a:p>
            <a:endParaRPr lang="en-US" dirty="0"/>
          </a:p>
          <a:p>
            <a:endParaRPr lang="en-US" dirty="0"/>
          </a:p>
        </p:txBody>
      </p:sp>
    </p:spTree>
    <p:extLst>
      <p:ext uri="{BB962C8B-B14F-4D97-AF65-F5344CB8AC3E}">
        <p14:creationId xmlns:p14="http://schemas.microsoft.com/office/powerpoint/2010/main" val="2817971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 10</a:t>
            </a:r>
          </a:p>
          <a:p>
            <a:endParaRPr lang="en-US" dirty="0"/>
          </a:p>
        </p:txBody>
      </p:sp>
      <p:pic>
        <p:nvPicPr>
          <p:cNvPr id="4" name="Picture 3"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35467" y="152400"/>
            <a:ext cx="12445998" cy="6874933"/>
          </a:xfrm>
          <a:prstGeom prst="rect">
            <a:avLst/>
          </a:prstGeom>
        </p:spPr>
      </p:pic>
      <p:sp>
        <p:nvSpPr>
          <p:cNvPr id="2" name="Rectangle 1"/>
          <p:cNvSpPr/>
          <p:nvPr/>
        </p:nvSpPr>
        <p:spPr>
          <a:xfrm>
            <a:off x="169333" y="1859340"/>
            <a:ext cx="12022667" cy="7232749"/>
          </a:xfrm>
          <a:prstGeom prst="rect">
            <a:avLst/>
          </a:prstGeom>
        </p:spPr>
        <p:txBody>
          <a:bodyPr wrap="square">
            <a:spAutoFit/>
          </a:bodyPr>
          <a:lstStyle/>
          <a:p>
            <a:r>
              <a:rPr lang="en-US" sz="2800" b="1" dirty="0"/>
              <a:t>If statements and teachings of religion are found to be unreasonable and contrary to science, they are outcomes of superstition and imagination.</a:t>
            </a:r>
          </a:p>
          <a:p>
            <a:r>
              <a:rPr lang="en-US" sz="2800" b="1" dirty="0"/>
              <a:t>That which is found to be real and conformable to reason must be accepted, and whatever science and reason cannot support must be rejected as imitation and not reality. Then differences of belief will disappear. All will become as one family, one people, and the same susceptibility to the divine bounty and education will be witnessed among mankind.</a:t>
            </a:r>
          </a:p>
          <a:p>
            <a:endParaRPr lang="en-US" sz="2800" b="1" dirty="0"/>
          </a:p>
          <a:p>
            <a:r>
              <a:rPr lang="en-US" sz="2800" b="1" dirty="0"/>
              <a:t>- '</a:t>
            </a:r>
            <a:r>
              <a:rPr lang="en-US" sz="2800" b="1" dirty="0" err="1"/>
              <a:t>Abdu'l-Bahà</a:t>
            </a:r>
            <a:r>
              <a:rPr lang="en-US" sz="2800" b="1" dirty="0"/>
              <a:t>- The Promulgation of Universal Peace</a:t>
            </a:r>
            <a:endParaRPr lang="en-US" sz="2800" dirty="0"/>
          </a:p>
          <a:p>
            <a:r>
              <a:rPr lang="en-US" sz="2800" dirty="0"/>
              <a:t> </a:t>
            </a:r>
          </a:p>
          <a:p>
            <a:endParaRPr lang="en-US" sz="2800" b="1" dirty="0"/>
          </a:p>
          <a:p>
            <a:endParaRPr lang="en-US" sz="2800" b="1"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76131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11</a:t>
            </a:r>
          </a:p>
          <a:p>
            <a:endParaRPr lang="en-US" dirty="0"/>
          </a:p>
        </p:txBody>
      </p:sp>
      <p:pic>
        <p:nvPicPr>
          <p:cNvPr id="2" name="Picture 1"/>
          <p:cNvPicPr>
            <a:picLocks noChangeAspect="1"/>
          </p:cNvPicPr>
          <p:nvPr/>
        </p:nvPicPr>
        <p:blipFill>
          <a:blip r:embed="rId4"/>
          <a:stretch>
            <a:fillRect/>
          </a:stretch>
        </p:blipFill>
        <p:spPr>
          <a:xfrm>
            <a:off x="698500" y="889000"/>
            <a:ext cx="10795000" cy="5080000"/>
          </a:xfrm>
          <a:prstGeom prst="rect">
            <a:avLst/>
          </a:prstGeom>
        </p:spPr>
      </p:pic>
    </p:spTree>
    <p:extLst>
      <p:ext uri="{BB962C8B-B14F-4D97-AF65-F5344CB8AC3E}">
        <p14:creationId xmlns:p14="http://schemas.microsoft.com/office/powerpoint/2010/main" val="272547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r>
              <a:rPr lang="en-US" sz="2800" b="1" dirty="0"/>
              <a:t>12</a:t>
            </a:r>
          </a:p>
          <a:p>
            <a:endParaRPr lang="en-US" dirty="0"/>
          </a:p>
        </p:txBody>
      </p:sp>
      <p:pic>
        <p:nvPicPr>
          <p:cNvPr id="2" name="Picture 1"/>
          <p:cNvPicPr>
            <a:picLocks noChangeAspect="1"/>
          </p:cNvPicPr>
          <p:nvPr/>
        </p:nvPicPr>
        <p:blipFill>
          <a:blip r:embed="rId4"/>
          <a:stretch>
            <a:fillRect/>
          </a:stretch>
        </p:blipFill>
        <p:spPr>
          <a:xfrm>
            <a:off x="558800" y="1337733"/>
            <a:ext cx="11226800" cy="5520267"/>
          </a:xfrm>
          <a:prstGeom prst="rect">
            <a:avLst/>
          </a:prstGeom>
        </p:spPr>
      </p:pic>
    </p:spTree>
    <p:extLst>
      <p:ext uri="{BB962C8B-B14F-4D97-AF65-F5344CB8AC3E}">
        <p14:creationId xmlns:p14="http://schemas.microsoft.com/office/powerpoint/2010/main" val="754445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4" cstate="print">
            <a:duotone>
              <a:schemeClr val="bg2">
                <a:shade val="45000"/>
                <a:satMod val="135000"/>
              </a:schemeClr>
              <a:prstClr val="white"/>
            </a:duotone>
            <a:alphaModFix amt="40000"/>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13" name="Subtitle 12">
            <a:extLst>
              <a:ext uri="{FF2B5EF4-FFF2-40B4-BE49-F238E27FC236}">
                <a16:creationId xmlns:a16="http://schemas.microsoft.com/office/drawing/2014/main" id="{F05262DB-6398-4AF9-96A3-041CFB112303}"/>
              </a:ext>
            </a:extLst>
          </p:cNvPr>
          <p:cNvSpPr>
            <a:spLocks noGrp="1"/>
          </p:cNvSpPr>
          <p:nvPr>
            <p:ph type="subTitle" idx="1"/>
          </p:nvPr>
        </p:nvSpPr>
        <p:spPr>
          <a:xfrm>
            <a:off x="238165" y="205379"/>
            <a:ext cx="11833300" cy="6553209"/>
          </a:xfrm>
        </p:spPr>
        <p:txBody>
          <a:bodyPr>
            <a:normAutofit/>
          </a:bodyPr>
          <a:lstStyle/>
          <a:p>
            <a:r>
              <a:rPr lang="en-US" dirty="0"/>
              <a:t>                                                                                       </a:t>
            </a:r>
          </a:p>
          <a:p>
            <a:endParaRPr lang="en-US" dirty="0"/>
          </a:p>
        </p:txBody>
      </p:sp>
      <p:sp>
        <p:nvSpPr>
          <p:cNvPr id="3" name="TextBox 2">
            <a:extLst>
              <a:ext uri="{FF2B5EF4-FFF2-40B4-BE49-F238E27FC236}">
                <a16:creationId xmlns:a16="http://schemas.microsoft.com/office/drawing/2014/main" id="{1B9D6DBC-A263-4C74-863C-DF4EE013842D}"/>
              </a:ext>
            </a:extLst>
          </p:cNvPr>
          <p:cNvSpPr txBox="1"/>
          <p:nvPr/>
        </p:nvSpPr>
        <p:spPr>
          <a:xfrm>
            <a:off x="3465871" y="383458"/>
            <a:ext cx="5869858" cy="800219"/>
          </a:xfrm>
          <a:prstGeom prst="rect">
            <a:avLst/>
          </a:prstGeom>
          <a:noFill/>
        </p:spPr>
        <p:txBody>
          <a:bodyPr wrap="square" rtlCol="0">
            <a:spAutoFit/>
          </a:bodyPr>
          <a:lstStyle/>
          <a:p>
            <a:pPr algn="ctr"/>
            <a:r>
              <a:rPr lang="en-US" altLang="zh-TW" sz="2800" b="1" dirty="0"/>
              <a:t>Music: </a:t>
            </a:r>
            <a:r>
              <a:rPr lang="en-US" altLang="zh-TW" sz="2800" b="1" dirty="0" err="1"/>
              <a:t>Abdu'l</a:t>
            </a:r>
            <a:r>
              <a:rPr lang="en-US" altLang="zh-TW" sz="2800" b="1" dirty="0"/>
              <a:t>-Baha</a:t>
            </a:r>
          </a:p>
          <a:p>
            <a:endParaRPr lang="zh-TW" altLang="en-US" dirty="0"/>
          </a:p>
        </p:txBody>
      </p:sp>
      <p:sp>
        <p:nvSpPr>
          <p:cNvPr id="6" name="TextBox 5">
            <a:extLst>
              <a:ext uri="{FF2B5EF4-FFF2-40B4-BE49-F238E27FC236}">
                <a16:creationId xmlns:a16="http://schemas.microsoft.com/office/drawing/2014/main" id="{240B9321-EDA5-46C2-ACAA-D43343BCF8A7}"/>
              </a:ext>
            </a:extLst>
          </p:cNvPr>
          <p:cNvSpPr txBox="1"/>
          <p:nvPr/>
        </p:nvSpPr>
        <p:spPr>
          <a:xfrm>
            <a:off x="3102016" y="2766349"/>
            <a:ext cx="6316087" cy="369332"/>
          </a:xfrm>
          <a:prstGeom prst="rect">
            <a:avLst/>
          </a:prstGeom>
          <a:noFill/>
        </p:spPr>
        <p:txBody>
          <a:bodyPr wrap="square" rtlCol="0">
            <a:spAutoFit/>
          </a:bodyPr>
          <a:lstStyle/>
          <a:p>
            <a:r>
              <a:rPr lang="en-US"/>
              <a:t>https://www.youtube.com/watch?v=aBZ574mQ3TU</a:t>
            </a:r>
            <a:endParaRPr lang="en-US" dirty="0"/>
          </a:p>
        </p:txBody>
      </p:sp>
      <p:pic>
        <p:nvPicPr>
          <p:cNvPr id="4" name="Online Media 3" title="Abdu'l-Baha - Music Inspired by the Heroes Teaching Conference">
            <a:hlinkClick r:id="" action="ppaction://media"/>
            <a:extLst>
              <a:ext uri="{FF2B5EF4-FFF2-40B4-BE49-F238E27FC236}">
                <a16:creationId xmlns:a16="http://schemas.microsoft.com/office/drawing/2014/main" id="{50F19042-A441-4424-8278-F078D67AD2DE}"/>
              </a:ext>
            </a:extLst>
          </p:cNvPr>
          <p:cNvPicPr>
            <a:picLocks noRot="1" noChangeAspect="1"/>
          </p:cNvPicPr>
          <p:nvPr>
            <a:videoFile r:link="rId1"/>
          </p:nvPr>
        </p:nvPicPr>
        <p:blipFill>
          <a:blip r:embed="rId5"/>
          <a:stretch>
            <a:fillRect/>
          </a:stretch>
        </p:blipFill>
        <p:spPr>
          <a:xfrm>
            <a:off x="1595294" y="1226681"/>
            <a:ext cx="9329530" cy="5247861"/>
          </a:xfrm>
          <a:prstGeom prst="rect">
            <a:avLst/>
          </a:prstGeom>
        </p:spPr>
      </p:pic>
    </p:spTree>
    <p:extLst>
      <p:ext uri="{BB962C8B-B14F-4D97-AF65-F5344CB8AC3E}">
        <p14:creationId xmlns:p14="http://schemas.microsoft.com/office/powerpoint/2010/main" val="160213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C53FD1-3DBA-4C27-90DF-64ABCD60CCA0}">
  <ds:schemaRefs>
    <ds:schemaRef ds:uri="http://schemas.microsoft.com/sharepoint/v3/contenttype/forms"/>
  </ds:schemaRefs>
</ds:datastoreItem>
</file>

<file path=customXml/itemProps2.xml><?xml version="1.0" encoding="utf-8"?>
<ds:datastoreItem xmlns:ds="http://schemas.openxmlformats.org/officeDocument/2006/customXml" ds:itemID="{002431B6-C1D5-4398-BE4E-36F2E44F8E9D}">
  <ds:schemaRefs>
    <ds:schemaRef ds:uri="71af3243-3dd4-4a8d-8c0d-dd76da1f02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CB3524F-087C-4838-9553-7CBB129B493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957</TotalTime>
  <Words>2036</Words>
  <Application>Microsoft Office PowerPoint</Application>
  <PresentationFormat>Widescreen</PresentationFormat>
  <Paragraphs>88</Paragraphs>
  <Slides>15</Slides>
  <Notes>15</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Roboto</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Design</dc:title>
  <dc:creator/>
  <cp:lastModifiedBy>Phil</cp:lastModifiedBy>
  <cp:revision>18</cp:revision>
  <dcterms:created xsi:type="dcterms:W3CDTF">2020-07-25T11:32:10Z</dcterms:created>
  <dcterms:modified xsi:type="dcterms:W3CDTF">2020-07-30T23:57:29Z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