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1"/>
  </p:sldMasterIdLst>
  <p:sldIdLst>
    <p:sldId id="271" r:id="rId2"/>
    <p:sldId id="256" r:id="rId3"/>
    <p:sldId id="268" r:id="rId4"/>
    <p:sldId id="257" r:id="rId5"/>
    <p:sldId id="258" r:id="rId6"/>
    <p:sldId id="259" r:id="rId7"/>
    <p:sldId id="260" r:id="rId8"/>
    <p:sldId id="261" r:id="rId9"/>
    <p:sldId id="263" r:id="rId10"/>
    <p:sldId id="269" r:id="rId11"/>
    <p:sldId id="262" r:id="rId12"/>
    <p:sldId id="266" r:id="rId13"/>
    <p:sldId id="264" r:id="rId14"/>
    <p:sldId id="265" r:id="rId15"/>
    <p:sldId id="267" r:id="rId16"/>
    <p:sldId id="27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7A3B8D-9E7C-46F2-AFD0-954AC897C209}" v="1452" dt="2020-07-19T16:43:05.6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98" d="100"/>
          <a:sy n="98" d="100"/>
        </p:scale>
        <p:origin x="96" y="79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437A3B8D-9E7C-46F2-AFD0-954AC897C209}"/>
    <pc:docChg chg="addSld modSld addMainMaster delMainMaster">
      <pc:chgData name="GLADYS NAY" userId="97eb4254fa17524f" providerId="Windows Live" clId="Web-{437A3B8D-9E7C-46F2-AFD0-954AC897C209}" dt="2020-07-19T16:43:05.608" v="1445" actId="14100"/>
      <pc:docMkLst>
        <pc:docMk/>
      </pc:docMkLst>
      <pc:sldChg chg="addSp delSp modSp mod setBg modClrScheme chgLayout">
        <pc:chgData name="GLADYS NAY" userId="97eb4254fa17524f" providerId="Windows Live" clId="Web-{437A3B8D-9E7C-46F2-AFD0-954AC897C209}" dt="2020-07-19T15:58:44.895" v="494" actId="20577"/>
        <pc:sldMkLst>
          <pc:docMk/>
          <pc:sldMk cId="109857222" sldId="256"/>
        </pc:sldMkLst>
        <pc:spChg chg="del mod">
          <ac:chgData name="GLADYS NAY" userId="97eb4254fa17524f" providerId="Windows Live" clId="Web-{437A3B8D-9E7C-46F2-AFD0-954AC897C209}" dt="2020-07-19T15:48:26.720" v="1"/>
          <ac:spMkLst>
            <pc:docMk/>
            <pc:sldMk cId="109857222" sldId="256"/>
            <ac:spMk id="2" creationId="{00000000-0000-0000-0000-000000000000}"/>
          </ac:spMkLst>
        </pc:spChg>
        <pc:spChg chg="mod">
          <ac:chgData name="GLADYS NAY" userId="97eb4254fa17524f" providerId="Windows Live" clId="Web-{437A3B8D-9E7C-46F2-AFD0-954AC897C209}" dt="2020-07-19T15:58:44.895" v="494" actId="20577"/>
          <ac:spMkLst>
            <pc:docMk/>
            <pc:sldMk cId="109857222" sldId="256"/>
            <ac:spMk id="3" creationId="{00000000-0000-0000-0000-000000000000}"/>
          </ac:spMkLst>
        </pc:spChg>
        <pc:spChg chg="add">
          <ac:chgData name="GLADYS NAY" userId="97eb4254fa17524f" providerId="Windows Live" clId="Web-{437A3B8D-9E7C-46F2-AFD0-954AC897C209}" dt="2020-07-19T15:48:13.469" v="0"/>
          <ac:spMkLst>
            <pc:docMk/>
            <pc:sldMk cId="109857222" sldId="256"/>
            <ac:spMk id="9" creationId="{24EF3E42-675E-4E84-AA5A-E233060C0D3C}"/>
          </ac:spMkLst>
        </pc:spChg>
        <pc:spChg chg="add">
          <ac:chgData name="GLADYS NAY" userId="97eb4254fa17524f" providerId="Windows Live" clId="Web-{437A3B8D-9E7C-46F2-AFD0-954AC897C209}" dt="2020-07-19T15:48:13.469" v="0"/>
          <ac:spMkLst>
            <pc:docMk/>
            <pc:sldMk cId="109857222" sldId="256"/>
            <ac:spMk id="11" creationId="{0F3B65B4-B443-446A-9981-E6E89B0B75C1}"/>
          </ac:spMkLst>
        </pc:spChg>
        <pc:spChg chg="add">
          <ac:chgData name="GLADYS NAY" userId="97eb4254fa17524f" providerId="Windows Live" clId="Web-{437A3B8D-9E7C-46F2-AFD0-954AC897C209}" dt="2020-07-19T15:48:13.469" v="0"/>
          <ac:spMkLst>
            <pc:docMk/>
            <pc:sldMk cId="109857222" sldId="256"/>
            <ac:spMk id="13" creationId="{0A9CD935-5B3A-44F4-9F19-CFFDBD2A838C}"/>
          </ac:spMkLst>
        </pc:spChg>
        <pc:picChg chg="add">
          <ac:chgData name="GLADYS NAY" userId="97eb4254fa17524f" providerId="Windows Live" clId="Web-{437A3B8D-9E7C-46F2-AFD0-954AC897C209}" dt="2020-07-19T15:48:13.469" v="0"/>
          <ac:picMkLst>
            <pc:docMk/>
            <pc:sldMk cId="109857222" sldId="256"/>
            <ac:picMk id="4" creationId="{234B939F-5485-4457-A8A1-ABB81A384479}"/>
          </ac:picMkLst>
        </pc:picChg>
        <pc:cxnChg chg="add">
          <ac:chgData name="GLADYS NAY" userId="97eb4254fa17524f" providerId="Windows Live" clId="Web-{437A3B8D-9E7C-46F2-AFD0-954AC897C209}" dt="2020-07-19T15:48:13.469" v="0"/>
          <ac:cxnSpMkLst>
            <pc:docMk/>
            <pc:sldMk cId="109857222" sldId="256"/>
            <ac:cxnSpMk id="15" creationId="{FD6C387B-06BE-490B-A22D-8EA8A67AA87E}"/>
          </ac:cxnSpMkLst>
        </pc:cxnChg>
        <pc:cxnChg chg="add">
          <ac:chgData name="GLADYS NAY" userId="97eb4254fa17524f" providerId="Windows Live" clId="Web-{437A3B8D-9E7C-46F2-AFD0-954AC897C209}" dt="2020-07-19T15:48:13.469" v="0"/>
          <ac:cxnSpMkLst>
            <pc:docMk/>
            <pc:sldMk cId="109857222" sldId="256"/>
            <ac:cxnSpMk id="17" creationId="{94DCE841-D2A0-408E-8F2F-990D0105E2FE}"/>
          </ac:cxnSpMkLst>
        </pc:cxnChg>
      </pc:sldChg>
      <pc:sldChg chg="modSp add replId">
        <pc:chgData name="GLADYS NAY" userId="97eb4254fa17524f" providerId="Windows Live" clId="Web-{437A3B8D-9E7C-46F2-AFD0-954AC897C209}" dt="2020-07-19T15:58:32.270" v="488" actId="20577"/>
        <pc:sldMkLst>
          <pc:docMk/>
          <pc:sldMk cId="83144494" sldId="257"/>
        </pc:sldMkLst>
        <pc:spChg chg="mod">
          <ac:chgData name="GLADYS NAY" userId="97eb4254fa17524f" providerId="Windows Live" clId="Web-{437A3B8D-9E7C-46F2-AFD0-954AC897C209}" dt="2020-07-19T15:58:32.270" v="488" actId="20577"/>
          <ac:spMkLst>
            <pc:docMk/>
            <pc:sldMk cId="83144494" sldId="257"/>
            <ac:spMk id="3" creationId="{00000000-0000-0000-0000-000000000000}"/>
          </ac:spMkLst>
        </pc:spChg>
      </pc:sldChg>
      <pc:sldChg chg="modSp add replId">
        <pc:chgData name="GLADYS NAY" userId="97eb4254fa17524f" providerId="Windows Live" clId="Web-{437A3B8D-9E7C-46F2-AFD0-954AC897C209}" dt="2020-07-19T16:02:13.167" v="653" actId="20577"/>
        <pc:sldMkLst>
          <pc:docMk/>
          <pc:sldMk cId="1118639980" sldId="258"/>
        </pc:sldMkLst>
        <pc:spChg chg="mod">
          <ac:chgData name="GLADYS NAY" userId="97eb4254fa17524f" providerId="Windows Live" clId="Web-{437A3B8D-9E7C-46F2-AFD0-954AC897C209}" dt="2020-07-19T16:02:13.167" v="653" actId="20577"/>
          <ac:spMkLst>
            <pc:docMk/>
            <pc:sldMk cId="1118639980" sldId="258"/>
            <ac:spMk id="3" creationId="{00000000-0000-0000-0000-000000000000}"/>
          </ac:spMkLst>
        </pc:spChg>
      </pc:sldChg>
      <pc:sldChg chg="modSp add replId">
        <pc:chgData name="GLADYS NAY" userId="97eb4254fa17524f" providerId="Windows Live" clId="Web-{437A3B8D-9E7C-46F2-AFD0-954AC897C209}" dt="2020-07-19T16:22:09.488" v="1431" actId="14100"/>
        <pc:sldMkLst>
          <pc:docMk/>
          <pc:sldMk cId="1499836832" sldId="259"/>
        </pc:sldMkLst>
        <pc:spChg chg="mod">
          <ac:chgData name="GLADYS NAY" userId="97eb4254fa17524f" providerId="Windows Live" clId="Web-{437A3B8D-9E7C-46F2-AFD0-954AC897C209}" dt="2020-07-19T16:22:09.488" v="1431" actId="14100"/>
          <ac:spMkLst>
            <pc:docMk/>
            <pc:sldMk cId="1499836832" sldId="259"/>
            <ac:spMk id="3" creationId="{00000000-0000-0000-0000-000000000000}"/>
          </ac:spMkLst>
        </pc:spChg>
      </pc:sldChg>
      <pc:sldChg chg="modSp add replId">
        <pc:chgData name="GLADYS NAY" userId="97eb4254fa17524f" providerId="Windows Live" clId="Web-{437A3B8D-9E7C-46F2-AFD0-954AC897C209}" dt="2020-07-19T16:22:31.067" v="1432" actId="14100"/>
        <pc:sldMkLst>
          <pc:docMk/>
          <pc:sldMk cId="503043944" sldId="260"/>
        </pc:sldMkLst>
        <pc:spChg chg="mod">
          <ac:chgData name="GLADYS NAY" userId="97eb4254fa17524f" providerId="Windows Live" clId="Web-{437A3B8D-9E7C-46F2-AFD0-954AC897C209}" dt="2020-07-19T16:22:31.067" v="1432" actId="14100"/>
          <ac:spMkLst>
            <pc:docMk/>
            <pc:sldMk cId="503043944" sldId="260"/>
            <ac:spMk id="3" creationId="{00000000-0000-0000-0000-000000000000}"/>
          </ac:spMkLst>
        </pc:spChg>
      </pc:sldChg>
      <pc:sldChg chg="modSp add replId">
        <pc:chgData name="GLADYS NAY" userId="97eb4254fa17524f" providerId="Windows Live" clId="Web-{437A3B8D-9E7C-46F2-AFD0-954AC897C209}" dt="2020-07-19T16:16:28.383" v="1288" actId="20577"/>
        <pc:sldMkLst>
          <pc:docMk/>
          <pc:sldMk cId="3500563096" sldId="261"/>
        </pc:sldMkLst>
        <pc:spChg chg="mod">
          <ac:chgData name="GLADYS NAY" userId="97eb4254fa17524f" providerId="Windows Live" clId="Web-{437A3B8D-9E7C-46F2-AFD0-954AC897C209}" dt="2020-07-19T16:16:28.383" v="1288" actId="20577"/>
          <ac:spMkLst>
            <pc:docMk/>
            <pc:sldMk cId="3500563096" sldId="261"/>
            <ac:spMk id="3" creationId="{00000000-0000-0000-0000-000000000000}"/>
          </ac:spMkLst>
        </pc:spChg>
      </pc:sldChg>
      <pc:sldChg chg="modSp add replId">
        <pc:chgData name="GLADYS NAY" userId="97eb4254fa17524f" providerId="Windows Live" clId="Web-{437A3B8D-9E7C-46F2-AFD0-954AC897C209}" dt="2020-07-19T16:20:56.080" v="1422" actId="20577"/>
        <pc:sldMkLst>
          <pc:docMk/>
          <pc:sldMk cId="174246942" sldId="262"/>
        </pc:sldMkLst>
        <pc:spChg chg="mod">
          <ac:chgData name="GLADYS NAY" userId="97eb4254fa17524f" providerId="Windows Live" clId="Web-{437A3B8D-9E7C-46F2-AFD0-954AC897C209}" dt="2020-07-19T16:20:56.080" v="1422" actId="20577"/>
          <ac:spMkLst>
            <pc:docMk/>
            <pc:sldMk cId="174246942" sldId="262"/>
            <ac:spMk id="3" creationId="{00000000-0000-0000-0000-000000000000}"/>
          </ac:spMkLst>
        </pc:spChg>
      </pc:sldChg>
      <pc:sldChg chg="addSp delSp modSp add replId">
        <pc:chgData name="GLADYS NAY" userId="97eb4254fa17524f" providerId="Windows Live" clId="Web-{437A3B8D-9E7C-46F2-AFD0-954AC897C209}" dt="2020-07-19T16:42:28.232" v="1441"/>
        <pc:sldMkLst>
          <pc:docMk/>
          <pc:sldMk cId="1573789575" sldId="263"/>
        </pc:sldMkLst>
        <pc:spChg chg="add del mod">
          <ac:chgData name="GLADYS NAY" userId="97eb4254fa17524f" providerId="Windows Live" clId="Web-{437A3B8D-9E7C-46F2-AFD0-954AC897C209}" dt="2020-07-19T16:39:12.117" v="1436"/>
          <ac:spMkLst>
            <pc:docMk/>
            <pc:sldMk cId="1573789575" sldId="263"/>
            <ac:spMk id="2" creationId="{F5372F8C-61BA-467C-A5BB-139373E0AE3F}"/>
          </ac:spMkLst>
        </pc:spChg>
        <pc:spChg chg="mod">
          <ac:chgData name="GLADYS NAY" userId="97eb4254fa17524f" providerId="Windows Live" clId="Web-{437A3B8D-9E7C-46F2-AFD0-954AC897C209}" dt="2020-07-19T16:17:18.118" v="1304" actId="20577"/>
          <ac:spMkLst>
            <pc:docMk/>
            <pc:sldMk cId="1573789575" sldId="263"/>
            <ac:spMk id="3" creationId="{00000000-0000-0000-0000-000000000000}"/>
          </ac:spMkLst>
        </pc:spChg>
        <pc:spChg chg="add del mod">
          <ac:chgData name="GLADYS NAY" userId="97eb4254fa17524f" providerId="Windows Live" clId="Web-{437A3B8D-9E7C-46F2-AFD0-954AC897C209}" dt="2020-07-19T16:42:28.232" v="1441"/>
          <ac:spMkLst>
            <pc:docMk/>
            <pc:sldMk cId="1573789575" sldId="263"/>
            <ac:spMk id="5" creationId="{2F35ED30-1FA3-4ADA-B60A-0A490ECD79BB}"/>
          </ac:spMkLst>
        </pc:spChg>
      </pc:sldChg>
      <pc:sldChg chg="modSp add replId">
        <pc:chgData name="GLADYS NAY" userId="97eb4254fa17524f" providerId="Windows Live" clId="Web-{437A3B8D-9E7C-46F2-AFD0-954AC897C209}" dt="2020-07-19T16:17:24.869" v="1309" actId="20577"/>
        <pc:sldMkLst>
          <pc:docMk/>
          <pc:sldMk cId="3637327589" sldId="264"/>
        </pc:sldMkLst>
        <pc:spChg chg="mod">
          <ac:chgData name="GLADYS NAY" userId="97eb4254fa17524f" providerId="Windows Live" clId="Web-{437A3B8D-9E7C-46F2-AFD0-954AC897C209}" dt="2020-07-19T16:17:24.869" v="1309" actId="20577"/>
          <ac:spMkLst>
            <pc:docMk/>
            <pc:sldMk cId="3637327589" sldId="264"/>
            <ac:spMk id="3" creationId="{00000000-0000-0000-0000-000000000000}"/>
          </ac:spMkLst>
        </pc:spChg>
      </pc:sldChg>
      <pc:sldChg chg="modSp add replId">
        <pc:chgData name="GLADYS NAY" userId="97eb4254fa17524f" providerId="Windows Live" clId="Web-{437A3B8D-9E7C-46F2-AFD0-954AC897C209}" dt="2020-07-19T16:17:30.775" v="1317" actId="20577"/>
        <pc:sldMkLst>
          <pc:docMk/>
          <pc:sldMk cId="574654198" sldId="265"/>
        </pc:sldMkLst>
        <pc:spChg chg="mod">
          <ac:chgData name="GLADYS NAY" userId="97eb4254fa17524f" providerId="Windows Live" clId="Web-{437A3B8D-9E7C-46F2-AFD0-954AC897C209}" dt="2020-07-19T16:17:30.775" v="1317" actId="20577"/>
          <ac:spMkLst>
            <pc:docMk/>
            <pc:sldMk cId="574654198" sldId="265"/>
            <ac:spMk id="3" creationId="{00000000-0000-0000-0000-000000000000}"/>
          </ac:spMkLst>
        </pc:spChg>
      </pc:sldChg>
      <pc:sldChg chg="modSp add replId">
        <pc:chgData name="GLADYS NAY" userId="97eb4254fa17524f" providerId="Windows Live" clId="Web-{437A3B8D-9E7C-46F2-AFD0-954AC897C209}" dt="2020-07-19T16:18:06.794" v="1325" actId="20577"/>
        <pc:sldMkLst>
          <pc:docMk/>
          <pc:sldMk cId="1539366076" sldId="266"/>
        </pc:sldMkLst>
        <pc:spChg chg="mod">
          <ac:chgData name="GLADYS NAY" userId="97eb4254fa17524f" providerId="Windows Live" clId="Web-{437A3B8D-9E7C-46F2-AFD0-954AC897C209}" dt="2020-07-19T16:18:06.794" v="1325" actId="20577"/>
          <ac:spMkLst>
            <pc:docMk/>
            <pc:sldMk cId="1539366076" sldId="266"/>
            <ac:spMk id="3" creationId="{00000000-0000-0000-0000-000000000000}"/>
          </ac:spMkLst>
        </pc:spChg>
      </pc:sldChg>
      <pc:sldChg chg="modSp add replId">
        <pc:chgData name="GLADYS NAY" userId="97eb4254fa17524f" providerId="Windows Live" clId="Web-{437A3B8D-9E7C-46F2-AFD0-954AC897C209}" dt="2020-07-19T16:18:11.544" v="1330" actId="20577"/>
        <pc:sldMkLst>
          <pc:docMk/>
          <pc:sldMk cId="1662288089" sldId="267"/>
        </pc:sldMkLst>
        <pc:spChg chg="mod">
          <ac:chgData name="GLADYS NAY" userId="97eb4254fa17524f" providerId="Windows Live" clId="Web-{437A3B8D-9E7C-46F2-AFD0-954AC897C209}" dt="2020-07-19T16:18:11.544" v="1330" actId="20577"/>
          <ac:spMkLst>
            <pc:docMk/>
            <pc:sldMk cId="1662288089" sldId="267"/>
            <ac:spMk id="3" creationId="{00000000-0000-0000-0000-000000000000}"/>
          </ac:spMkLst>
        </pc:spChg>
      </pc:sldChg>
      <pc:sldChg chg="modSp add replId">
        <pc:chgData name="GLADYS NAY" userId="97eb4254fa17524f" providerId="Windows Live" clId="Web-{437A3B8D-9E7C-46F2-AFD0-954AC897C209}" dt="2020-07-19T16:18:20.576" v="1334" actId="20577"/>
        <pc:sldMkLst>
          <pc:docMk/>
          <pc:sldMk cId="26180288" sldId="268"/>
        </pc:sldMkLst>
        <pc:spChg chg="mod">
          <ac:chgData name="GLADYS NAY" userId="97eb4254fa17524f" providerId="Windows Live" clId="Web-{437A3B8D-9E7C-46F2-AFD0-954AC897C209}" dt="2020-07-19T16:18:20.576" v="1334" actId="20577"/>
          <ac:spMkLst>
            <pc:docMk/>
            <pc:sldMk cId="26180288" sldId="268"/>
            <ac:spMk id="3" creationId="{00000000-0000-0000-0000-000000000000}"/>
          </ac:spMkLst>
        </pc:spChg>
      </pc:sldChg>
      <pc:sldChg chg="modSp add replId">
        <pc:chgData name="GLADYS NAY" userId="97eb4254fa17524f" providerId="Windows Live" clId="Web-{437A3B8D-9E7C-46F2-AFD0-954AC897C209}" dt="2020-07-19T16:18:31.592" v="1340" actId="20577"/>
        <pc:sldMkLst>
          <pc:docMk/>
          <pc:sldMk cId="2535515409" sldId="269"/>
        </pc:sldMkLst>
        <pc:spChg chg="mod">
          <ac:chgData name="GLADYS NAY" userId="97eb4254fa17524f" providerId="Windows Live" clId="Web-{437A3B8D-9E7C-46F2-AFD0-954AC897C209}" dt="2020-07-19T16:18:31.592" v="1340" actId="20577"/>
          <ac:spMkLst>
            <pc:docMk/>
            <pc:sldMk cId="2535515409" sldId="269"/>
            <ac:spMk id="3" creationId="{00000000-0000-0000-0000-000000000000}"/>
          </ac:spMkLst>
        </pc:spChg>
      </pc:sldChg>
      <pc:sldChg chg="modSp add replId">
        <pc:chgData name="GLADYS NAY" userId="97eb4254fa17524f" providerId="Windows Live" clId="Web-{437A3B8D-9E7C-46F2-AFD0-954AC897C209}" dt="2020-07-19T16:18:58.764" v="1348" actId="20577"/>
        <pc:sldMkLst>
          <pc:docMk/>
          <pc:sldMk cId="3059239075" sldId="270"/>
        </pc:sldMkLst>
        <pc:spChg chg="mod">
          <ac:chgData name="GLADYS NAY" userId="97eb4254fa17524f" providerId="Windows Live" clId="Web-{437A3B8D-9E7C-46F2-AFD0-954AC897C209}" dt="2020-07-19T16:18:58.764" v="1348" actId="20577"/>
          <ac:spMkLst>
            <pc:docMk/>
            <pc:sldMk cId="3059239075" sldId="270"/>
            <ac:spMk id="3" creationId="{00000000-0000-0000-0000-000000000000}"/>
          </ac:spMkLst>
        </pc:spChg>
      </pc:sldChg>
      <pc:sldChg chg="addSp modSp add replId">
        <pc:chgData name="GLADYS NAY" userId="97eb4254fa17524f" providerId="Windows Live" clId="Web-{437A3B8D-9E7C-46F2-AFD0-954AC897C209}" dt="2020-07-19T16:43:05.608" v="1445" actId="14100"/>
        <pc:sldMkLst>
          <pc:docMk/>
          <pc:sldMk cId="3979550826" sldId="271"/>
        </pc:sldMkLst>
        <pc:spChg chg="add mod">
          <ac:chgData name="GLADYS NAY" userId="97eb4254fa17524f" providerId="Windows Live" clId="Web-{437A3B8D-9E7C-46F2-AFD0-954AC897C209}" dt="2020-07-19T16:43:05.608" v="1445" actId="14100"/>
          <ac:spMkLst>
            <pc:docMk/>
            <pc:sldMk cId="3979550826" sldId="271"/>
            <ac:spMk id="2" creationId="{76C5AB0B-6DD9-43C5-ABF9-0D92717CE83A}"/>
          </ac:spMkLst>
        </pc:spChg>
        <pc:spChg chg="mod">
          <ac:chgData name="GLADYS NAY" userId="97eb4254fa17524f" providerId="Windows Live" clId="Web-{437A3B8D-9E7C-46F2-AFD0-954AC897C209}" dt="2020-07-19T16:21:16.987" v="1429" actId="20577"/>
          <ac:spMkLst>
            <pc:docMk/>
            <pc:sldMk cId="3979550826" sldId="271"/>
            <ac:spMk id="3" creationId="{00000000-0000-0000-0000-000000000000}"/>
          </ac:spMkLst>
        </pc:spChg>
      </pc:sldChg>
      <pc:sldMasterChg chg="del delSldLayout">
        <pc:chgData name="GLADYS NAY" userId="97eb4254fa17524f" providerId="Windows Live" clId="Web-{437A3B8D-9E7C-46F2-AFD0-954AC897C209}" dt="2020-07-19T15:48:13.469" v="0"/>
        <pc:sldMasterMkLst>
          <pc:docMk/>
          <pc:sldMasterMk cId="2460954070" sldId="2147483660"/>
        </pc:sldMasterMkLst>
        <pc:sldLayoutChg chg="del">
          <pc:chgData name="GLADYS NAY" userId="97eb4254fa17524f" providerId="Windows Live" clId="Web-{437A3B8D-9E7C-46F2-AFD0-954AC897C209}" dt="2020-07-19T15:48:13.469" v="0"/>
          <pc:sldLayoutMkLst>
            <pc:docMk/>
            <pc:sldMasterMk cId="2460954070" sldId="2147483660"/>
            <pc:sldLayoutMk cId="2385387890" sldId="2147483661"/>
          </pc:sldLayoutMkLst>
        </pc:sldLayoutChg>
        <pc:sldLayoutChg chg="del">
          <pc:chgData name="GLADYS NAY" userId="97eb4254fa17524f" providerId="Windows Live" clId="Web-{437A3B8D-9E7C-46F2-AFD0-954AC897C209}" dt="2020-07-19T15:48:13.469" v="0"/>
          <pc:sldLayoutMkLst>
            <pc:docMk/>
            <pc:sldMasterMk cId="2460954070" sldId="2147483660"/>
            <pc:sldLayoutMk cId="949138452" sldId="2147483662"/>
          </pc:sldLayoutMkLst>
        </pc:sldLayoutChg>
        <pc:sldLayoutChg chg="del">
          <pc:chgData name="GLADYS NAY" userId="97eb4254fa17524f" providerId="Windows Live" clId="Web-{437A3B8D-9E7C-46F2-AFD0-954AC897C209}" dt="2020-07-19T15:48:13.469" v="0"/>
          <pc:sldLayoutMkLst>
            <pc:docMk/>
            <pc:sldMasterMk cId="2460954070" sldId="2147483660"/>
            <pc:sldLayoutMk cId="2591524520" sldId="2147483663"/>
          </pc:sldLayoutMkLst>
        </pc:sldLayoutChg>
        <pc:sldLayoutChg chg="del">
          <pc:chgData name="GLADYS NAY" userId="97eb4254fa17524f" providerId="Windows Live" clId="Web-{437A3B8D-9E7C-46F2-AFD0-954AC897C209}" dt="2020-07-19T15:48:13.469" v="0"/>
          <pc:sldLayoutMkLst>
            <pc:docMk/>
            <pc:sldMasterMk cId="2460954070" sldId="2147483660"/>
            <pc:sldLayoutMk cId="1203092039" sldId="2147483664"/>
          </pc:sldLayoutMkLst>
        </pc:sldLayoutChg>
        <pc:sldLayoutChg chg="del">
          <pc:chgData name="GLADYS NAY" userId="97eb4254fa17524f" providerId="Windows Live" clId="Web-{437A3B8D-9E7C-46F2-AFD0-954AC897C209}" dt="2020-07-19T15:48:13.469" v="0"/>
          <pc:sldLayoutMkLst>
            <pc:docMk/>
            <pc:sldMasterMk cId="2460954070" sldId="2147483660"/>
            <pc:sldLayoutMk cId="3733172339" sldId="2147483665"/>
          </pc:sldLayoutMkLst>
        </pc:sldLayoutChg>
        <pc:sldLayoutChg chg="del">
          <pc:chgData name="GLADYS NAY" userId="97eb4254fa17524f" providerId="Windows Live" clId="Web-{437A3B8D-9E7C-46F2-AFD0-954AC897C209}" dt="2020-07-19T15:48:13.469" v="0"/>
          <pc:sldLayoutMkLst>
            <pc:docMk/>
            <pc:sldMasterMk cId="2460954070" sldId="2147483660"/>
            <pc:sldLayoutMk cId="3210312558" sldId="2147483666"/>
          </pc:sldLayoutMkLst>
        </pc:sldLayoutChg>
        <pc:sldLayoutChg chg="del">
          <pc:chgData name="GLADYS NAY" userId="97eb4254fa17524f" providerId="Windows Live" clId="Web-{437A3B8D-9E7C-46F2-AFD0-954AC897C209}" dt="2020-07-19T15:48:13.469" v="0"/>
          <pc:sldLayoutMkLst>
            <pc:docMk/>
            <pc:sldMasterMk cId="2460954070" sldId="2147483660"/>
            <pc:sldLayoutMk cId="3146388984" sldId="2147483667"/>
          </pc:sldLayoutMkLst>
        </pc:sldLayoutChg>
        <pc:sldLayoutChg chg="del">
          <pc:chgData name="GLADYS NAY" userId="97eb4254fa17524f" providerId="Windows Live" clId="Web-{437A3B8D-9E7C-46F2-AFD0-954AC897C209}" dt="2020-07-19T15:48:13.469" v="0"/>
          <pc:sldLayoutMkLst>
            <pc:docMk/>
            <pc:sldMasterMk cId="2460954070" sldId="2147483660"/>
            <pc:sldLayoutMk cId="3171841454" sldId="2147483668"/>
          </pc:sldLayoutMkLst>
        </pc:sldLayoutChg>
        <pc:sldLayoutChg chg="del">
          <pc:chgData name="GLADYS NAY" userId="97eb4254fa17524f" providerId="Windows Live" clId="Web-{437A3B8D-9E7C-46F2-AFD0-954AC897C209}" dt="2020-07-19T15:48:13.469" v="0"/>
          <pc:sldLayoutMkLst>
            <pc:docMk/>
            <pc:sldMasterMk cId="2460954070" sldId="2147483660"/>
            <pc:sldLayoutMk cId="1718958274" sldId="2147483669"/>
          </pc:sldLayoutMkLst>
        </pc:sldLayoutChg>
        <pc:sldLayoutChg chg="del">
          <pc:chgData name="GLADYS NAY" userId="97eb4254fa17524f" providerId="Windows Live" clId="Web-{437A3B8D-9E7C-46F2-AFD0-954AC897C209}" dt="2020-07-19T15:48:13.469" v="0"/>
          <pc:sldLayoutMkLst>
            <pc:docMk/>
            <pc:sldMasterMk cId="2460954070" sldId="2147483660"/>
            <pc:sldLayoutMk cId="2202905451" sldId="2147483670"/>
          </pc:sldLayoutMkLst>
        </pc:sldLayoutChg>
        <pc:sldLayoutChg chg="del">
          <pc:chgData name="GLADYS NAY" userId="97eb4254fa17524f" providerId="Windows Live" clId="Web-{437A3B8D-9E7C-46F2-AFD0-954AC897C209}" dt="2020-07-19T15:48:13.469" v="0"/>
          <pc:sldLayoutMkLst>
            <pc:docMk/>
            <pc:sldMasterMk cId="2460954070" sldId="2147483660"/>
            <pc:sldLayoutMk cId="3479445657" sldId="2147483671"/>
          </pc:sldLayoutMkLst>
        </pc:sldLayoutChg>
      </pc:sldMasterChg>
      <pc:sldMasterChg chg="add addSldLayout">
        <pc:chgData name="GLADYS NAY" userId="97eb4254fa17524f" providerId="Windows Live" clId="Web-{437A3B8D-9E7C-46F2-AFD0-954AC897C209}" dt="2020-07-19T15:48:13.469" v="0"/>
        <pc:sldMasterMkLst>
          <pc:docMk/>
          <pc:sldMasterMk cId="1407726771" sldId="2147483717"/>
        </pc:sldMasterMkLst>
        <pc:sldLayoutChg chg="add">
          <pc:chgData name="GLADYS NAY" userId="97eb4254fa17524f" providerId="Windows Live" clId="Web-{437A3B8D-9E7C-46F2-AFD0-954AC897C209}" dt="2020-07-19T15:48:13.469" v="0"/>
          <pc:sldLayoutMkLst>
            <pc:docMk/>
            <pc:sldMasterMk cId="1407726771" sldId="2147483717"/>
            <pc:sldLayoutMk cId="4217378764" sldId="2147483706"/>
          </pc:sldLayoutMkLst>
        </pc:sldLayoutChg>
        <pc:sldLayoutChg chg="add">
          <pc:chgData name="GLADYS NAY" userId="97eb4254fa17524f" providerId="Windows Live" clId="Web-{437A3B8D-9E7C-46F2-AFD0-954AC897C209}" dt="2020-07-19T15:48:13.469" v="0"/>
          <pc:sldLayoutMkLst>
            <pc:docMk/>
            <pc:sldMasterMk cId="1407726771" sldId="2147483717"/>
            <pc:sldLayoutMk cId="55970613" sldId="2147483707"/>
          </pc:sldLayoutMkLst>
        </pc:sldLayoutChg>
        <pc:sldLayoutChg chg="add">
          <pc:chgData name="GLADYS NAY" userId="97eb4254fa17524f" providerId="Windows Live" clId="Web-{437A3B8D-9E7C-46F2-AFD0-954AC897C209}" dt="2020-07-19T15:48:13.469" v="0"/>
          <pc:sldLayoutMkLst>
            <pc:docMk/>
            <pc:sldMasterMk cId="1407726771" sldId="2147483717"/>
            <pc:sldLayoutMk cId="3323694959" sldId="2147483708"/>
          </pc:sldLayoutMkLst>
        </pc:sldLayoutChg>
        <pc:sldLayoutChg chg="add">
          <pc:chgData name="GLADYS NAY" userId="97eb4254fa17524f" providerId="Windows Live" clId="Web-{437A3B8D-9E7C-46F2-AFD0-954AC897C209}" dt="2020-07-19T15:48:13.469" v="0"/>
          <pc:sldLayoutMkLst>
            <pc:docMk/>
            <pc:sldMasterMk cId="1407726771" sldId="2147483717"/>
            <pc:sldLayoutMk cId="3377602058" sldId="2147483709"/>
          </pc:sldLayoutMkLst>
        </pc:sldLayoutChg>
        <pc:sldLayoutChg chg="add">
          <pc:chgData name="GLADYS NAY" userId="97eb4254fa17524f" providerId="Windows Live" clId="Web-{437A3B8D-9E7C-46F2-AFD0-954AC897C209}" dt="2020-07-19T15:48:13.469" v="0"/>
          <pc:sldLayoutMkLst>
            <pc:docMk/>
            <pc:sldMasterMk cId="1407726771" sldId="2147483717"/>
            <pc:sldLayoutMk cId="3009386195" sldId="2147483710"/>
          </pc:sldLayoutMkLst>
        </pc:sldLayoutChg>
        <pc:sldLayoutChg chg="add">
          <pc:chgData name="GLADYS NAY" userId="97eb4254fa17524f" providerId="Windows Live" clId="Web-{437A3B8D-9E7C-46F2-AFD0-954AC897C209}" dt="2020-07-19T15:48:13.469" v="0"/>
          <pc:sldLayoutMkLst>
            <pc:docMk/>
            <pc:sldMasterMk cId="1407726771" sldId="2147483717"/>
            <pc:sldLayoutMk cId="1452832135" sldId="2147483711"/>
          </pc:sldLayoutMkLst>
        </pc:sldLayoutChg>
        <pc:sldLayoutChg chg="add">
          <pc:chgData name="GLADYS NAY" userId="97eb4254fa17524f" providerId="Windows Live" clId="Web-{437A3B8D-9E7C-46F2-AFD0-954AC897C209}" dt="2020-07-19T15:48:13.469" v="0"/>
          <pc:sldLayoutMkLst>
            <pc:docMk/>
            <pc:sldMasterMk cId="1407726771" sldId="2147483717"/>
            <pc:sldLayoutMk cId="1132096722" sldId="2147483712"/>
          </pc:sldLayoutMkLst>
        </pc:sldLayoutChg>
        <pc:sldLayoutChg chg="add">
          <pc:chgData name="GLADYS NAY" userId="97eb4254fa17524f" providerId="Windows Live" clId="Web-{437A3B8D-9E7C-46F2-AFD0-954AC897C209}" dt="2020-07-19T15:48:13.469" v="0"/>
          <pc:sldLayoutMkLst>
            <pc:docMk/>
            <pc:sldMasterMk cId="1407726771" sldId="2147483717"/>
            <pc:sldLayoutMk cId="498146589" sldId="2147483713"/>
          </pc:sldLayoutMkLst>
        </pc:sldLayoutChg>
        <pc:sldLayoutChg chg="add">
          <pc:chgData name="GLADYS NAY" userId="97eb4254fa17524f" providerId="Windows Live" clId="Web-{437A3B8D-9E7C-46F2-AFD0-954AC897C209}" dt="2020-07-19T15:48:13.469" v="0"/>
          <pc:sldLayoutMkLst>
            <pc:docMk/>
            <pc:sldMasterMk cId="1407726771" sldId="2147483717"/>
            <pc:sldLayoutMk cId="3439732847" sldId="2147483714"/>
          </pc:sldLayoutMkLst>
        </pc:sldLayoutChg>
        <pc:sldLayoutChg chg="add">
          <pc:chgData name="GLADYS NAY" userId="97eb4254fa17524f" providerId="Windows Live" clId="Web-{437A3B8D-9E7C-46F2-AFD0-954AC897C209}" dt="2020-07-19T15:48:13.469" v="0"/>
          <pc:sldLayoutMkLst>
            <pc:docMk/>
            <pc:sldMasterMk cId="1407726771" sldId="2147483717"/>
            <pc:sldLayoutMk cId="3497359295" sldId="2147483715"/>
          </pc:sldLayoutMkLst>
        </pc:sldLayoutChg>
        <pc:sldLayoutChg chg="add">
          <pc:chgData name="GLADYS NAY" userId="97eb4254fa17524f" providerId="Windows Live" clId="Web-{437A3B8D-9E7C-46F2-AFD0-954AC897C209}" dt="2020-07-19T15:48:13.469" v="0"/>
          <pc:sldLayoutMkLst>
            <pc:docMk/>
            <pc:sldMasterMk cId="1407726771" sldId="2147483717"/>
            <pc:sldLayoutMk cId="698222027" sldId="2147483716"/>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C7A07-96C3-42AF-943D-953C86C3DAAD}"/>
              </a:ext>
            </a:extLst>
          </p:cNvPr>
          <p:cNvSpPr>
            <a:spLocks noGrp="1"/>
          </p:cNvSpPr>
          <p:nvPr>
            <p:ph type="ctrTitle"/>
          </p:nvPr>
        </p:nvSpPr>
        <p:spPr>
          <a:xfrm>
            <a:off x="1524000" y="1463557"/>
            <a:ext cx="9144000" cy="2387600"/>
          </a:xfrm>
        </p:spPr>
        <p:txBody>
          <a:bodyPr anchor="b">
            <a:normAutofit/>
          </a:bodyPr>
          <a:lstStyle>
            <a:lvl1pPr algn="ctr">
              <a:lnSpc>
                <a:spcPct val="90000"/>
              </a:lnSpc>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CEE38DF-F503-4E79-B1B0-16489708A1B5}"/>
              </a:ext>
            </a:extLst>
          </p:cNvPr>
          <p:cNvSpPr>
            <a:spLocks noGrp="1"/>
          </p:cNvSpPr>
          <p:nvPr>
            <p:ph type="subTitle" idx="1"/>
          </p:nvPr>
        </p:nvSpPr>
        <p:spPr>
          <a:xfrm>
            <a:off x="1524000" y="3943232"/>
            <a:ext cx="9144000" cy="1655762"/>
          </a:xfrm>
        </p:spPr>
        <p:txBody>
          <a:bodyPr>
            <a:normAutofit/>
          </a:bodyPr>
          <a:lstStyle>
            <a:lvl1pPr marL="0" indent="0" algn="ctr">
              <a:lnSpc>
                <a:spcPts val="3200"/>
              </a:lnSpc>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C1D965B-87A4-4F43-BE02-800BCCDF42EF}"/>
              </a:ext>
            </a:extLst>
          </p:cNvPr>
          <p:cNvSpPr>
            <a:spLocks noGrp="1"/>
          </p:cNvSpPr>
          <p:nvPr>
            <p:ph type="dt" sz="half" idx="10"/>
          </p:nvPr>
        </p:nvSpPr>
        <p:spPr>
          <a:xfrm>
            <a:off x="420624" y="6217920"/>
            <a:ext cx="2743200" cy="640080"/>
          </a:xfrm>
        </p:spPr>
        <p:txBody>
          <a:bodyPr anchor="ctr" anchorCtr="0"/>
          <a:lstStyle/>
          <a:p>
            <a:fld id="{403CB87E-4591-47A1-9046-CF63F17215EF}" type="datetime2">
              <a:rPr lang="en-US" smtClean="0"/>
              <a:t>Friday, July 24, 2020</a:t>
            </a:fld>
            <a:endParaRPr lang="en-US" dirty="0"/>
          </a:p>
        </p:txBody>
      </p:sp>
      <p:sp>
        <p:nvSpPr>
          <p:cNvPr id="5" name="Footer Placeholder 4">
            <a:extLst>
              <a:ext uri="{FF2B5EF4-FFF2-40B4-BE49-F238E27FC236}">
                <a16:creationId xmlns:a16="http://schemas.microsoft.com/office/drawing/2014/main" id="{389ED35B-CBF1-40D9-BAA7-CF9E1E22B8FC}"/>
              </a:ext>
            </a:extLst>
          </p:cNvPr>
          <p:cNvSpPr>
            <a:spLocks noGrp="1"/>
          </p:cNvSpPr>
          <p:nvPr>
            <p:ph type="ftr" sz="quarter" idx="11"/>
          </p:nvPr>
        </p:nvSpPr>
        <p:spPr>
          <a:xfrm>
            <a:off x="3767328" y="6217920"/>
            <a:ext cx="7196328" cy="640080"/>
          </a:xfrm>
        </p:spPr>
        <p:txBody>
          <a:bodyPr anchor="ctr" anchorCtr="0"/>
          <a:lstStyle/>
          <a:p>
            <a:r>
              <a:rPr lang="en-US" dirty="0"/>
              <a:t>Sample Footer Text</a:t>
            </a:r>
          </a:p>
        </p:txBody>
      </p:sp>
      <p:sp>
        <p:nvSpPr>
          <p:cNvPr id="6" name="Slide Number Placeholder 5">
            <a:extLst>
              <a:ext uri="{FF2B5EF4-FFF2-40B4-BE49-F238E27FC236}">
                <a16:creationId xmlns:a16="http://schemas.microsoft.com/office/drawing/2014/main" id="{3D26653A-450D-4BDE-8718-99F2D9314259}"/>
              </a:ext>
            </a:extLst>
          </p:cNvPr>
          <p:cNvSpPr>
            <a:spLocks noGrp="1"/>
          </p:cNvSpPr>
          <p:nvPr>
            <p:ph type="sldNum" sz="quarter" idx="12"/>
          </p:nvPr>
        </p:nvSpPr>
        <p:spPr>
          <a:xfrm>
            <a:off x="11503152" y="0"/>
            <a:ext cx="685800" cy="685800"/>
          </a:xfrm>
        </p:spPr>
        <p:txBody>
          <a:bodyPr/>
          <a:lstStyle>
            <a:lvl1pPr algn="ctr">
              <a:defRPr/>
            </a:lvl1pPr>
          </a:lstStyle>
          <a:p>
            <a:fld id="{3A4F6043-7A67-491B-98BC-F933DED7226D}" type="slidenum">
              <a:rPr lang="en-US" smtClean="0"/>
              <a:t>‹#›</a:t>
            </a:fld>
            <a:endParaRPr lang="en-US"/>
          </a:p>
        </p:txBody>
      </p:sp>
    </p:spTree>
    <p:extLst>
      <p:ext uri="{BB962C8B-B14F-4D97-AF65-F5344CB8AC3E}">
        <p14:creationId xmlns:p14="http://schemas.microsoft.com/office/powerpoint/2010/main" val="1132096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4413-82C1-4EBC-8C6B-BC5F842D13A2}"/>
              </a:ext>
            </a:extLst>
          </p:cNvPr>
          <p:cNvSpPr>
            <a:spLocks noGrp="1"/>
          </p:cNvSpPr>
          <p:nvPr>
            <p:ph type="title"/>
          </p:nvPr>
        </p:nvSpPr>
        <p:spPr>
          <a:xfrm>
            <a:off x="420624" y="365125"/>
            <a:ext cx="10543032" cy="1325563"/>
          </a:xfrm>
        </p:spPr>
        <p:txBody>
          <a:bodyPr>
            <a:normAutofit/>
          </a:bodyPr>
          <a:lstStyle>
            <a:lvl1pPr>
              <a:lnSpc>
                <a:spcPct val="90000"/>
              </a:lnSpc>
              <a:defRPr sz="5200"/>
            </a:lvl1pPr>
          </a:lstStyle>
          <a:p>
            <a:r>
              <a:rPr lang="en-US" dirty="0"/>
              <a:t>Click to edit Master title style</a:t>
            </a:r>
          </a:p>
        </p:txBody>
      </p:sp>
      <p:sp>
        <p:nvSpPr>
          <p:cNvPr id="3" name="Content Placeholder 2">
            <a:extLst>
              <a:ext uri="{FF2B5EF4-FFF2-40B4-BE49-F238E27FC236}">
                <a16:creationId xmlns:a16="http://schemas.microsoft.com/office/drawing/2014/main" id="{328F029A-192E-4A44-ACC7-6C5212C77736}"/>
              </a:ext>
            </a:extLst>
          </p:cNvPr>
          <p:cNvSpPr>
            <a:spLocks noGrp="1"/>
          </p:cNvSpPr>
          <p:nvPr>
            <p:ph idx="1"/>
          </p:nvPr>
        </p:nvSpPr>
        <p:spPr>
          <a:xfrm>
            <a:off x="420625" y="1825625"/>
            <a:ext cx="10543031" cy="4206383"/>
          </a:xfrm>
        </p:spPr>
        <p:txBody>
          <a:bodyPr/>
          <a:lstStyle>
            <a:lvl1pPr>
              <a:defRPr sz="2400"/>
            </a:lvl1pPr>
            <a:lvl2pPr>
              <a:defRPr sz="22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8D1A7D4-E57E-4789-896B-B2A051BF94F6}"/>
              </a:ext>
            </a:extLst>
          </p:cNvPr>
          <p:cNvSpPr>
            <a:spLocks noGrp="1"/>
          </p:cNvSpPr>
          <p:nvPr>
            <p:ph type="dt" sz="half" idx="10"/>
          </p:nvPr>
        </p:nvSpPr>
        <p:spPr>
          <a:xfrm>
            <a:off x="420624" y="6217920"/>
            <a:ext cx="2743200" cy="640080"/>
          </a:xfrm>
        </p:spPr>
        <p:txBody>
          <a:bodyPr/>
          <a:lstStyle>
            <a:lvl1pPr>
              <a:defRPr>
                <a:solidFill>
                  <a:schemeClr val="tx2"/>
                </a:solidFill>
              </a:defRPr>
            </a:lvl1pPr>
          </a:lstStyle>
          <a:p>
            <a:fld id="{F33DE70B-B772-416E-A790-995760B1742E}" type="datetime2">
              <a:rPr lang="en-US" smtClean="0"/>
              <a:t>Friday, July 24, 2020</a:t>
            </a:fld>
            <a:endParaRPr lang="en-US" dirty="0"/>
          </a:p>
        </p:txBody>
      </p:sp>
      <p:sp>
        <p:nvSpPr>
          <p:cNvPr id="5" name="Footer Placeholder 4">
            <a:extLst>
              <a:ext uri="{FF2B5EF4-FFF2-40B4-BE49-F238E27FC236}">
                <a16:creationId xmlns:a16="http://schemas.microsoft.com/office/drawing/2014/main" id="{A07B63EE-3B35-4F8A-BDA3-E778BFE14CA1}"/>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C8339EF2-7937-4C30-A883-7F7BD02802BC}"/>
              </a:ext>
            </a:extLst>
          </p:cNvPr>
          <p:cNvSpPr>
            <a:spLocks noGrp="1"/>
          </p:cNvSpPr>
          <p:nvPr>
            <p:ph type="sldNum" sz="quarter" idx="12"/>
          </p:nvPr>
        </p:nvSpPr>
        <p:spPr/>
        <p:txBody>
          <a:bodyPr/>
          <a:lstStyle>
            <a:lvl1pPr algn="ctr">
              <a:defRPr>
                <a:solidFill>
                  <a:schemeClr val="tx2"/>
                </a:solidFill>
              </a:defRPr>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498146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AF4BC-D1E9-40F0-A26B-9EA9B6B69755}"/>
              </a:ext>
            </a:extLst>
          </p:cNvPr>
          <p:cNvSpPr>
            <a:spLocks noGrp="1"/>
          </p:cNvSpPr>
          <p:nvPr>
            <p:ph type="title"/>
          </p:nvPr>
        </p:nvSpPr>
        <p:spPr>
          <a:xfrm>
            <a:off x="420624" y="1081941"/>
            <a:ext cx="10543032" cy="2852737"/>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FF7974A6-FAB9-47DA-8F1A-701DFC8DF327}"/>
              </a:ext>
            </a:extLst>
          </p:cNvPr>
          <p:cNvSpPr>
            <a:spLocks noGrp="1"/>
          </p:cNvSpPr>
          <p:nvPr>
            <p:ph type="body" idx="1"/>
          </p:nvPr>
        </p:nvSpPr>
        <p:spPr>
          <a:xfrm>
            <a:off x="420624" y="3961666"/>
            <a:ext cx="10543032" cy="1500187"/>
          </a:xfrm>
        </p:spPr>
        <p:txBody>
          <a:bodyPr>
            <a:noAutofit/>
          </a:bodyPr>
          <a:lstStyle>
            <a:lvl1pPr marL="0" indent="0">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64E2B4-314C-4D4F-8938-E437A2EF527B}"/>
              </a:ext>
            </a:extLst>
          </p:cNvPr>
          <p:cNvSpPr>
            <a:spLocks noGrp="1"/>
          </p:cNvSpPr>
          <p:nvPr>
            <p:ph type="dt" sz="half" idx="10"/>
          </p:nvPr>
        </p:nvSpPr>
        <p:spPr/>
        <p:txBody>
          <a:bodyPr/>
          <a:lstStyle/>
          <a:p>
            <a:fld id="{76760CDE-A6F1-4138-AF12-ED09E8E5FB6B}" type="datetime2">
              <a:rPr lang="en-US" smtClean="0"/>
              <a:t>Friday, July 24, 2020</a:t>
            </a:fld>
            <a:endParaRPr lang="en-US"/>
          </a:p>
        </p:txBody>
      </p:sp>
      <p:sp>
        <p:nvSpPr>
          <p:cNvPr id="5" name="Footer Placeholder 4">
            <a:extLst>
              <a:ext uri="{FF2B5EF4-FFF2-40B4-BE49-F238E27FC236}">
                <a16:creationId xmlns:a16="http://schemas.microsoft.com/office/drawing/2014/main" id="{72442F23-6986-4A36-97F0-13F305A2DEBF}"/>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94BA1B9-2423-42BD-A553-DC5703F6243F}"/>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439732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64F76-994F-4AB5-B17B-46C0C2FA5AE5}"/>
              </a:ext>
            </a:extLst>
          </p:cNvPr>
          <p:cNvSpPr>
            <a:spLocks noGrp="1"/>
          </p:cNvSpPr>
          <p:nvPr>
            <p:ph type="title"/>
          </p:nvPr>
        </p:nvSpPr>
        <p:spPr>
          <a:xfrm>
            <a:off x="420624" y="365125"/>
            <a:ext cx="10543032" cy="1325563"/>
          </a:xfrm>
        </p:spPr>
        <p:txBody>
          <a:bodyPr>
            <a:normAutofit/>
          </a:bodyPr>
          <a:lstStyle>
            <a:lvl1pPr>
              <a:defRPr sz="5200"/>
            </a:lvl1pPr>
          </a:lstStyle>
          <a:p>
            <a:r>
              <a:rPr lang="en-US" dirty="0"/>
              <a:t>Click to edit Master title style</a:t>
            </a:r>
          </a:p>
        </p:txBody>
      </p:sp>
      <p:sp>
        <p:nvSpPr>
          <p:cNvPr id="3" name="Content Placeholder 2">
            <a:extLst>
              <a:ext uri="{FF2B5EF4-FFF2-40B4-BE49-F238E27FC236}">
                <a16:creationId xmlns:a16="http://schemas.microsoft.com/office/drawing/2014/main" id="{55A69B3B-A540-4556-98C8-1F49704A794E}"/>
              </a:ext>
            </a:extLst>
          </p:cNvPr>
          <p:cNvSpPr>
            <a:spLocks noGrp="1"/>
          </p:cNvSpPr>
          <p:nvPr>
            <p:ph sz="half" idx="1"/>
          </p:nvPr>
        </p:nvSpPr>
        <p:spPr>
          <a:xfrm>
            <a:off x="420624" y="1825625"/>
            <a:ext cx="5599176" cy="4206382"/>
          </a:xfrm>
        </p:spPr>
        <p:txBody>
          <a:bodyPr/>
          <a:lstStyle>
            <a:lvl1pPr marL="457200" indent="-457200">
              <a:buFont typeface="Wingdings 2" panose="05020102010507070707" pitchFamily="18" charset="2"/>
              <a:buChar char="¬"/>
              <a:defRPr/>
            </a:lvl1pPr>
            <a:lvl2pPr marL="800100" indent="-342900">
              <a:buFont typeface="Wingdings 2" panose="05020102010507070707" pitchFamily="18" charset="2"/>
              <a:buChar char="¬"/>
              <a:defRPr/>
            </a:lvl2pPr>
            <a:lvl3pPr marL="1257300" indent="-342900">
              <a:buFont typeface="Wingdings 2" panose="05020102010507070707" pitchFamily="18" charset="2"/>
              <a:buChar char="¬"/>
              <a:defRPr/>
            </a:lvl3pPr>
            <a:lvl4pPr marL="1657350" indent="-285750">
              <a:buFont typeface="Wingdings 2" panose="05020102010507070707" pitchFamily="18" charset="2"/>
              <a:buChar char="¬"/>
              <a:defRPr/>
            </a:lvl4pPr>
            <a:lvl5pPr marL="2114550" indent="-285750">
              <a:buFont typeface="Wingdings 2" panose="05020102010507070707" pitchFamily="18"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EC72438-7C63-48F2-9D6F-2461BFD6D5E5}"/>
              </a:ext>
            </a:extLst>
          </p:cNvPr>
          <p:cNvSpPr>
            <a:spLocks noGrp="1"/>
          </p:cNvSpPr>
          <p:nvPr>
            <p:ph sz="half" idx="2"/>
          </p:nvPr>
        </p:nvSpPr>
        <p:spPr>
          <a:xfrm>
            <a:off x="6172200" y="1825625"/>
            <a:ext cx="4791456" cy="4206382"/>
          </a:xfrm>
        </p:spPr>
        <p:txBody>
          <a:bodyPr/>
          <a:lstStyle>
            <a:lvl1pPr marL="228600" indent="-228600">
              <a:buFont typeface="Wingdings 2" panose="05020102010507070707" pitchFamily="18" charset="2"/>
              <a:buChar char="¬"/>
              <a:defRPr/>
            </a:lvl1pPr>
            <a:lvl2pPr marL="685800" indent="-228600">
              <a:buFont typeface="Wingdings 2" panose="05020102010507070707" pitchFamily="18" charset="2"/>
              <a:buChar char="¬"/>
              <a:defRPr/>
            </a:lvl2pPr>
            <a:lvl3pPr marL="1143000" indent="-228600">
              <a:buFont typeface="Wingdings 2" panose="05020102010507070707" pitchFamily="18" charset="2"/>
              <a:buChar char="¬"/>
              <a:defRPr/>
            </a:lvl3pPr>
            <a:lvl4pPr marL="1600200" indent="-228600">
              <a:buFont typeface="Wingdings 2" panose="05020102010507070707" pitchFamily="18" charset="2"/>
              <a:buChar char="¬"/>
              <a:defRPr/>
            </a:lvl4pPr>
            <a:lvl5pPr marL="2057400" indent="-228600">
              <a:buFont typeface="Wingdings 2" panose="05020102010507070707" pitchFamily="18"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FA1B49-6AAA-4DA7-970F-B75899F1AB51}"/>
              </a:ext>
            </a:extLst>
          </p:cNvPr>
          <p:cNvSpPr>
            <a:spLocks noGrp="1"/>
          </p:cNvSpPr>
          <p:nvPr>
            <p:ph type="dt" sz="half" idx="10"/>
          </p:nvPr>
        </p:nvSpPr>
        <p:spPr/>
        <p:txBody>
          <a:bodyPr/>
          <a:lstStyle/>
          <a:p>
            <a:fld id="{DB15F8B1-DB7B-4D28-A97D-40FB2DD1EF78}" type="datetime2">
              <a:rPr lang="en-US" smtClean="0"/>
              <a:t>Friday, July 24, 2020</a:t>
            </a:fld>
            <a:endParaRPr lang="en-US"/>
          </a:p>
        </p:txBody>
      </p:sp>
      <p:sp>
        <p:nvSpPr>
          <p:cNvPr id="6" name="Footer Placeholder 5">
            <a:extLst>
              <a:ext uri="{FF2B5EF4-FFF2-40B4-BE49-F238E27FC236}">
                <a16:creationId xmlns:a16="http://schemas.microsoft.com/office/drawing/2014/main" id="{DEE3649A-B9A2-4737-B47E-758DC140688B}"/>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250C1407-C705-451C-878E-8175DCCD500D}"/>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3497359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F9955-0460-4A20-8FC6-300595560010}"/>
              </a:ext>
            </a:extLst>
          </p:cNvPr>
          <p:cNvSpPr>
            <a:spLocks noGrp="1"/>
          </p:cNvSpPr>
          <p:nvPr>
            <p:ph type="title"/>
          </p:nvPr>
        </p:nvSpPr>
        <p:spPr>
          <a:xfrm>
            <a:off x="420624" y="365125"/>
            <a:ext cx="10543032" cy="1325563"/>
          </a:xfrm>
        </p:spPr>
        <p:txBody>
          <a:bodyPr>
            <a:normAutofit/>
          </a:bodyPr>
          <a:lstStyle>
            <a:lvl1pPr>
              <a:defRPr sz="5200"/>
            </a:lvl1pPr>
          </a:lstStyle>
          <a:p>
            <a:r>
              <a:rPr lang="en-US" dirty="0"/>
              <a:t>Click to edit Master title style</a:t>
            </a:r>
          </a:p>
        </p:txBody>
      </p:sp>
      <p:sp>
        <p:nvSpPr>
          <p:cNvPr id="3" name="Text Placeholder 2">
            <a:extLst>
              <a:ext uri="{FF2B5EF4-FFF2-40B4-BE49-F238E27FC236}">
                <a16:creationId xmlns:a16="http://schemas.microsoft.com/office/drawing/2014/main" id="{BF95DDA7-4AAD-4EBE-880C-200E5F10A6C4}"/>
              </a:ext>
            </a:extLst>
          </p:cNvPr>
          <p:cNvSpPr>
            <a:spLocks noGrp="1"/>
          </p:cNvSpPr>
          <p:nvPr>
            <p:ph type="body" idx="1"/>
          </p:nvPr>
        </p:nvSpPr>
        <p:spPr>
          <a:xfrm>
            <a:off x="420624" y="1681163"/>
            <a:ext cx="5549697" cy="823912"/>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717496-E470-4CF6-884C-F07390A4688A}"/>
              </a:ext>
            </a:extLst>
          </p:cNvPr>
          <p:cNvSpPr>
            <a:spLocks noGrp="1"/>
          </p:cNvSpPr>
          <p:nvPr>
            <p:ph sz="half" idx="2"/>
          </p:nvPr>
        </p:nvSpPr>
        <p:spPr>
          <a:xfrm>
            <a:off x="420624" y="2505075"/>
            <a:ext cx="5549697" cy="3526932"/>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8C438EA-D381-4F22-A911-ECDD6D04FB33}"/>
              </a:ext>
            </a:extLst>
          </p:cNvPr>
          <p:cNvSpPr>
            <a:spLocks noGrp="1"/>
          </p:cNvSpPr>
          <p:nvPr>
            <p:ph type="body" sz="quarter" idx="3"/>
          </p:nvPr>
        </p:nvSpPr>
        <p:spPr>
          <a:xfrm>
            <a:off x="5970321" y="1681163"/>
            <a:ext cx="4993335" cy="823912"/>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F255FA-A04D-49F2-8DB4-3CC082D0DBC8}"/>
              </a:ext>
            </a:extLst>
          </p:cNvPr>
          <p:cNvSpPr>
            <a:spLocks noGrp="1"/>
          </p:cNvSpPr>
          <p:nvPr>
            <p:ph sz="quarter" idx="4"/>
          </p:nvPr>
        </p:nvSpPr>
        <p:spPr>
          <a:xfrm>
            <a:off x="5970321" y="2505075"/>
            <a:ext cx="4993335" cy="3526932"/>
          </a:xfrm>
        </p:spPr>
        <p:txBody>
          <a:bodyPr/>
          <a:lstStyle>
            <a:lvl1pPr>
              <a:defRPr sz="2400"/>
            </a:lvl1pPr>
            <a:lvl2pPr>
              <a:defRPr sz="22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6A6298F3-0AEC-4811-99A4-B78AE3A70B1E}"/>
              </a:ext>
            </a:extLst>
          </p:cNvPr>
          <p:cNvSpPr>
            <a:spLocks noGrp="1"/>
          </p:cNvSpPr>
          <p:nvPr>
            <p:ph type="dt" sz="half" idx="10"/>
          </p:nvPr>
        </p:nvSpPr>
        <p:spPr>
          <a:xfrm>
            <a:off x="420624" y="6217920"/>
            <a:ext cx="2743200" cy="640080"/>
          </a:xfrm>
        </p:spPr>
        <p:txBody>
          <a:bodyPr/>
          <a:lstStyle/>
          <a:p>
            <a:fld id="{14039161-23B8-4738-9069-73EBE8884FDD}" type="datetime2">
              <a:rPr lang="en-US" smtClean="0"/>
              <a:t>Friday, July 24, 2020</a:t>
            </a:fld>
            <a:endParaRPr lang="en-US"/>
          </a:p>
        </p:txBody>
      </p:sp>
      <p:sp>
        <p:nvSpPr>
          <p:cNvPr id="8" name="Footer Placeholder 7">
            <a:extLst>
              <a:ext uri="{FF2B5EF4-FFF2-40B4-BE49-F238E27FC236}">
                <a16:creationId xmlns:a16="http://schemas.microsoft.com/office/drawing/2014/main" id="{AA7690B4-8A9A-4717-8B0B-2C921292656C}"/>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5328F00A-44BE-4E0A-B1CE-1FC489654F71}"/>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698222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1F235-FBFF-453E-B90A-5758ED47C7B0}"/>
              </a:ext>
            </a:extLst>
          </p:cNvPr>
          <p:cNvSpPr>
            <a:spLocks noGrp="1"/>
          </p:cNvSpPr>
          <p:nvPr>
            <p:ph type="title"/>
          </p:nvPr>
        </p:nvSpPr>
        <p:spPr>
          <a:xfrm>
            <a:off x="420624" y="938306"/>
            <a:ext cx="10543032" cy="1325563"/>
          </a:xfrm>
        </p:spPr>
        <p:txBody>
          <a:bodyPr>
            <a:normAutofit/>
          </a:bodyPr>
          <a:lstStyle>
            <a:lvl1pPr>
              <a:defRPr sz="5200"/>
            </a:lvl1pPr>
          </a:lstStyle>
          <a:p>
            <a:r>
              <a:rPr lang="en-US" dirty="0"/>
              <a:t>Click to edit Master title style</a:t>
            </a:r>
          </a:p>
        </p:txBody>
      </p:sp>
      <p:sp>
        <p:nvSpPr>
          <p:cNvPr id="3" name="Date Placeholder 2">
            <a:extLst>
              <a:ext uri="{FF2B5EF4-FFF2-40B4-BE49-F238E27FC236}">
                <a16:creationId xmlns:a16="http://schemas.microsoft.com/office/drawing/2014/main" id="{D443A871-5A76-4349-99F0-C46C77380477}"/>
              </a:ext>
            </a:extLst>
          </p:cNvPr>
          <p:cNvSpPr>
            <a:spLocks noGrp="1"/>
          </p:cNvSpPr>
          <p:nvPr>
            <p:ph type="dt" sz="half" idx="10"/>
          </p:nvPr>
        </p:nvSpPr>
        <p:spPr/>
        <p:txBody>
          <a:bodyPr/>
          <a:lstStyle/>
          <a:p>
            <a:fld id="{FA994D44-7693-499F-AC6C-11696134FE3F}" type="datetime2">
              <a:rPr lang="en-US" smtClean="0"/>
              <a:t>Friday, July 24, 2020</a:t>
            </a:fld>
            <a:endParaRPr lang="en-US"/>
          </a:p>
        </p:txBody>
      </p:sp>
      <p:sp>
        <p:nvSpPr>
          <p:cNvPr id="4" name="Footer Placeholder 3">
            <a:extLst>
              <a:ext uri="{FF2B5EF4-FFF2-40B4-BE49-F238E27FC236}">
                <a16:creationId xmlns:a16="http://schemas.microsoft.com/office/drawing/2014/main" id="{F472E803-8BD9-40A2-8389-C19DA11480ED}"/>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F05414ED-B772-4B84-813E-E34C9A97C053}"/>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3009386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562BDD-CBFF-4046-A6B2-A9ECCB7EA144}"/>
              </a:ext>
            </a:extLst>
          </p:cNvPr>
          <p:cNvSpPr>
            <a:spLocks noGrp="1"/>
          </p:cNvSpPr>
          <p:nvPr>
            <p:ph type="dt" sz="half" idx="10"/>
          </p:nvPr>
        </p:nvSpPr>
        <p:spPr/>
        <p:txBody>
          <a:bodyPr/>
          <a:lstStyle/>
          <a:p>
            <a:fld id="{363AF2AE-472C-4EF3-ABB2-24BAA9AE3CF7}" type="datetime2">
              <a:rPr lang="en-US" smtClean="0"/>
              <a:t>Friday, July 24, 2020</a:t>
            </a:fld>
            <a:endParaRPr lang="en-US"/>
          </a:p>
        </p:txBody>
      </p:sp>
      <p:sp>
        <p:nvSpPr>
          <p:cNvPr id="3" name="Footer Placeholder 2">
            <a:extLst>
              <a:ext uri="{FF2B5EF4-FFF2-40B4-BE49-F238E27FC236}">
                <a16:creationId xmlns:a16="http://schemas.microsoft.com/office/drawing/2014/main" id="{4690B5F6-6C28-4A86-AFD0-D7F93D461945}"/>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75910D5C-1634-451B-8D99-4D47EB3A11E7}"/>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4217378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12261-8522-4437-B612-7C7100D18896}"/>
              </a:ext>
            </a:extLst>
          </p:cNvPr>
          <p:cNvSpPr>
            <a:spLocks noGrp="1"/>
          </p:cNvSpPr>
          <p:nvPr>
            <p:ph type="title"/>
          </p:nvPr>
        </p:nvSpPr>
        <p:spPr>
          <a:xfrm>
            <a:off x="420624" y="457200"/>
            <a:ext cx="10543032" cy="1600200"/>
          </a:xfrm>
        </p:spPr>
        <p:txBody>
          <a:bodyPr anchor="b">
            <a:noAutofit/>
          </a:bodyPr>
          <a:lstStyle>
            <a:lvl1pPr>
              <a:defRPr sz="5200">
                <a:latin typeface="Dante (Headings)2"/>
              </a:defRPr>
            </a:lvl1pPr>
          </a:lstStyle>
          <a:p>
            <a:r>
              <a:rPr lang="en-US" dirty="0"/>
              <a:t>Click to edit Master title style</a:t>
            </a:r>
          </a:p>
        </p:txBody>
      </p:sp>
      <p:sp>
        <p:nvSpPr>
          <p:cNvPr id="3" name="Content Placeholder 2">
            <a:extLst>
              <a:ext uri="{FF2B5EF4-FFF2-40B4-BE49-F238E27FC236}">
                <a16:creationId xmlns:a16="http://schemas.microsoft.com/office/drawing/2014/main" id="{91BAA0AF-3F50-42BD-84B4-E70C3D004FB2}"/>
              </a:ext>
            </a:extLst>
          </p:cNvPr>
          <p:cNvSpPr>
            <a:spLocks noGrp="1"/>
          </p:cNvSpPr>
          <p:nvPr>
            <p:ph idx="1"/>
          </p:nvPr>
        </p:nvSpPr>
        <p:spPr>
          <a:xfrm>
            <a:off x="5183188" y="2199340"/>
            <a:ext cx="5780468" cy="3661710"/>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99C702B-2C4D-4590-8BEE-31940145C77A}"/>
              </a:ext>
            </a:extLst>
          </p:cNvPr>
          <p:cNvSpPr>
            <a:spLocks noGrp="1"/>
          </p:cNvSpPr>
          <p:nvPr>
            <p:ph type="body" sz="half" idx="2"/>
          </p:nvPr>
        </p:nvSpPr>
        <p:spPr>
          <a:xfrm>
            <a:off x="420624" y="2199340"/>
            <a:ext cx="4489180" cy="3669647"/>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94813E-250B-4422-AE46-5E1AB964A417}"/>
              </a:ext>
            </a:extLst>
          </p:cNvPr>
          <p:cNvSpPr>
            <a:spLocks noGrp="1"/>
          </p:cNvSpPr>
          <p:nvPr>
            <p:ph type="dt" sz="half" idx="10"/>
          </p:nvPr>
        </p:nvSpPr>
        <p:spPr>
          <a:xfrm>
            <a:off x="420624" y="6217920"/>
            <a:ext cx="2743200" cy="640080"/>
          </a:xfrm>
        </p:spPr>
        <p:txBody>
          <a:bodyPr/>
          <a:lstStyle/>
          <a:p>
            <a:fld id="{EAEA162C-A7C1-4263-9453-1BAFF8C39559}" type="datetime2">
              <a:rPr lang="en-US" smtClean="0"/>
              <a:t>Friday, July 24, 2020</a:t>
            </a:fld>
            <a:endParaRPr lang="en-US"/>
          </a:p>
        </p:txBody>
      </p:sp>
      <p:sp>
        <p:nvSpPr>
          <p:cNvPr id="6" name="Footer Placeholder 5">
            <a:extLst>
              <a:ext uri="{FF2B5EF4-FFF2-40B4-BE49-F238E27FC236}">
                <a16:creationId xmlns:a16="http://schemas.microsoft.com/office/drawing/2014/main" id="{61CB5B81-E9CC-45F3-8EF1-35D2C8FF155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F5DA7E97-5A73-4602-9582-6CDACB9185F3}"/>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55970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5334B-3019-4CA1-B658-779001922412}"/>
              </a:ext>
            </a:extLst>
          </p:cNvPr>
          <p:cNvSpPr>
            <a:spLocks noGrp="1"/>
          </p:cNvSpPr>
          <p:nvPr>
            <p:ph type="title"/>
          </p:nvPr>
        </p:nvSpPr>
        <p:spPr>
          <a:xfrm>
            <a:off x="420624" y="457200"/>
            <a:ext cx="4489180" cy="1600200"/>
          </a:xfrm>
        </p:spPr>
        <p:txBody>
          <a:bodyPr anchor="b">
            <a:norm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AFD3CC12-FD6B-41A3-BF67-D600CC4383A3}"/>
              </a:ext>
            </a:extLst>
          </p:cNvPr>
          <p:cNvSpPr>
            <a:spLocks noGrp="1"/>
          </p:cNvSpPr>
          <p:nvPr>
            <p:ph type="pic" idx="1"/>
          </p:nvPr>
        </p:nvSpPr>
        <p:spPr>
          <a:xfrm>
            <a:off x="5183188" y="987425"/>
            <a:ext cx="6172200" cy="4873625"/>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0DDB2BD5-DC18-460B-BFCC-5B2447D2B094}"/>
              </a:ext>
            </a:extLst>
          </p:cNvPr>
          <p:cNvSpPr>
            <a:spLocks noGrp="1"/>
          </p:cNvSpPr>
          <p:nvPr>
            <p:ph type="body" sz="half" idx="2"/>
          </p:nvPr>
        </p:nvSpPr>
        <p:spPr>
          <a:xfrm>
            <a:off x="420624" y="2199340"/>
            <a:ext cx="4489180" cy="3669647"/>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8BAF6305-9768-4792-866C-91238D45695D}"/>
              </a:ext>
            </a:extLst>
          </p:cNvPr>
          <p:cNvSpPr>
            <a:spLocks noGrp="1"/>
          </p:cNvSpPr>
          <p:nvPr>
            <p:ph type="dt" sz="half" idx="10"/>
          </p:nvPr>
        </p:nvSpPr>
        <p:spPr>
          <a:xfrm>
            <a:off x="420624" y="6217920"/>
            <a:ext cx="2743200" cy="640080"/>
          </a:xfrm>
        </p:spPr>
        <p:txBody>
          <a:bodyPr/>
          <a:lstStyle/>
          <a:p>
            <a:fld id="{64DF6793-3458-4587-8168-65F0C37A92D2}" type="datetime2">
              <a:rPr lang="en-US" smtClean="0"/>
              <a:t>Friday, July 24, 2020</a:t>
            </a:fld>
            <a:endParaRPr lang="en-US"/>
          </a:p>
        </p:txBody>
      </p:sp>
      <p:sp>
        <p:nvSpPr>
          <p:cNvPr id="6" name="Footer Placeholder 5">
            <a:extLst>
              <a:ext uri="{FF2B5EF4-FFF2-40B4-BE49-F238E27FC236}">
                <a16:creationId xmlns:a16="http://schemas.microsoft.com/office/drawing/2014/main" id="{2CDBF050-0FF1-499F-936E-FAAE50DC3D3E}"/>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08902C2E-1542-46B4-85B1-7A4B3F7724FC}"/>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3323694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D930A-6467-4C46-BA13-A0F5EC12FF67}"/>
              </a:ext>
            </a:extLst>
          </p:cNvPr>
          <p:cNvSpPr>
            <a:spLocks noGrp="1"/>
          </p:cNvSpPr>
          <p:nvPr>
            <p:ph type="title"/>
          </p:nvPr>
        </p:nvSpPr>
        <p:spPr/>
        <p:txBody>
          <a:bodyPr>
            <a:normAutofit/>
          </a:bodyPr>
          <a:lstStyle>
            <a:lvl1pPr>
              <a:defRPr sz="5200"/>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841977A-7872-4BE8-8C5C-D2099BEDBB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CB8191-8A0C-4077-9A2D-0255BF81A9D0}"/>
              </a:ext>
            </a:extLst>
          </p:cNvPr>
          <p:cNvSpPr>
            <a:spLocks noGrp="1"/>
          </p:cNvSpPr>
          <p:nvPr>
            <p:ph type="dt" sz="half" idx="10"/>
          </p:nvPr>
        </p:nvSpPr>
        <p:spPr/>
        <p:txBody>
          <a:bodyPr/>
          <a:lstStyle/>
          <a:p>
            <a:fld id="{2FA17F0E-8070-4DFE-A821-9A699EDBAD7E}" type="datetime2">
              <a:rPr lang="en-US" smtClean="0"/>
              <a:t>Friday, July 24, 2020</a:t>
            </a:fld>
            <a:endParaRPr lang="en-US"/>
          </a:p>
        </p:txBody>
      </p:sp>
      <p:sp>
        <p:nvSpPr>
          <p:cNvPr id="5" name="Footer Placeholder 4">
            <a:extLst>
              <a:ext uri="{FF2B5EF4-FFF2-40B4-BE49-F238E27FC236}">
                <a16:creationId xmlns:a16="http://schemas.microsoft.com/office/drawing/2014/main" id="{BF441B40-57AC-45F3-9AAC-DC2BEBB12184}"/>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B6D65F4-29FA-451A-878F-768E426A7EDA}"/>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3377602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76A9FC-D582-4FC8-B641-9F77B4DD15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3A1683-12F6-4BA6-AD1A-F98C609514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1141D6-1E1A-4A54-A9B4-57F86865FC03}"/>
              </a:ext>
            </a:extLst>
          </p:cNvPr>
          <p:cNvSpPr>
            <a:spLocks noGrp="1"/>
          </p:cNvSpPr>
          <p:nvPr>
            <p:ph type="dt" sz="half" idx="10"/>
          </p:nvPr>
        </p:nvSpPr>
        <p:spPr/>
        <p:txBody>
          <a:bodyPr/>
          <a:lstStyle/>
          <a:p>
            <a:fld id="{D88D34AE-C7BF-46E5-A968-01C6641F6476}" type="datetime2">
              <a:rPr lang="en-US" smtClean="0"/>
              <a:t>Friday, July 24, 2020</a:t>
            </a:fld>
            <a:endParaRPr lang="en-US"/>
          </a:p>
        </p:txBody>
      </p:sp>
      <p:sp>
        <p:nvSpPr>
          <p:cNvPr id="5" name="Footer Placeholder 4">
            <a:extLst>
              <a:ext uri="{FF2B5EF4-FFF2-40B4-BE49-F238E27FC236}">
                <a16:creationId xmlns:a16="http://schemas.microsoft.com/office/drawing/2014/main" id="{E57541D6-4702-4421-AEB2-D6CA3AADBA4F}"/>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C3C9F43-CD60-4C38-94C9-0E6D3B7224FD}"/>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1452832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86836B-C327-49CB-ADF2-2E730C4A91BF}"/>
              </a:ext>
            </a:extLst>
          </p:cNvPr>
          <p:cNvSpPr/>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8310F61-136C-42B3-981B-FDE3DD0A8135}"/>
              </a:ext>
            </a:extLst>
          </p:cNvPr>
          <p:cNvSpPr/>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392AF870-601F-4570-A8A9-1003F8939C55}"/>
              </a:ext>
            </a:extLst>
          </p:cNvPr>
          <p:cNvSpPr>
            <a:spLocks noGrp="1"/>
          </p:cNvSpPr>
          <p:nvPr>
            <p:ph type="title"/>
          </p:nvPr>
        </p:nvSpPr>
        <p:spPr>
          <a:xfrm>
            <a:off x="420624" y="365125"/>
            <a:ext cx="10543032"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BCCCECD-B6E7-4C40-8A84-65FD5A3F0AE2}"/>
              </a:ext>
            </a:extLst>
          </p:cNvPr>
          <p:cNvSpPr>
            <a:spLocks noGrp="1"/>
          </p:cNvSpPr>
          <p:nvPr>
            <p:ph type="body" idx="1"/>
          </p:nvPr>
        </p:nvSpPr>
        <p:spPr>
          <a:xfrm>
            <a:off x="420624" y="1825625"/>
            <a:ext cx="1054303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43EFA4D-0E39-4E26-B43C-5D1084B3BAE2}"/>
              </a:ext>
            </a:extLst>
          </p:cNvPr>
          <p:cNvSpPr>
            <a:spLocks noGrp="1"/>
          </p:cNvSpPr>
          <p:nvPr>
            <p:ph type="dt" sz="half" idx="2"/>
          </p:nvPr>
        </p:nvSpPr>
        <p:spPr>
          <a:xfrm>
            <a:off x="420624" y="6217920"/>
            <a:ext cx="2743200" cy="640080"/>
          </a:xfrm>
          <a:prstGeom prst="rect">
            <a:avLst/>
          </a:prstGeom>
        </p:spPr>
        <p:txBody>
          <a:bodyPr vert="horz" lIns="91440" tIns="45720" rIns="91440" bIns="45720" rtlCol="0" anchor="ctr"/>
          <a:lstStyle>
            <a:lvl1pPr algn="l">
              <a:defRPr sz="1200">
                <a:solidFill>
                  <a:schemeClr val="tx2"/>
                </a:solidFill>
              </a:defRPr>
            </a:lvl1pPr>
          </a:lstStyle>
          <a:p>
            <a:fld id="{E8352ED3-3C46-4C9A-9738-67B2D875E7E2}" type="datetime2">
              <a:rPr lang="en-US" smtClean="0"/>
              <a:pPr/>
              <a:t>Friday, July 24, 2020</a:t>
            </a:fld>
            <a:endParaRPr lang="en-US" dirty="0"/>
          </a:p>
        </p:txBody>
      </p:sp>
      <p:sp>
        <p:nvSpPr>
          <p:cNvPr id="5" name="Footer Placeholder 4">
            <a:extLst>
              <a:ext uri="{FF2B5EF4-FFF2-40B4-BE49-F238E27FC236}">
                <a16:creationId xmlns:a16="http://schemas.microsoft.com/office/drawing/2014/main" id="{AE8851EA-2F2C-4012-8B96-51179BDD11B7}"/>
              </a:ext>
            </a:extLst>
          </p:cNvPr>
          <p:cNvSpPr>
            <a:spLocks noGrp="1"/>
          </p:cNvSpPr>
          <p:nvPr>
            <p:ph type="ftr" sz="quarter" idx="3"/>
          </p:nvPr>
        </p:nvSpPr>
        <p:spPr>
          <a:xfrm>
            <a:off x="3767328" y="6217920"/>
            <a:ext cx="7196328" cy="640080"/>
          </a:xfrm>
          <a:prstGeom prst="rect">
            <a:avLst/>
          </a:prstGeom>
        </p:spPr>
        <p:txBody>
          <a:bodyPr vert="horz" lIns="91440" tIns="45720" rIns="91440" bIns="45720" rtlCol="0" anchor="ctr"/>
          <a:lstStyle>
            <a:lvl1pPr algn="r">
              <a:defRPr sz="1200">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17BB8ACB-7A60-4D76-A149-0C57A30E0161}"/>
              </a:ext>
            </a:extLst>
          </p:cNvPr>
          <p:cNvSpPr>
            <a:spLocks noGrp="1"/>
          </p:cNvSpPr>
          <p:nvPr>
            <p:ph type="sldNum" sz="quarter" idx="4"/>
          </p:nvPr>
        </p:nvSpPr>
        <p:spPr>
          <a:xfrm>
            <a:off x="11503152" y="0"/>
            <a:ext cx="685800" cy="685800"/>
          </a:xfrm>
          <a:prstGeom prst="rect">
            <a:avLst/>
          </a:prstGeom>
        </p:spPr>
        <p:txBody>
          <a:bodyPr vert="horz" lIns="91440" tIns="45720" rIns="91440" bIns="45720" rtlCol="0" anchor="ctr"/>
          <a:lstStyle>
            <a:lvl1pPr algn="ctr">
              <a:defRPr sz="1200">
                <a:solidFill>
                  <a:schemeClr val="tx2"/>
                </a:solidFill>
              </a:defRPr>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407726771"/>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0" r:id="rId6"/>
    <p:sldLayoutId id="2147483706" r:id="rId7"/>
    <p:sldLayoutId id="2147483707" r:id="rId8"/>
    <p:sldLayoutId id="2147483708" r:id="rId9"/>
    <p:sldLayoutId id="2147483709" r:id="rId10"/>
    <p:sldLayoutId id="2147483711" r:id="rId11"/>
  </p:sldLayoutIdLst>
  <p:hf sldNum="0" hdr="0" ft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ts val="2800"/>
        </a:lnSpc>
        <a:spcBef>
          <a:spcPts val="1000"/>
        </a:spcBef>
        <a:buClr>
          <a:schemeClr val="accent2"/>
        </a:buClr>
        <a:buFont typeface="Wingdings 2" panose="05020102010507070707" pitchFamily="18" charset="2"/>
        <a:buChar char=""/>
        <a:defRPr sz="2400" kern="1200">
          <a:solidFill>
            <a:schemeClr val="tx2"/>
          </a:solidFill>
          <a:latin typeface="+mn-lt"/>
          <a:ea typeface="+mn-ea"/>
          <a:cs typeface="+mn-cs"/>
        </a:defRPr>
      </a:lvl1pPr>
      <a:lvl2pPr marL="685800" indent="-228600" algn="l" defTabSz="914400" rtl="0" eaLnBrk="1" latinLnBrk="0" hangingPunct="1">
        <a:lnSpc>
          <a:spcPts val="2800"/>
        </a:lnSpc>
        <a:spcBef>
          <a:spcPts val="500"/>
        </a:spcBef>
        <a:buClr>
          <a:schemeClr val="accent2"/>
        </a:buClr>
        <a:buFont typeface="Wingdings 2" panose="05020102010507070707" pitchFamily="18" charset="2"/>
        <a:buChar char=""/>
        <a:defRPr sz="2000" kern="1200">
          <a:solidFill>
            <a:schemeClr val="tx2"/>
          </a:solidFill>
          <a:latin typeface="+mn-lt"/>
          <a:ea typeface="+mn-ea"/>
          <a:cs typeface="+mn-cs"/>
        </a:defRPr>
      </a:lvl2pPr>
      <a:lvl3pPr marL="1143000" indent="-228600" algn="l" defTabSz="914400" rtl="0" eaLnBrk="1" latinLnBrk="0" hangingPunct="1">
        <a:lnSpc>
          <a:spcPts val="2800"/>
        </a:lnSpc>
        <a:spcBef>
          <a:spcPts val="500"/>
        </a:spcBef>
        <a:buClr>
          <a:schemeClr val="accent2"/>
        </a:buClr>
        <a:buFont typeface="Wingdings 2" panose="05020102010507070707" pitchFamily="18" charset="2"/>
        <a:buChar char=""/>
        <a:defRPr sz="1800" kern="1200">
          <a:solidFill>
            <a:schemeClr val="tx2"/>
          </a:solidFill>
          <a:latin typeface="+mn-lt"/>
          <a:ea typeface="+mn-ea"/>
          <a:cs typeface="+mn-cs"/>
        </a:defRPr>
      </a:lvl3pPr>
      <a:lvl4pPr marL="1600200" indent="-228600" algn="l" defTabSz="914400" rtl="0" eaLnBrk="1" latinLnBrk="0" hangingPunct="1">
        <a:lnSpc>
          <a:spcPts val="2800"/>
        </a:lnSpc>
        <a:spcBef>
          <a:spcPts val="500"/>
        </a:spcBef>
        <a:buClr>
          <a:schemeClr val="accent2"/>
        </a:buClr>
        <a:buFont typeface="Wingdings 2" panose="05020102010507070707" pitchFamily="18" charset="2"/>
        <a:buChar char=""/>
        <a:defRPr sz="1600" kern="1200">
          <a:solidFill>
            <a:schemeClr val="tx2"/>
          </a:solidFill>
          <a:latin typeface="+mn-lt"/>
          <a:ea typeface="+mn-ea"/>
          <a:cs typeface="+mn-cs"/>
        </a:defRPr>
      </a:lvl4pPr>
      <a:lvl5pPr marL="2057400" indent="-228600" algn="l" defTabSz="914400" rtl="0" eaLnBrk="1" latinLnBrk="0" hangingPunct="1">
        <a:lnSpc>
          <a:spcPts val="2800"/>
        </a:lnSpc>
        <a:spcBef>
          <a:spcPts val="500"/>
        </a:spcBef>
        <a:buClr>
          <a:schemeClr val="accent2"/>
        </a:buClr>
        <a:buFont typeface="Wingdings 2" panose="05020102010507070707" pitchFamily="18"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qnOBZ32OHss?feature=oembed"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NvR9YOpDG4A?feature=oembed" TargetMode="External"/><Relationship Id="rId5" Type="http://schemas.openxmlformats.org/officeDocument/2006/relationships/image" Target="../media/image3.jpeg"/><Relationship Id="rId4" Type="http://schemas.openxmlformats.org/officeDocument/2006/relationships/hyperlink" Target="https://www.youtube.com/watch?v=NvR9YOpDG4A"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12bN7P7-GvA?feature=oembed" TargetMode="External"/><Relationship Id="rId5" Type="http://schemas.openxmlformats.org/officeDocument/2006/relationships/image" Target="../media/image4.jpeg"/><Relationship Id="rId4" Type="http://schemas.openxmlformats.org/officeDocument/2006/relationships/hyperlink" Target="https://www.youtube.com/watch?v=12bN7P7-Gv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234B939F-5485-4457-A8A1-ABB81A384479}"/>
              </a:ext>
            </a:extLst>
          </p:cNvPr>
          <p:cNvPicPr>
            <a:picLocks noChangeAspect="1"/>
          </p:cNvPicPr>
          <p:nvPr/>
        </p:nvPicPr>
        <p:blipFill rotWithShape="1">
          <a:blip r:embed="rId3"/>
          <a:srcRect r="-2" b="15603"/>
          <a:stretch/>
        </p:blipFill>
        <p:spPr>
          <a:xfrm>
            <a:off x="20" y="10"/>
            <a:ext cx="12191979" cy="6857990"/>
          </a:xfrm>
          <a:prstGeom prst="rect">
            <a:avLst/>
          </a:prstGeom>
        </p:spPr>
      </p:pic>
      <p:sp>
        <p:nvSpPr>
          <p:cNvPr id="13" name="Rectangle 12">
            <a:extLst>
              <a:ext uri="{FF2B5EF4-FFF2-40B4-BE49-F238E27FC236}">
                <a16:creationId xmlns:a16="http://schemas.microsoft.com/office/drawing/2014/main" id="{0A9CD935-5B3A-44F4-9F19-CFFDBD2A8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2780581"/>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0966" y="99830"/>
            <a:ext cx="12082189" cy="6689288"/>
          </a:xfrm>
        </p:spPr>
        <p:txBody>
          <a:bodyPr vert="horz" lIns="91440" tIns="45720" rIns="91440" bIns="45720" rtlCol="0" anchor="t">
            <a:normAutofit/>
          </a:bodyPr>
          <a:lstStyle/>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76C5AB0B-6DD9-43C5-ABF9-0D92717CE83A}"/>
              </a:ext>
            </a:extLst>
          </p:cNvPr>
          <p:cNvSpPr txBox="1"/>
          <p:nvPr/>
        </p:nvSpPr>
        <p:spPr>
          <a:xfrm>
            <a:off x="3349083" y="3200400"/>
            <a:ext cx="489910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https://</a:t>
            </a:r>
            <a:r>
              <a:rPr lang="en-US" dirty="0" err="1"/>
              <a:t>youtu.be</a:t>
            </a:r>
            <a:r>
              <a:rPr lang="en-US" dirty="0"/>
              <a:t>/qnOBZ32OHss</a:t>
            </a:r>
          </a:p>
        </p:txBody>
      </p:sp>
      <p:pic>
        <p:nvPicPr>
          <p:cNvPr id="5" name="Online Media 4" title="&quot;The Balance&quot; by Juliet &amp; Amelia">
            <a:hlinkClick r:id="" action="ppaction://media"/>
            <a:extLst>
              <a:ext uri="{FF2B5EF4-FFF2-40B4-BE49-F238E27FC236}">
                <a16:creationId xmlns:a16="http://schemas.microsoft.com/office/drawing/2014/main" id="{FF11C567-8645-4B88-8D4B-F621A6765A96}"/>
              </a:ext>
            </a:extLst>
          </p:cNvPr>
          <p:cNvPicPr>
            <a:picLocks noRot="1" noChangeAspect="1"/>
          </p:cNvPicPr>
          <p:nvPr>
            <a:videoFile r:link="rId1"/>
          </p:nvPr>
        </p:nvPicPr>
        <p:blipFill>
          <a:blip r:embed="rId4"/>
          <a:stretch>
            <a:fillRect/>
          </a:stretch>
        </p:blipFill>
        <p:spPr>
          <a:xfrm>
            <a:off x="962452" y="543534"/>
            <a:ext cx="10259434" cy="5770932"/>
          </a:xfrm>
          <a:prstGeom prst="rect">
            <a:avLst/>
          </a:prstGeom>
        </p:spPr>
      </p:pic>
    </p:spTree>
    <p:extLst>
      <p:ext uri="{BB962C8B-B14F-4D97-AF65-F5344CB8AC3E}">
        <p14:creationId xmlns:p14="http://schemas.microsoft.com/office/powerpoint/2010/main" val="3979550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234B939F-5485-4457-A8A1-ABB81A384479}"/>
              </a:ext>
            </a:extLst>
          </p:cNvPr>
          <p:cNvPicPr>
            <a:picLocks noChangeAspect="1"/>
          </p:cNvPicPr>
          <p:nvPr/>
        </p:nvPicPr>
        <p:blipFill rotWithShape="1">
          <a:blip r:embed="rId2"/>
          <a:srcRect r="-2" b="15603"/>
          <a:stretch/>
        </p:blipFill>
        <p:spPr>
          <a:xfrm>
            <a:off x="20" y="10"/>
            <a:ext cx="12191979" cy="6857990"/>
          </a:xfrm>
          <a:prstGeom prst="rect">
            <a:avLst/>
          </a:prstGeom>
        </p:spPr>
      </p:pic>
      <p:sp>
        <p:nvSpPr>
          <p:cNvPr id="13" name="Rectangle 12">
            <a:extLst>
              <a:ext uri="{FF2B5EF4-FFF2-40B4-BE49-F238E27FC236}">
                <a16:creationId xmlns:a16="http://schemas.microsoft.com/office/drawing/2014/main" id="{0A9CD935-5B3A-44F4-9F19-CFFDBD2A8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2780581"/>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311293" y="99830"/>
            <a:ext cx="11517542" cy="6689288"/>
          </a:xfrm>
        </p:spPr>
        <p:txBody>
          <a:bodyPr vert="horz" lIns="91440" tIns="45720" rIns="91440" bIns="45720" rtlCol="0" anchor="t">
            <a:normAutofit/>
          </a:bodyPr>
          <a:lstStyle/>
          <a:p>
            <a:r>
              <a:rPr lang="en-US" dirty="0">
                <a:solidFill>
                  <a:schemeClr val="tx1"/>
                </a:solidFill>
              </a:rPr>
              <a:t>1</a:t>
            </a:r>
          </a:p>
          <a:p>
            <a:endParaRPr lang="en-US" dirty="0">
              <a:solidFill>
                <a:schemeClr val="tx1"/>
              </a:solidFill>
            </a:endParaRPr>
          </a:p>
          <a:p>
            <a:pPr algn="l"/>
            <a:endParaRPr lang="en-US" dirty="0">
              <a:solidFill>
                <a:schemeClr val="tx1"/>
              </a:solidFill>
            </a:endParaRPr>
          </a:p>
          <a:p>
            <a:pPr algn="l"/>
            <a:endParaRPr lang="en-US" dirty="0">
              <a:solidFill>
                <a:schemeClr val="tx1"/>
              </a:solidFill>
            </a:endParaRPr>
          </a:p>
          <a:p>
            <a:pPr algn="l"/>
            <a:r>
              <a:rPr lang="en-US" sz="3200" dirty="0">
                <a:solidFill>
                  <a:schemeClr val="tx1"/>
                </a:solidFill>
              </a:rPr>
              <a:t>O my God! O my God! Unite the hearts of thy servants, and reveal to them Thy great purpose. May they follow Thy commandments and abide in Thy law. Help them, O God, in their endeavor, and grant them strength to serve Thee. O God! Leave them not to themselves, but guide their steps by the light of Thy knowledge, and cheer their hearts by Thy love. Verily, Thou art their Helper and their Lord.</a:t>
            </a:r>
          </a:p>
          <a:p>
            <a:pPr algn="l"/>
            <a:endParaRPr lang="en-US" dirty="0">
              <a:solidFill>
                <a:schemeClr val="tx1"/>
              </a:solidFill>
            </a:endParaRPr>
          </a:p>
          <a:p>
            <a:pPr algn="l"/>
            <a:r>
              <a:rPr lang="en-US" dirty="0">
                <a:solidFill>
                  <a:schemeClr val="tx1"/>
                </a:solidFill>
              </a:rPr>
              <a:t>- Bahà'u'llàh</a:t>
            </a:r>
          </a:p>
        </p:txBody>
      </p:sp>
      <p:cxnSp>
        <p:nvCxnSpPr>
          <p:cNvPr id="15" name="Straight Connector 1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85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234B939F-5485-4457-A8A1-ABB81A384479}"/>
              </a:ext>
            </a:extLst>
          </p:cNvPr>
          <p:cNvPicPr>
            <a:picLocks noChangeAspect="1"/>
          </p:cNvPicPr>
          <p:nvPr/>
        </p:nvPicPr>
        <p:blipFill rotWithShape="1">
          <a:blip r:embed="rId2"/>
          <a:srcRect r="-2" b="15603"/>
          <a:stretch/>
        </p:blipFill>
        <p:spPr>
          <a:xfrm>
            <a:off x="20" y="10"/>
            <a:ext cx="12191979" cy="6857990"/>
          </a:xfrm>
          <a:prstGeom prst="rect">
            <a:avLst/>
          </a:prstGeom>
        </p:spPr>
      </p:pic>
      <p:sp>
        <p:nvSpPr>
          <p:cNvPr id="13" name="Rectangle 12">
            <a:extLst>
              <a:ext uri="{FF2B5EF4-FFF2-40B4-BE49-F238E27FC236}">
                <a16:creationId xmlns:a16="http://schemas.microsoft.com/office/drawing/2014/main" id="{0A9CD935-5B3A-44F4-9F19-CFFDBD2A8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2780581"/>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0966" y="99830"/>
            <a:ext cx="12082189" cy="6689288"/>
          </a:xfrm>
        </p:spPr>
        <p:txBody>
          <a:bodyPr vert="horz" lIns="91440" tIns="45720" rIns="91440" bIns="45720" rtlCol="0" anchor="t">
            <a:normAutofit/>
          </a:bodyPr>
          <a:lstStyle/>
          <a:p>
            <a:r>
              <a:rPr lang="en-US" dirty="0">
                <a:solidFill>
                  <a:schemeClr val="tx1"/>
                </a:solidFill>
              </a:rPr>
              <a:t>2</a:t>
            </a: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736890" y="2352021"/>
            <a:ext cx="10759294" cy="3046988"/>
          </a:xfrm>
          <a:prstGeom prst="rect">
            <a:avLst/>
          </a:prstGeom>
        </p:spPr>
        <p:txBody>
          <a:bodyPr wrap="square">
            <a:spAutoFit/>
          </a:bodyPr>
          <a:lstStyle/>
          <a:p>
            <a:r>
              <a:rPr lang="en-US" sz="3200" dirty="0"/>
              <a:t>“I learned that courage was not the absence of fear, but the triumph over it. The brave man is not he who does not feel afraid, but he who conquers that fear.”</a:t>
            </a:r>
            <a:br>
              <a:rPr lang="en-US" sz="2400" dirty="0"/>
            </a:br>
            <a:endParaRPr lang="en-US" sz="2400" dirty="0"/>
          </a:p>
          <a:p>
            <a:r>
              <a:rPr lang="en-US" sz="2400" dirty="0"/>
              <a:t> </a:t>
            </a:r>
          </a:p>
          <a:p>
            <a:r>
              <a:rPr lang="en-US" sz="2400" dirty="0"/>
              <a:t>― Nelson Mandela</a:t>
            </a:r>
          </a:p>
          <a:p>
            <a:r>
              <a:rPr lang="en-US" sz="2400" dirty="0"/>
              <a:t> </a:t>
            </a:r>
          </a:p>
        </p:txBody>
      </p:sp>
    </p:spTree>
    <p:extLst>
      <p:ext uri="{BB962C8B-B14F-4D97-AF65-F5344CB8AC3E}">
        <p14:creationId xmlns:p14="http://schemas.microsoft.com/office/powerpoint/2010/main" val="26180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234B939F-5485-4457-A8A1-ABB81A384479}"/>
              </a:ext>
            </a:extLst>
          </p:cNvPr>
          <p:cNvPicPr>
            <a:picLocks noChangeAspect="1"/>
          </p:cNvPicPr>
          <p:nvPr/>
        </p:nvPicPr>
        <p:blipFill rotWithShape="1">
          <a:blip r:embed="rId2"/>
          <a:srcRect r="-2" b="15603"/>
          <a:stretch/>
        </p:blipFill>
        <p:spPr>
          <a:xfrm>
            <a:off x="20" y="10"/>
            <a:ext cx="12191979" cy="6857990"/>
          </a:xfrm>
          <a:prstGeom prst="rect">
            <a:avLst/>
          </a:prstGeom>
        </p:spPr>
      </p:pic>
      <p:sp>
        <p:nvSpPr>
          <p:cNvPr id="13" name="Rectangle 12">
            <a:extLst>
              <a:ext uri="{FF2B5EF4-FFF2-40B4-BE49-F238E27FC236}">
                <a16:creationId xmlns:a16="http://schemas.microsoft.com/office/drawing/2014/main" id="{0A9CD935-5B3A-44F4-9F19-CFFDBD2A8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2780581"/>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86387" y="99830"/>
            <a:ext cx="11079796" cy="6689288"/>
          </a:xfrm>
        </p:spPr>
        <p:txBody>
          <a:bodyPr vert="horz" lIns="91440" tIns="45720" rIns="91440" bIns="45720" rtlCol="0" anchor="t">
            <a:normAutofit/>
          </a:bodyPr>
          <a:lstStyle/>
          <a:p>
            <a:r>
              <a:rPr lang="en-US" dirty="0">
                <a:solidFill>
                  <a:schemeClr val="tx1"/>
                </a:solidFill>
              </a:rPr>
              <a:t>3</a:t>
            </a: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r>
              <a:rPr lang="en-US" sz="3600" dirty="0">
                <a:solidFill>
                  <a:schemeClr val="tx1"/>
                </a:solidFill>
              </a:rPr>
              <a:t>Take Courage! God never forsakes His children who strive and work and pray!</a:t>
            </a:r>
          </a:p>
          <a:p>
            <a:endParaRPr lang="en-US" dirty="0">
              <a:solidFill>
                <a:schemeClr val="tx1"/>
              </a:solidFill>
            </a:endParaRPr>
          </a:p>
          <a:p>
            <a:endParaRPr lang="en-US" dirty="0">
              <a:solidFill>
                <a:schemeClr val="tx1"/>
              </a:solidFill>
            </a:endParaRPr>
          </a:p>
          <a:p>
            <a:pPr algn="l"/>
            <a:r>
              <a:rPr lang="en-US" dirty="0">
                <a:solidFill>
                  <a:schemeClr val="tx1"/>
                </a:solidFill>
              </a:rPr>
              <a:t>      - 'Abdu'l-Bahà</a:t>
            </a: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144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234B939F-5485-4457-A8A1-ABB81A384479}"/>
              </a:ext>
            </a:extLst>
          </p:cNvPr>
          <p:cNvPicPr>
            <a:picLocks noChangeAspect="1"/>
          </p:cNvPicPr>
          <p:nvPr/>
        </p:nvPicPr>
        <p:blipFill rotWithShape="1">
          <a:blip r:embed="rId2"/>
          <a:srcRect r="-2" b="15603"/>
          <a:stretch/>
        </p:blipFill>
        <p:spPr>
          <a:xfrm>
            <a:off x="20" y="10"/>
            <a:ext cx="12191979" cy="6857990"/>
          </a:xfrm>
          <a:prstGeom prst="rect">
            <a:avLst/>
          </a:prstGeom>
        </p:spPr>
      </p:pic>
      <p:sp>
        <p:nvSpPr>
          <p:cNvPr id="13" name="Rectangle 12">
            <a:extLst>
              <a:ext uri="{FF2B5EF4-FFF2-40B4-BE49-F238E27FC236}">
                <a16:creationId xmlns:a16="http://schemas.microsoft.com/office/drawing/2014/main" id="{0A9CD935-5B3A-44F4-9F19-CFFDBD2A8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2780581"/>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0966" y="99830"/>
            <a:ext cx="12082189" cy="6689288"/>
          </a:xfrm>
        </p:spPr>
        <p:txBody>
          <a:bodyPr vert="horz" lIns="91440" tIns="45720" rIns="91440" bIns="45720" rtlCol="0" anchor="t">
            <a:normAutofit/>
          </a:bodyPr>
          <a:lstStyle/>
          <a:p>
            <a:r>
              <a:rPr lang="en-US" dirty="0">
                <a:solidFill>
                  <a:schemeClr val="tx1"/>
                </a:solidFill>
              </a:rPr>
              <a:t>4</a:t>
            </a:r>
          </a:p>
          <a:p>
            <a:endParaRPr lang="en-US" dirty="0">
              <a:solidFill>
                <a:schemeClr val="tx1"/>
              </a:solidFill>
            </a:endParaRPr>
          </a:p>
          <a:p>
            <a:r>
              <a:rPr lang="en-US" dirty="0">
                <a:solidFill>
                  <a:schemeClr val="tx1"/>
                </a:solidFill>
              </a:rPr>
              <a:t>  </a:t>
            </a:r>
          </a:p>
          <a:p>
            <a:endParaRPr lang="en-US" dirty="0">
              <a:solidFill>
                <a:schemeClr val="tx1"/>
              </a:solidFill>
            </a:endParaRPr>
          </a:p>
          <a:p>
            <a:r>
              <a:rPr lang="en-US" dirty="0">
                <a:solidFill>
                  <a:schemeClr val="tx1"/>
                </a:solidFill>
              </a:rPr>
              <a:t> </a:t>
            </a:r>
            <a:r>
              <a:rPr lang="en-US" sz="4000" dirty="0">
                <a:solidFill>
                  <a:schemeClr val="tx1"/>
                </a:solidFill>
              </a:rPr>
              <a:t>Life is an adventure...Dare it</a:t>
            </a:r>
          </a:p>
          <a:p>
            <a:r>
              <a:rPr lang="en-US" sz="4000" dirty="0">
                <a:solidFill>
                  <a:schemeClr val="tx1"/>
                </a:solidFill>
              </a:rPr>
              <a:t>  Life is a beauty...Praise it      </a:t>
            </a:r>
          </a:p>
          <a:p>
            <a:r>
              <a:rPr lang="en-US" sz="4000" dirty="0">
                <a:solidFill>
                  <a:schemeClr val="tx1"/>
                </a:solidFill>
              </a:rPr>
              <a:t>Life is a challenge...Meet it</a:t>
            </a:r>
          </a:p>
          <a:p>
            <a:endParaRPr lang="en-US" dirty="0">
              <a:solidFill>
                <a:schemeClr val="tx1"/>
              </a:solidFill>
            </a:endParaRPr>
          </a:p>
          <a:p>
            <a:endParaRPr lang="en-US" dirty="0">
              <a:solidFill>
                <a:schemeClr val="tx1"/>
              </a:solidFill>
            </a:endParaRPr>
          </a:p>
          <a:p>
            <a:r>
              <a:rPr lang="en-US" dirty="0">
                <a:solidFill>
                  <a:schemeClr val="tx1"/>
                </a:solidFill>
              </a:rPr>
              <a:t>    - Bhagavad Gita         </a:t>
            </a: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8639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234B939F-5485-4457-A8A1-ABB81A384479}"/>
              </a:ext>
            </a:extLst>
          </p:cNvPr>
          <p:cNvPicPr>
            <a:picLocks noChangeAspect="1"/>
          </p:cNvPicPr>
          <p:nvPr/>
        </p:nvPicPr>
        <p:blipFill rotWithShape="1">
          <a:blip r:embed="rId2"/>
          <a:srcRect r="-2" b="15603"/>
          <a:stretch/>
        </p:blipFill>
        <p:spPr>
          <a:xfrm>
            <a:off x="20" y="10"/>
            <a:ext cx="12191979" cy="6857990"/>
          </a:xfrm>
          <a:prstGeom prst="rect">
            <a:avLst/>
          </a:prstGeom>
        </p:spPr>
      </p:pic>
      <p:sp>
        <p:nvSpPr>
          <p:cNvPr id="13" name="Rectangle 12">
            <a:extLst>
              <a:ext uri="{FF2B5EF4-FFF2-40B4-BE49-F238E27FC236}">
                <a16:creationId xmlns:a16="http://schemas.microsoft.com/office/drawing/2014/main" id="{0A9CD935-5B3A-44F4-9F19-CFFDBD2A8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2780581"/>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31258" y="99830"/>
            <a:ext cx="11691897" cy="6689288"/>
          </a:xfrm>
        </p:spPr>
        <p:txBody>
          <a:bodyPr vert="horz" lIns="91440" tIns="45720" rIns="91440" bIns="45720" rtlCol="0" anchor="t">
            <a:normAutofit/>
          </a:bodyPr>
          <a:lstStyle/>
          <a:p>
            <a:r>
              <a:rPr lang="en-US" dirty="0">
                <a:solidFill>
                  <a:schemeClr val="tx1"/>
                </a:solidFill>
              </a:rPr>
              <a:t>5</a:t>
            </a:r>
          </a:p>
          <a:p>
            <a:pPr algn="just"/>
            <a:endParaRPr lang="en-US" dirty="0">
              <a:solidFill>
                <a:schemeClr val="tx1"/>
              </a:solidFill>
            </a:endParaRPr>
          </a:p>
          <a:p>
            <a:pPr algn="just"/>
            <a:endParaRPr lang="en-US" dirty="0">
              <a:solidFill>
                <a:schemeClr val="tx1"/>
              </a:solidFill>
            </a:endParaRPr>
          </a:p>
          <a:p>
            <a:pPr algn="just"/>
            <a:endParaRPr lang="en-US" sz="3200" dirty="0">
              <a:solidFill>
                <a:schemeClr val="tx1"/>
              </a:solidFill>
            </a:endParaRPr>
          </a:p>
          <a:p>
            <a:pPr algn="just"/>
            <a:r>
              <a:rPr lang="en-US" sz="3200" dirty="0">
                <a:solidFill>
                  <a:schemeClr val="tx1"/>
                </a:solidFill>
              </a:rPr>
              <a:t>...their agitation was turned into peace, their doubt into certitude, their timidity into courage. Such is the potency of the Divine Elixir, which swift as the twinkling of an eye, transmuteth the souls of men!</a:t>
            </a:r>
          </a:p>
          <a:p>
            <a:pPr algn="just"/>
            <a:endParaRPr lang="en-US" dirty="0">
              <a:solidFill>
                <a:schemeClr val="tx1"/>
              </a:solidFill>
            </a:endParaRPr>
          </a:p>
          <a:p>
            <a:pPr algn="just"/>
            <a:endParaRPr lang="en-US" dirty="0">
              <a:solidFill>
                <a:schemeClr val="tx1"/>
              </a:solidFill>
            </a:endParaRPr>
          </a:p>
          <a:p>
            <a:pPr algn="just"/>
            <a:r>
              <a:rPr lang="en-US" dirty="0">
                <a:solidFill>
                  <a:schemeClr val="tx1"/>
                </a:solidFill>
              </a:rPr>
              <a:t>- Bahà'u'llàh</a:t>
            </a:r>
          </a:p>
          <a:p>
            <a:pPr algn="just"/>
            <a:endParaRPr lang="en-US" dirty="0">
              <a:solidFill>
                <a:schemeClr val="tx1"/>
              </a:solidFill>
            </a:endParaRPr>
          </a:p>
          <a:p>
            <a:endParaRPr lang="en-US" dirty="0">
              <a:solidFill>
                <a:schemeClr val="tx1"/>
              </a:solidFill>
            </a:endParaRPr>
          </a:p>
          <a:p>
            <a:r>
              <a:rPr lang="en-US" dirty="0">
                <a:solidFill>
                  <a:schemeClr val="tx1"/>
                </a:solidFill>
              </a:rPr>
              <a:t>  </a:t>
            </a: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9836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234B939F-5485-4457-A8A1-ABB81A384479}"/>
              </a:ext>
            </a:extLst>
          </p:cNvPr>
          <p:cNvPicPr>
            <a:picLocks noChangeAspect="1"/>
          </p:cNvPicPr>
          <p:nvPr/>
        </p:nvPicPr>
        <p:blipFill rotWithShape="1">
          <a:blip r:embed="rId2"/>
          <a:srcRect r="-2" b="15603"/>
          <a:stretch/>
        </p:blipFill>
        <p:spPr>
          <a:xfrm>
            <a:off x="20" y="10"/>
            <a:ext cx="12191979" cy="6857990"/>
          </a:xfrm>
          <a:prstGeom prst="rect">
            <a:avLst/>
          </a:prstGeom>
        </p:spPr>
      </p:pic>
      <p:sp>
        <p:nvSpPr>
          <p:cNvPr id="13" name="Rectangle 12">
            <a:extLst>
              <a:ext uri="{FF2B5EF4-FFF2-40B4-BE49-F238E27FC236}">
                <a16:creationId xmlns:a16="http://schemas.microsoft.com/office/drawing/2014/main" id="{0A9CD935-5B3A-44F4-9F19-CFFDBD2A8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2780581"/>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87015" y="99830"/>
            <a:ext cx="11147266" cy="6689288"/>
          </a:xfrm>
        </p:spPr>
        <p:txBody>
          <a:bodyPr vert="horz" lIns="91440" tIns="45720" rIns="91440" bIns="45720" rtlCol="0" anchor="t">
            <a:normAutofit/>
          </a:bodyPr>
          <a:lstStyle/>
          <a:p>
            <a:r>
              <a:rPr lang="en-US" dirty="0">
                <a:solidFill>
                  <a:schemeClr val="tx1"/>
                </a:solidFill>
              </a:rPr>
              <a:t>6</a:t>
            </a:r>
          </a:p>
          <a:p>
            <a:pPr algn="just"/>
            <a:endParaRPr lang="en-US" dirty="0">
              <a:solidFill>
                <a:schemeClr val="tx1"/>
              </a:solidFill>
            </a:endParaRPr>
          </a:p>
          <a:p>
            <a:pPr algn="just"/>
            <a:endParaRPr lang="en-US" dirty="0">
              <a:solidFill>
                <a:schemeClr val="tx1"/>
              </a:solidFill>
            </a:endParaRPr>
          </a:p>
          <a:p>
            <a:pPr algn="l"/>
            <a:endParaRPr lang="en-US" dirty="0">
              <a:solidFill>
                <a:schemeClr val="tx1"/>
              </a:solidFill>
            </a:endParaRPr>
          </a:p>
          <a:p>
            <a:pPr algn="l"/>
            <a:endParaRPr lang="en-US" dirty="0">
              <a:solidFill>
                <a:schemeClr val="tx1"/>
              </a:solidFill>
            </a:endParaRPr>
          </a:p>
          <a:p>
            <a:pPr algn="l"/>
            <a:r>
              <a:rPr lang="en-US" sz="3200" dirty="0">
                <a:solidFill>
                  <a:schemeClr val="tx1"/>
                </a:solidFill>
              </a:rPr>
              <a:t>The source of courage and power is the promotion of the Word of God, and steadfastness in His love.</a:t>
            </a:r>
          </a:p>
          <a:p>
            <a:pPr algn="l"/>
            <a:endParaRPr lang="en-US" dirty="0">
              <a:solidFill>
                <a:schemeClr val="tx1"/>
              </a:solidFill>
            </a:endParaRPr>
          </a:p>
          <a:p>
            <a:pPr algn="l"/>
            <a:r>
              <a:rPr lang="en-US" dirty="0">
                <a:solidFill>
                  <a:schemeClr val="tx1"/>
                </a:solidFill>
              </a:rPr>
              <a:t> - Bahà'u'llàh</a:t>
            </a:r>
          </a:p>
          <a:p>
            <a:r>
              <a:rPr lang="en-US" dirty="0">
                <a:solidFill>
                  <a:schemeClr val="tx1"/>
                </a:solidFill>
              </a:rPr>
              <a:t>  </a:t>
            </a: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3043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234B939F-5485-4457-A8A1-ABB81A384479}"/>
              </a:ext>
            </a:extLst>
          </p:cNvPr>
          <p:cNvPicPr>
            <a:picLocks noChangeAspect="1"/>
          </p:cNvPicPr>
          <p:nvPr/>
        </p:nvPicPr>
        <p:blipFill rotWithShape="1">
          <a:blip r:embed="rId2"/>
          <a:srcRect r="-2" b="15603"/>
          <a:stretch/>
        </p:blipFill>
        <p:spPr>
          <a:xfrm>
            <a:off x="20" y="10"/>
            <a:ext cx="12191979" cy="6857990"/>
          </a:xfrm>
          <a:prstGeom prst="rect">
            <a:avLst/>
          </a:prstGeom>
        </p:spPr>
      </p:pic>
      <p:sp>
        <p:nvSpPr>
          <p:cNvPr id="13" name="Rectangle 12">
            <a:extLst>
              <a:ext uri="{FF2B5EF4-FFF2-40B4-BE49-F238E27FC236}">
                <a16:creationId xmlns:a16="http://schemas.microsoft.com/office/drawing/2014/main" id="{0A9CD935-5B3A-44F4-9F19-CFFDBD2A8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2780581"/>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0966" y="99830"/>
            <a:ext cx="12082189" cy="6689288"/>
          </a:xfrm>
        </p:spPr>
        <p:txBody>
          <a:bodyPr vert="horz" lIns="91440" tIns="45720" rIns="91440" bIns="45720" rtlCol="0" anchor="t">
            <a:normAutofit/>
          </a:bodyPr>
          <a:lstStyle/>
          <a:p>
            <a:r>
              <a:rPr lang="en-US" dirty="0">
                <a:solidFill>
                  <a:schemeClr val="tx1"/>
                </a:solidFill>
              </a:rPr>
              <a:t>7</a:t>
            </a:r>
          </a:p>
          <a:p>
            <a:endParaRPr lang="en-US" dirty="0">
              <a:solidFill>
                <a:schemeClr val="tx1"/>
              </a:solidFill>
            </a:endParaRPr>
          </a:p>
          <a:p>
            <a:endParaRPr lang="en-US" dirty="0">
              <a:solidFill>
                <a:schemeClr val="tx1"/>
              </a:solidFill>
            </a:endParaRPr>
          </a:p>
          <a:p>
            <a:endParaRPr lang="en-US" dirty="0">
              <a:solidFill>
                <a:schemeClr val="tx1"/>
              </a:solidFill>
            </a:endParaRPr>
          </a:p>
          <a:p>
            <a:r>
              <a:rPr lang="en-US" sz="3200" dirty="0">
                <a:solidFill>
                  <a:schemeClr val="tx1"/>
                </a:solidFill>
              </a:rPr>
              <a:t>Be strong and of good courage, do not fear or be afraid of them. </a:t>
            </a:r>
          </a:p>
          <a:p>
            <a:r>
              <a:rPr lang="en-US" sz="3200" dirty="0">
                <a:solidFill>
                  <a:schemeClr val="tx1"/>
                </a:solidFill>
              </a:rPr>
              <a:t>For the Lord your God, He is the One who goes with you.</a:t>
            </a:r>
          </a:p>
          <a:p>
            <a:endParaRPr lang="en-US" dirty="0">
              <a:solidFill>
                <a:schemeClr val="tx1"/>
              </a:solidFill>
            </a:endParaRPr>
          </a:p>
          <a:p>
            <a:pPr algn="just"/>
            <a:endParaRPr lang="en-US" dirty="0">
              <a:solidFill>
                <a:schemeClr val="tx1"/>
              </a:solidFill>
            </a:endParaRPr>
          </a:p>
          <a:p>
            <a:pPr algn="l"/>
            <a:r>
              <a:rPr lang="en-US" dirty="0">
                <a:solidFill>
                  <a:schemeClr val="tx1"/>
                </a:solidFill>
              </a:rPr>
              <a:t>                 - Deuteronomy 31:16</a:t>
            </a:r>
          </a:p>
          <a:p>
            <a:r>
              <a:rPr lang="en-US" dirty="0">
                <a:solidFill>
                  <a:schemeClr val="tx1"/>
                </a:solidFill>
              </a:rPr>
              <a:t>  </a:t>
            </a: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0563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234B939F-5485-4457-A8A1-ABB81A384479}"/>
              </a:ext>
            </a:extLst>
          </p:cNvPr>
          <p:cNvPicPr>
            <a:picLocks noChangeAspect="1"/>
          </p:cNvPicPr>
          <p:nvPr/>
        </p:nvPicPr>
        <p:blipFill rotWithShape="1">
          <a:blip r:embed="rId2"/>
          <a:srcRect r="-2" b="15603"/>
          <a:stretch/>
        </p:blipFill>
        <p:spPr>
          <a:xfrm>
            <a:off x="20" y="10"/>
            <a:ext cx="12191979" cy="6857990"/>
          </a:xfrm>
          <a:prstGeom prst="rect">
            <a:avLst/>
          </a:prstGeom>
        </p:spPr>
      </p:pic>
      <p:sp>
        <p:nvSpPr>
          <p:cNvPr id="13" name="Rectangle 12">
            <a:extLst>
              <a:ext uri="{FF2B5EF4-FFF2-40B4-BE49-F238E27FC236}">
                <a16:creationId xmlns:a16="http://schemas.microsoft.com/office/drawing/2014/main" id="{0A9CD935-5B3A-44F4-9F19-CFFDBD2A8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2780581"/>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0966" y="99830"/>
            <a:ext cx="12082189" cy="6689288"/>
          </a:xfrm>
        </p:spPr>
        <p:txBody>
          <a:bodyPr vert="horz" lIns="91440" tIns="45720" rIns="91440" bIns="45720" rtlCol="0" anchor="t">
            <a:normAutofit/>
          </a:bodyPr>
          <a:lstStyle/>
          <a:p>
            <a:r>
              <a:rPr lang="en-US" dirty="0">
                <a:solidFill>
                  <a:schemeClr val="tx1"/>
                </a:solidFill>
              </a:rPr>
              <a:t>8</a:t>
            </a: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266535" y="685799"/>
            <a:ext cx="11508025" cy="6340197"/>
          </a:xfrm>
          <a:prstGeom prst="rect">
            <a:avLst/>
          </a:prstGeom>
        </p:spPr>
        <p:txBody>
          <a:bodyPr wrap="square">
            <a:spAutoFit/>
          </a:bodyPr>
          <a:lstStyle/>
          <a:p>
            <a:endParaRPr lang="en-US" dirty="0"/>
          </a:p>
          <a:p>
            <a:r>
              <a:rPr lang="en-US" sz="3200" dirty="0"/>
              <a:t>In the Cause of </a:t>
            </a:r>
            <a:r>
              <a:rPr lang="en-US" sz="3200" dirty="0" err="1"/>
              <a:t>Bahá’u’lláh</a:t>
            </a:r>
            <a:r>
              <a:rPr lang="en-US" sz="3200" dirty="0"/>
              <a:t> there have been women who were superior to men in illumination, intellect, divine virtues and devotion to God. Among them was Qurratu’l-‘</a:t>
            </a:r>
            <a:r>
              <a:rPr lang="en-US" sz="3200" dirty="0" err="1"/>
              <a:t>Ayn</a:t>
            </a:r>
            <a:r>
              <a:rPr lang="en-US" sz="3200" dirty="0"/>
              <a:t>. When she spoke, she was listened to reverently by the most learned men. They were most respectful in her presence, and none dared to contradict her. Among the Bahá’í women in Persia today there are </a:t>
            </a:r>
            <a:r>
              <a:rPr lang="en-US" sz="3200" dirty="0" err="1"/>
              <a:t>Rúḥu’lláh</a:t>
            </a:r>
            <a:r>
              <a:rPr lang="en-US" sz="3200" dirty="0"/>
              <a:t> and others who are gifted with knowledge, invincible steadfastness, courage, virtue and power of will. They are superior to men and well-known throughout Persia.</a:t>
            </a:r>
          </a:p>
          <a:p>
            <a:endParaRPr lang="en-US" dirty="0"/>
          </a:p>
          <a:p>
            <a:endParaRPr lang="en-US" dirty="0"/>
          </a:p>
          <a:p>
            <a:r>
              <a:rPr lang="en-US" sz="2400" dirty="0"/>
              <a:t>'</a:t>
            </a:r>
            <a:r>
              <a:rPr lang="en-US" sz="2400" dirty="0" err="1"/>
              <a:t>Abdu'l-Bahà</a:t>
            </a:r>
            <a:r>
              <a:rPr lang="en-US" sz="2400" dirty="0"/>
              <a:t>- The Promulgation of Universal Peace</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573789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234B939F-5485-4457-A8A1-ABB81A384479}"/>
              </a:ext>
            </a:extLst>
          </p:cNvPr>
          <p:cNvPicPr>
            <a:picLocks noChangeAspect="1"/>
          </p:cNvPicPr>
          <p:nvPr/>
        </p:nvPicPr>
        <p:blipFill rotWithShape="1">
          <a:blip r:embed="rId3"/>
          <a:srcRect r="-2" b="15603"/>
          <a:stretch/>
        </p:blipFill>
        <p:spPr>
          <a:xfrm>
            <a:off x="20" y="10"/>
            <a:ext cx="12191979" cy="6857990"/>
          </a:xfrm>
          <a:prstGeom prst="rect">
            <a:avLst/>
          </a:prstGeom>
        </p:spPr>
      </p:pic>
      <p:sp>
        <p:nvSpPr>
          <p:cNvPr id="13" name="Rectangle 12">
            <a:extLst>
              <a:ext uri="{FF2B5EF4-FFF2-40B4-BE49-F238E27FC236}">
                <a16:creationId xmlns:a16="http://schemas.microsoft.com/office/drawing/2014/main" id="{0A9CD935-5B3A-44F4-9F19-CFFDBD2A8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2780581"/>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0966" y="99830"/>
            <a:ext cx="12082189" cy="6689288"/>
          </a:xfrm>
        </p:spPr>
        <p:txBody>
          <a:bodyPr vert="horz" lIns="91440" tIns="45720" rIns="91440" bIns="45720" rtlCol="0" anchor="t">
            <a:normAutofit/>
          </a:bodyPr>
          <a:lstStyle/>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3820084" y="3105185"/>
            <a:ext cx="5095468" cy="1477328"/>
          </a:xfrm>
          <a:prstGeom prst="rect">
            <a:avLst/>
          </a:prstGeom>
        </p:spPr>
        <p:txBody>
          <a:bodyPr wrap="square">
            <a:spAutoFit/>
          </a:bodyPr>
          <a:lstStyle/>
          <a:p>
            <a:r>
              <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hlinkClick r:id="rId4"/>
              </a:rPr>
              <a:t>https://www.youtube.com/watch?v=NvR9YOpDG4A</a:t>
            </a:r>
            <a:endPar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r>
              <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p>
          <a:p>
            <a:r>
              <a:rPr lang="en-US" dirty="0"/>
              <a:t> </a:t>
            </a:r>
          </a:p>
          <a:p>
            <a:r>
              <a:rPr lang="en-US" dirty="0"/>
              <a:t>Brave | Touch the Sky | Disney Sing-Along</a:t>
            </a:r>
          </a:p>
          <a:p>
            <a:r>
              <a:rPr lang="en-US" dirty="0"/>
              <a:t> </a:t>
            </a:r>
          </a:p>
        </p:txBody>
      </p:sp>
      <p:pic>
        <p:nvPicPr>
          <p:cNvPr id="5" name="Online Media 4" title="Brave | Touch the Sky | Disney Sing-Along">
            <a:hlinkClick r:id="" action="ppaction://media"/>
            <a:extLst>
              <a:ext uri="{FF2B5EF4-FFF2-40B4-BE49-F238E27FC236}">
                <a16:creationId xmlns:a16="http://schemas.microsoft.com/office/drawing/2014/main" id="{AAB8D6F8-CBE6-405A-BF99-3D26E3FFAFEC}"/>
              </a:ext>
            </a:extLst>
          </p:cNvPr>
          <p:cNvPicPr>
            <a:picLocks noRot="1" noChangeAspect="1"/>
          </p:cNvPicPr>
          <p:nvPr>
            <a:videoFile r:link="rId1"/>
          </p:nvPr>
        </p:nvPicPr>
        <p:blipFill>
          <a:blip r:embed="rId5"/>
          <a:stretch>
            <a:fillRect/>
          </a:stretch>
        </p:blipFill>
        <p:spPr>
          <a:xfrm>
            <a:off x="1039316" y="586770"/>
            <a:ext cx="10105705" cy="5684459"/>
          </a:xfrm>
          <a:prstGeom prst="rect">
            <a:avLst/>
          </a:prstGeom>
        </p:spPr>
      </p:pic>
    </p:spTree>
    <p:extLst>
      <p:ext uri="{BB962C8B-B14F-4D97-AF65-F5344CB8AC3E}">
        <p14:creationId xmlns:p14="http://schemas.microsoft.com/office/powerpoint/2010/main" val="2535515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234B939F-5485-4457-A8A1-ABB81A384479}"/>
              </a:ext>
            </a:extLst>
          </p:cNvPr>
          <p:cNvPicPr>
            <a:picLocks noChangeAspect="1"/>
          </p:cNvPicPr>
          <p:nvPr/>
        </p:nvPicPr>
        <p:blipFill rotWithShape="1">
          <a:blip r:embed="rId2"/>
          <a:srcRect r="-2" b="15603"/>
          <a:stretch/>
        </p:blipFill>
        <p:spPr>
          <a:xfrm>
            <a:off x="20" y="10"/>
            <a:ext cx="12191979" cy="6857990"/>
          </a:xfrm>
          <a:prstGeom prst="rect">
            <a:avLst/>
          </a:prstGeom>
        </p:spPr>
      </p:pic>
      <p:sp>
        <p:nvSpPr>
          <p:cNvPr id="13" name="Rectangle 12">
            <a:extLst>
              <a:ext uri="{FF2B5EF4-FFF2-40B4-BE49-F238E27FC236}">
                <a16:creationId xmlns:a16="http://schemas.microsoft.com/office/drawing/2014/main" id="{0A9CD935-5B3A-44F4-9F19-CFFDBD2A8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2780581"/>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0966" y="99830"/>
            <a:ext cx="12082189" cy="6689288"/>
          </a:xfrm>
        </p:spPr>
        <p:txBody>
          <a:bodyPr vert="horz" lIns="91440" tIns="45720" rIns="91440" bIns="45720" rtlCol="0" anchor="t">
            <a:normAutofit/>
          </a:bodyPr>
          <a:lstStyle/>
          <a:p>
            <a:r>
              <a:rPr lang="en-US" dirty="0">
                <a:solidFill>
                  <a:schemeClr val="tx1"/>
                </a:solidFill>
              </a:rPr>
              <a:t>9</a:t>
            </a:r>
          </a:p>
          <a:p>
            <a:endParaRPr lang="en-US" dirty="0">
              <a:solidFill>
                <a:schemeClr val="tx1"/>
              </a:solidFill>
            </a:endParaRPr>
          </a:p>
          <a:p>
            <a:endParaRPr lang="en-US" dirty="0">
              <a:solidFill>
                <a:schemeClr val="tx1"/>
              </a:solidFill>
            </a:endParaRPr>
          </a:p>
          <a:p>
            <a:endParaRPr lang="en-US" dirty="0">
              <a:solidFill>
                <a:schemeClr val="tx1"/>
              </a:solidFill>
            </a:endParaRPr>
          </a:p>
          <a:p>
            <a:r>
              <a:rPr lang="en-US" sz="3200" dirty="0">
                <a:solidFill>
                  <a:schemeClr val="tx1"/>
                </a:solidFill>
              </a:rPr>
              <a:t>Verily, after every difficulty, there is relief.</a:t>
            </a:r>
          </a:p>
          <a:p>
            <a:endParaRPr lang="en-US" dirty="0">
              <a:solidFill>
                <a:schemeClr val="tx1"/>
              </a:solidFill>
            </a:endParaRPr>
          </a:p>
          <a:p>
            <a:endParaRPr lang="en-US" dirty="0">
              <a:solidFill>
                <a:schemeClr val="tx1"/>
              </a:solidFill>
            </a:endParaRPr>
          </a:p>
          <a:p>
            <a:r>
              <a:rPr lang="en-US" dirty="0">
                <a:solidFill>
                  <a:schemeClr val="tx1"/>
                </a:solidFill>
              </a:rPr>
              <a:t>- Qur'an                                                                         </a:t>
            </a: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246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234B939F-5485-4457-A8A1-ABB81A384479}"/>
              </a:ext>
            </a:extLst>
          </p:cNvPr>
          <p:cNvPicPr>
            <a:picLocks noChangeAspect="1"/>
          </p:cNvPicPr>
          <p:nvPr/>
        </p:nvPicPr>
        <p:blipFill rotWithShape="1">
          <a:blip r:embed="rId2"/>
          <a:srcRect r="-2" b="15603"/>
          <a:stretch/>
        </p:blipFill>
        <p:spPr>
          <a:xfrm>
            <a:off x="20" y="10"/>
            <a:ext cx="12191979" cy="6857990"/>
          </a:xfrm>
          <a:prstGeom prst="rect">
            <a:avLst/>
          </a:prstGeom>
        </p:spPr>
      </p:pic>
      <p:sp>
        <p:nvSpPr>
          <p:cNvPr id="13" name="Rectangle 12">
            <a:extLst>
              <a:ext uri="{FF2B5EF4-FFF2-40B4-BE49-F238E27FC236}">
                <a16:creationId xmlns:a16="http://schemas.microsoft.com/office/drawing/2014/main" id="{0A9CD935-5B3A-44F4-9F19-CFFDBD2A8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2780581"/>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0966" y="99830"/>
            <a:ext cx="12082189" cy="6689288"/>
          </a:xfrm>
        </p:spPr>
        <p:txBody>
          <a:bodyPr vert="horz" lIns="91440" tIns="45720" rIns="91440" bIns="45720" rtlCol="0" anchor="t">
            <a:normAutofit/>
          </a:bodyPr>
          <a:lstStyle/>
          <a:p>
            <a:r>
              <a:rPr lang="en-US" dirty="0">
                <a:solidFill>
                  <a:schemeClr val="tx1"/>
                </a:solidFill>
              </a:rPr>
              <a:t>10</a:t>
            </a: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790563" y="2168066"/>
            <a:ext cx="10582993" cy="2677656"/>
          </a:xfrm>
          <a:prstGeom prst="rect">
            <a:avLst/>
          </a:prstGeom>
        </p:spPr>
        <p:txBody>
          <a:bodyPr wrap="square">
            <a:spAutoFit/>
          </a:bodyPr>
          <a:lstStyle/>
          <a:p>
            <a:r>
              <a:rPr lang="en-US" sz="3200" dirty="0"/>
              <a:t>“Don’t be satisfied with stories, how things have gone with others. Unfold your own myth.”</a:t>
            </a:r>
            <a:br>
              <a:rPr lang="en-US" sz="3200" dirty="0"/>
            </a:br>
            <a:endParaRPr lang="en-US" sz="3200" dirty="0"/>
          </a:p>
          <a:p>
            <a:r>
              <a:rPr lang="en-US" sz="2400" dirty="0"/>
              <a:t> </a:t>
            </a:r>
          </a:p>
          <a:p>
            <a:r>
              <a:rPr lang="en-US" sz="2400" dirty="0"/>
              <a:t>― Rumi, The Essential Rumi</a:t>
            </a:r>
          </a:p>
          <a:p>
            <a:r>
              <a:rPr lang="en-US" sz="2400" dirty="0"/>
              <a:t> </a:t>
            </a:r>
          </a:p>
        </p:txBody>
      </p:sp>
    </p:spTree>
    <p:extLst>
      <p:ext uri="{BB962C8B-B14F-4D97-AF65-F5344CB8AC3E}">
        <p14:creationId xmlns:p14="http://schemas.microsoft.com/office/powerpoint/2010/main" val="1539366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234B939F-5485-4457-A8A1-ABB81A384479}"/>
              </a:ext>
            </a:extLst>
          </p:cNvPr>
          <p:cNvPicPr>
            <a:picLocks noChangeAspect="1"/>
          </p:cNvPicPr>
          <p:nvPr/>
        </p:nvPicPr>
        <p:blipFill rotWithShape="1">
          <a:blip r:embed="rId2"/>
          <a:srcRect r="-2" b="15603"/>
          <a:stretch/>
        </p:blipFill>
        <p:spPr>
          <a:xfrm>
            <a:off x="20" y="10"/>
            <a:ext cx="12191979" cy="6857990"/>
          </a:xfrm>
          <a:prstGeom prst="rect">
            <a:avLst/>
          </a:prstGeom>
        </p:spPr>
      </p:pic>
      <p:sp>
        <p:nvSpPr>
          <p:cNvPr id="13" name="Rectangle 12">
            <a:extLst>
              <a:ext uri="{FF2B5EF4-FFF2-40B4-BE49-F238E27FC236}">
                <a16:creationId xmlns:a16="http://schemas.microsoft.com/office/drawing/2014/main" id="{0A9CD935-5B3A-44F4-9F19-CFFDBD2A8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2780581"/>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0966" y="99830"/>
            <a:ext cx="12082189" cy="6689288"/>
          </a:xfrm>
        </p:spPr>
        <p:txBody>
          <a:bodyPr vert="horz" lIns="91440" tIns="45720" rIns="91440" bIns="45720" rtlCol="0" anchor="t">
            <a:normAutofit/>
          </a:bodyPr>
          <a:lstStyle/>
          <a:p>
            <a:r>
              <a:rPr lang="en-US" dirty="0">
                <a:solidFill>
                  <a:schemeClr val="tx1"/>
                </a:solidFill>
              </a:rPr>
              <a:t>11</a:t>
            </a: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445636" y="1243706"/>
            <a:ext cx="11272847" cy="4739759"/>
          </a:xfrm>
          <a:prstGeom prst="rect">
            <a:avLst/>
          </a:prstGeom>
        </p:spPr>
        <p:txBody>
          <a:bodyPr wrap="square">
            <a:spAutoFit/>
          </a:bodyPr>
          <a:lstStyle/>
          <a:p>
            <a:r>
              <a:rPr lang="en-US" sz="3200" dirty="0"/>
              <a:t>Other attributes of perfection are to fear God, to love God by loving His servants, to exercise mildness and forbearance and calm, to be sincere, amenable, clement and compassionate; to have resolution and courage, trustworthiness and energy, to strive and struggle, to be generous, loyal, without malice, to have zeal and a sense of honor, to be high-minded and magnanimous, and to have regard for the rights of others.</a:t>
            </a:r>
          </a:p>
          <a:p>
            <a:endParaRPr lang="en-US" dirty="0"/>
          </a:p>
          <a:p>
            <a:endParaRPr lang="en-US" dirty="0"/>
          </a:p>
          <a:p>
            <a:r>
              <a:rPr lang="en-US" sz="2400" dirty="0"/>
              <a:t>'</a:t>
            </a:r>
            <a:r>
              <a:rPr lang="en-US" sz="2400" dirty="0" err="1"/>
              <a:t>Abdu'l-Bahà</a:t>
            </a:r>
            <a:r>
              <a:rPr lang="en-US" sz="2400" dirty="0"/>
              <a:t>- The Secret of Divine Civilization</a:t>
            </a:r>
          </a:p>
          <a:p>
            <a:endParaRPr lang="en-US" dirty="0"/>
          </a:p>
        </p:txBody>
      </p:sp>
    </p:spTree>
    <p:extLst>
      <p:ext uri="{BB962C8B-B14F-4D97-AF65-F5344CB8AC3E}">
        <p14:creationId xmlns:p14="http://schemas.microsoft.com/office/powerpoint/2010/main" val="36373275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234B939F-5485-4457-A8A1-ABB81A384479}"/>
              </a:ext>
            </a:extLst>
          </p:cNvPr>
          <p:cNvPicPr>
            <a:picLocks noChangeAspect="1"/>
          </p:cNvPicPr>
          <p:nvPr/>
        </p:nvPicPr>
        <p:blipFill rotWithShape="1">
          <a:blip r:embed="rId2"/>
          <a:srcRect r="-2" b="15603"/>
          <a:stretch/>
        </p:blipFill>
        <p:spPr>
          <a:xfrm>
            <a:off x="20" y="10"/>
            <a:ext cx="12191979" cy="6857990"/>
          </a:xfrm>
          <a:prstGeom prst="rect">
            <a:avLst/>
          </a:prstGeom>
        </p:spPr>
      </p:pic>
      <p:sp>
        <p:nvSpPr>
          <p:cNvPr id="13" name="Rectangle 12">
            <a:extLst>
              <a:ext uri="{FF2B5EF4-FFF2-40B4-BE49-F238E27FC236}">
                <a16:creationId xmlns:a16="http://schemas.microsoft.com/office/drawing/2014/main" id="{0A9CD935-5B3A-44F4-9F19-CFFDBD2A8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2780581"/>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0966" y="99830"/>
            <a:ext cx="12082189" cy="6689288"/>
          </a:xfrm>
        </p:spPr>
        <p:txBody>
          <a:bodyPr vert="horz" lIns="91440" tIns="45720" rIns="91440" bIns="45720" rtlCol="0" anchor="t">
            <a:normAutofit/>
          </a:bodyPr>
          <a:lstStyle/>
          <a:p>
            <a:r>
              <a:rPr lang="en-US" dirty="0">
                <a:solidFill>
                  <a:schemeClr val="tx1"/>
                </a:solidFill>
              </a:rPr>
              <a:t>12</a:t>
            </a: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501712" y="1829512"/>
            <a:ext cx="10551636" cy="2646878"/>
          </a:xfrm>
          <a:prstGeom prst="rect">
            <a:avLst/>
          </a:prstGeom>
        </p:spPr>
        <p:txBody>
          <a:bodyPr wrap="square">
            <a:spAutoFit/>
          </a:bodyPr>
          <a:lstStyle/>
          <a:p>
            <a:r>
              <a:rPr lang="en-US" sz="3200" cap="all" dirty="0"/>
              <a:t>strive</a:t>
            </a:r>
            <a:r>
              <a:rPr lang="en-US" sz="3200" dirty="0"/>
              <a:t> as much as ye can to turn wholly toward the Kingdom, that ye may acquire innate courage and ideal power.</a:t>
            </a:r>
          </a:p>
          <a:p>
            <a:endParaRPr lang="en-US" sz="2400" dirty="0"/>
          </a:p>
          <a:p>
            <a:endParaRPr lang="en-US" dirty="0"/>
          </a:p>
          <a:p>
            <a:endParaRPr lang="en-US" dirty="0"/>
          </a:p>
          <a:p>
            <a:endParaRPr lang="en-US" dirty="0"/>
          </a:p>
          <a:p>
            <a:r>
              <a:rPr lang="en-US" sz="2400" dirty="0"/>
              <a:t>Selections from the Writings of ‘</a:t>
            </a:r>
            <a:r>
              <a:rPr lang="en-US" sz="2400" dirty="0" err="1"/>
              <a:t>Abdu’l‑Bahá</a:t>
            </a:r>
            <a:endParaRPr lang="en-US" sz="2400" dirty="0"/>
          </a:p>
        </p:txBody>
      </p:sp>
    </p:spTree>
    <p:extLst>
      <p:ext uri="{BB962C8B-B14F-4D97-AF65-F5344CB8AC3E}">
        <p14:creationId xmlns:p14="http://schemas.microsoft.com/office/powerpoint/2010/main" val="574654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234B939F-5485-4457-A8A1-ABB81A384479}"/>
              </a:ext>
            </a:extLst>
          </p:cNvPr>
          <p:cNvPicPr>
            <a:picLocks noChangeAspect="1"/>
          </p:cNvPicPr>
          <p:nvPr/>
        </p:nvPicPr>
        <p:blipFill rotWithShape="1">
          <a:blip r:embed="rId2"/>
          <a:srcRect r="-2" b="15603"/>
          <a:stretch/>
        </p:blipFill>
        <p:spPr>
          <a:xfrm>
            <a:off x="20" y="10"/>
            <a:ext cx="12191979" cy="6857990"/>
          </a:xfrm>
          <a:prstGeom prst="rect">
            <a:avLst/>
          </a:prstGeom>
        </p:spPr>
      </p:pic>
      <p:sp>
        <p:nvSpPr>
          <p:cNvPr id="13" name="Rectangle 12">
            <a:extLst>
              <a:ext uri="{FF2B5EF4-FFF2-40B4-BE49-F238E27FC236}">
                <a16:creationId xmlns:a16="http://schemas.microsoft.com/office/drawing/2014/main" id="{0A9CD935-5B3A-44F4-9F19-CFFDBD2A8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2780581"/>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0966" y="99830"/>
            <a:ext cx="12082189" cy="6689288"/>
          </a:xfrm>
        </p:spPr>
        <p:txBody>
          <a:bodyPr vert="horz" lIns="91440" tIns="45720" rIns="91440" bIns="45720" rtlCol="0" anchor="t">
            <a:normAutofit/>
          </a:bodyPr>
          <a:lstStyle/>
          <a:p>
            <a:r>
              <a:rPr lang="en-US" dirty="0">
                <a:solidFill>
                  <a:schemeClr val="tx1"/>
                </a:solidFill>
              </a:rPr>
              <a:t>13</a:t>
            </a: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534138" y="1742265"/>
            <a:ext cx="11116062" cy="3570208"/>
          </a:xfrm>
          <a:prstGeom prst="rect">
            <a:avLst/>
          </a:prstGeom>
        </p:spPr>
        <p:txBody>
          <a:bodyPr wrap="square">
            <a:spAutoFit/>
          </a:bodyPr>
          <a:lstStyle/>
          <a:p>
            <a:r>
              <a:rPr lang="en-US" sz="3200" dirty="0"/>
              <a:t>“The only tyrant I accept in this world is the ‘still small voice’ within me. And even though I have to face the prospect of being a minority of one, I humbly believe I have the courage to be in such a hopeless minority.”</a:t>
            </a:r>
            <a:br>
              <a:rPr lang="en-US" sz="3200" dirty="0"/>
            </a:br>
            <a:endParaRPr lang="en-US" sz="3200" dirty="0"/>
          </a:p>
          <a:p>
            <a:r>
              <a:rPr lang="en-US" sz="2400" dirty="0"/>
              <a:t> </a:t>
            </a:r>
          </a:p>
          <a:p>
            <a:r>
              <a:rPr lang="en-US" sz="2400" dirty="0"/>
              <a:t>― Mahatma Gandhi</a:t>
            </a:r>
          </a:p>
          <a:p>
            <a:r>
              <a:rPr lang="en-US" dirty="0"/>
              <a:t> </a:t>
            </a:r>
          </a:p>
        </p:txBody>
      </p:sp>
    </p:spTree>
    <p:extLst>
      <p:ext uri="{BB962C8B-B14F-4D97-AF65-F5344CB8AC3E}">
        <p14:creationId xmlns:p14="http://schemas.microsoft.com/office/powerpoint/2010/main" val="1662288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234B939F-5485-4457-A8A1-ABB81A384479}"/>
              </a:ext>
            </a:extLst>
          </p:cNvPr>
          <p:cNvPicPr>
            <a:picLocks noChangeAspect="1"/>
          </p:cNvPicPr>
          <p:nvPr/>
        </p:nvPicPr>
        <p:blipFill rotWithShape="1">
          <a:blip r:embed="rId3"/>
          <a:srcRect r="-2" b="15603"/>
          <a:stretch/>
        </p:blipFill>
        <p:spPr>
          <a:xfrm>
            <a:off x="20" y="10"/>
            <a:ext cx="12191979" cy="6857990"/>
          </a:xfrm>
          <a:prstGeom prst="rect">
            <a:avLst/>
          </a:prstGeom>
        </p:spPr>
      </p:pic>
      <p:sp>
        <p:nvSpPr>
          <p:cNvPr id="13" name="Rectangle 12">
            <a:extLst>
              <a:ext uri="{FF2B5EF4-FFF2-40B4-BE49-F238E27FC236}">
                <a16:creationId xmlns:a16="http://schemas.microsoft.com/office/drawing/2014/main" id="{0A9CD935-5B3A-44F4-9F19-CFFDBD2A8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2780581"/>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0966" y="99830"/>
            <a:ext cx="12082189" cy="6689288"/>
          </a:xfrm>
        </p:spPr>
        <p:txBody>
          <a:bodyPr vert="horz" lIns="91440" tIns="45720" rIns="91440" bIns="45720" rtlCol="0" anchor="t">
            <a:normAutofit/>
          </a:bodyPr>
          <a:lstStyle/>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r>
              <a:rPr lang="en-US" sz="1800" dirty="0"/>
              <a:t>Best Speech Ever | </a:t>
            </a:r>
            <a:r>
              <a:rPr lang="en-US" sz="1800" dirty="0" err="1"/>
              <a:t>Malala</a:t>
            </a:r>
            <a:r>
              <a:rPr lang="en-US" sz="1800" dirty="0"/>
              <a:t> </a:t>
            </a:r>
            <a:r>
              <a:rPr lang="en-US" sz="1800" dirty="0" err="1"/>
              <a:t>Yousafzai</a:t>
            </a:r>
            <a:r>
              <a:rPr lang="en-US" sz="1800" dirty="0"/>
              <a:t> Speech | Why Is It - Powerful Speech</a:t>
            </a:r>
          </a:p>
          <a:p>
            <a:r>
              <a:rPr lang="en-US" sz="1800" dirty="0"/>
              <a:t> </a:t>
            </a: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7193C1"/>
            </a:solidFill>
            <a:prstDash val="dash"/>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3048000" y="3105835"/>
            <a:ext cx="6096000" cy="646331"/>
          </a:xfrm>
          <a:prstGeom prst="rect">
            <a:avLst/>
          </a:prstGeom>
        </p:spPr>
        <p:txBody>
          <a:bodyPr>
            <a:spAutoFit/>
          </a:bodyPr>
          <a:lstStyle/>
          <a:p>
            <a:r>
              <a:rPr lang="en-US" dirty="0">
                <a:hlinkClick r:id="rId4"/>
              </a:rPr>
              <a:t>https://www.youtube.com/watch?v=12bN7P7-GvA</a:t>
            </a:r>
            <a:endParaRPr lang="en-US" dirty="0"/>
          </a:p>
          <a:p>
            <a:r>
              <a:rPr lang="en-US" dirty="0"/>
              <a:t> </a:t>
            </a:r>
          </a:p>
        </p:txBody>
      </p:sp>
      <p:pic>
        <p:nvPicPr>
          <p:cNvPr id="5" name="Online Media 4" title="Best Speech Ever | Malala Yousafzai Speech | Why Is It - Powerful Speech">
            <a:hlinkClick r:id="" action="ppaction://media"/>
            <a:extLst>
              <a:ext uri="{FF2B5EF4-FFF2-40B4-BE49-F238E27FC236}">
                <a16:creationId xmlns:a16="http://schemas.microsoft.com/office/drawing/2014/main" id="{58F0207E-B17A-47E8-8F65-5881269E4546}"/>
              </a:ext>
            </a:extLst>
          </p:cNvPr>
          <p:cNvPicPr>
            <a:picLocks noRot="1" noChangeAspect="1"/>
          </p:cNvPicPr>
          <p:nvPr>
            <a:videoFile r:link="rId1"/>
          </p:nvPr>
        </p:nvPicPr>
        <p:blipFill>
          <a:blip r:embed="rId5"/>
          <a:stretch>
            <a:fillRect/>
          </a:stretch>
        </p:blipFill>
        <p:spPr>
          <a:xfrm>
            <a:off x="1220371" y="709353"/>
            <a:ext cx="9743596" cy="5480773"/>
          </a:xfrm>
          <a:prstGeom prst="rect">
            <a:avLst/>
          </a:prstGeom>
        </p:spPr>
      </p:pic>
    </p:spTree>
    <p:extLst>
      <p:ext uri="{BB962C8B-B14F-4D97-AF65-F5344CB8AC3E}">
        <p14:creationId xmlns:p14="http://schemas.microsoft.com/office/powerpoint/2010/main" val="305923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OffsetVTI">
  <a:themeElements>
    <a:clrScheme name="Office Theme">
      <a:dk1>
        <a:srgbClr val="000000"/>
      </a:dk1>
      <a:lt1>
        <a:srgbClr val="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Dante">
      <a:majorFont>
        <a:latin typeface="Dante"/>
        <a:ea typeface=""/>
        <a:cs typeface=""/>
      </a:majorFont>
      <a:minorFont>
        <a:latin typeface="Dan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setVTI" id="{17A3166B-76FF-4669-8F6D-D4251AE158D8}" vid="{4532814A-B5F8-4CFD-BC69-A007D492DA47}"/>
    </a:ext>
  </a:extLst>
</a:theme>
</file>

<file path=docProps/app.xml><?xml version="1.0" encoding="utf-8"?>
<Properties xmlns="http://schemas.openxmlformats.org/officeDocument/2006/extended-properties" xmlns:vt="http://schemas.openxmlformats.org/officeDocument/2006/docPropsVTypes">
  <Template>office theme</Template>
  <TotalTime>231</TotalTime>
  <Words>715</Words>
  <Application>Microsoft Office PowerPoint</Application>
  <PresentationFormat>Widescreen</PresentationFormat>
  <Paragraphs>223</Paragraphs>
  <Slides>16</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Dante</vt:lpstr>
      <vt:lpstr>Dante (Headings)2</vt:lpstr>
      <vt:lpstr>Wingdings 2</vt:lpstr>
      <vt:lpstr>OffsetVTI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cp:lastModifiedBy>
  <cp:revision>325</cp:revision>
  <dcterms:created xsi:type="dcterms:W3CDTF">2020-07-19T15:47:30Z</dcterms:created>
  <dcterms:modified xsi:type="dcterms:W3CDTF">2020-07-24T22:35:58Z</dcterms:modified>
</cp:coreProperties>
</file>