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69" r:id="rId2"/>
    <p:sldId id="258" r:id="rId3"/>
    <p:sldId id="259" r:id="rId4"/>
    <p:sldId id="260" r:id="rId5"/>
    <p:sldId id="261" r:id="rId6"/>
    <p:sldId id="262" r:id="rId7"/>
    <p:sldId id="263" r:id="rId8"/>
    <p:sldId id="264" r:id="rId9"/>
    <p:sldId id="271" r:id="rId10"/>
    <p:sldId id="265" r:id="rId11"/>
    <p:sldId id="266" r:id="rId12"/>
    <p:sldId id="267" r:id="rId13"/>
    <p:sldId id="268" r:id="rId14"/>
    <p:sldId id="270" r:id="rId1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D0B765-B4A5-45EF-9C97-3A41D3598E2A}" v="636" dt="2020-06-02T16:04:20.227"/>
    <p1510:client id="{A5D481F9-1625-46E9-82D0-5FF8B6227801}" v="1421" dt="2020-06-02T16:28:34.2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9" autoAdjust="0"/>
    <p:restoredTop sz="94660" autoAdjust="0"/>
  </p:normalViewPr>
  <p:slideViewPr>
    <p:cSldViewPr>
      <p:cViewPr varScale="1">
        <p:scale>
          <a:sx n="122" d="100"/>
          <a:sy n="122" d="100"/>
        </p:scale>
        <p:origin x="114" y="282"/>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4" d="100"/>
          <a:sy n="84" d="100"/>
        </p:scale>
        <p:origin x="1002"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4A8D02-4E65-4CCD-8312-4AB164C6C77D}" type="datetimeFigureOut">
              <a:rPr lang="en-US"/>
              <a:t>6/5/2020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19DBA-4540-49B3-8FA9-6259387ECF9E}" type="slidenum">
              <a:rPr/>
              <a:t>‹#›</a:t>
            </a:fld>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755D9-D361-47B8-9652-3B4EA9776CE5}" type="datetimeFigureOut">
              <a:rPr lang="en-US"/>
              <a:t>6/5/2020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36274-F2B9-4C45-BBB4-0EDF4CD651A7}" type="slidenum">
              <a:rPr/>
              <a:t>‹#›</a:t>
            </a:fld>
            <a:endParaRPr/>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a:t>
            </a:fld>
            <a:endParaRPr lang="en-US"/>
          </a:p>
        </p:txBody>
      </p:sp>
    </p:spTree>
    <p:extLst>
      <p:ext uri="{BB962C8B-B14F-4D97-AF65-F5344CB8AC3E}">
        <p14:creationId xmlns:p14="http://schemas.microsoft.com/office/powerpoint/2010/main" val="384689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2</a:t>
            </a:fld>
            <a:endParaRPr lang="en-US"/>
          </a:p>
        </p:txBody>
      </p:sp>
    </p:spTree>
    <p:extLst>
      <p:ext uri="{BB962C8B-B14F-4D97-AF65-F5344CB8AC3E}">
        <p14:creationId xmlns:p14="http://schemas.microsoft.com/office/powerpoint/2010/main" val="2405613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3</a:t>
            </a:fld>
            <a:endParaRPr lang="en-US"/>
          </a:p>
        </p:txBody>
      </p:sp>
    </p:spTree>
    <p:extLst>
      <p:ext uri="{BB962C8B-B14F-4D97-AF65-F5344CB8AC3E}">
        <p14:creationId xmlns:p14="http://schemas.microsoft.com/office/powerpoint/2010/main" val="337683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4</a:t>
            </a:fld>
            <a:endParaRPr lang="en-US"/>
          </a:p>
        </p:txBody>
      </p:sp>
    </p:spTree>
    <p:extLst>
      <p:ext uri="{BB962C8B-B14F-4D97-AF65-F5344CB8AC3E}">
        <p14:creationId xmlns:p14="http://schemas.microsoft.com/office/powerpoint/2010/main" val="3145508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5</a:t>
            </a:fld>
            <a:endParaRPr lang="en-US"/>
          </a:p>
        </p:txBody>
      </p:sp>
    </p:spTree>
    <p:extLst>
      <p:ext uri="{BB962C8B-B14F-4D97-AF65-F5344CB8AC3E}">
        <p14:creationId xmlns:p14="http://schemas.microsoft.com/office/powerpoint/2010/main" val="1217812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6</a:t>
            </a:fld>
            <a:endParaRPr lang="en-US"/>
          </a:p>
        </p:txBody>
      </p:sp>
    </p:spTree>
    <p:extLst>
      <p:ext uri="{BB962C8B-B14F-4D97-AF65-F5344CB8AC3E}">
        <p14:creationId xmlns:p14="http://schemas.microsoft.com/office/powerpoint/2010/main" val="2930064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7</a:t>
            </a:fld>
            <a:endParaRPr lang="en-US"/>
          </a:p>
        </p:txBody>
      </p:sp>
    </p:spTree>
    <p:extLst>
      <p:ext uri="{BB962C8B-B14F-4D97-AF65-F5344CB8AC3E}">
        <p14:creationId xmlns:p14="http://schemas.microsoft.com/office/powerpoint/2010/main" val="465873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8</a:t>
            </a:fld>
            <a:endParaRPr lang="en-US"/>
          </a:p>
        </p:txBody>
      </p:sp>
    </p:spTree>
    <p:extLst>
      <p:ext uri="{BB962C8B-B14F-4D97-AF65-F5344CB8AC3E}">
        <p14:creationId xmlns:p14="http://schemas.microsoft.com/office/powerpoint/2010/main" val="1943608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9</a:t>
            </a:fld>
            <a:endParaRPr lang="en-US"/>
          </a:p>
        </p:txBody>
      </p:sp>
    </p:spTree>
    <p:extLst>
      <p:ext uri="{BB962C8B-B14F-4D97-AF65-F5344CB8AC3E}">
        <p14:creationId xmlns:p14="http://schemas.microsoft.com/office/powerpoint/2010/main" val="302247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10</a:t>
            </a:fld>
            <a:endParaRPr lang="en-US"/>
          </a:p>
        </p:txBody>
      </p:sp>
    </p:spTree>
    <p:extLst>
      <p:ext uri="{BB962C8B-B14F-4D97-AF65-F5344CB8AC3E}">
        <p14:creationId xmlns:p14="http://schemas.microsoft.com/office/powerpoint/2010/main" val="1650655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11</a:t>
            </a:fld>
            <a:endParaRPr lang="en-US"/>
          </a:p>
        </p:txBody>
      </p:sp>
    </p:spTree>
    <p:extLst>
      <p:ext uri="{BB962C8B-B14F-4D97-AF65-F5344CB8AC3E}">
        <p14:creationId xmlns:p14="http://schemas.microsoft.com/office/powerpoint/2010/main" val="272784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12</a:t>
            </a:fld>
            <a:endParaRPr lang="en-US"/>
          </a:p>
        </p:txBody>
      </p:sp>
    </p:spTree>
    <p:extLst>
      <p:ext uri="{BB962C8B-B14F-4D97-AF65-F5344CB8AC3E}">
        <p14:creationId xmlns:p14="http://schemas.microsoft.com/office/powerpoint/2010/main" val="327175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13</a:t>
            </a:fld>
            <a:endParaRPr lang="en-US"/>
          </a:p>
        </p:txBody>
      </p:sp>
    </p:spTree>
    <p:extLst>
      <p:ext uri="{BB962C8B-B14F-4D97-AF65-F5344CB8AC3E}">
        <p14:creationId xmlns:p14="http://schemas.microsoft.com/office/powerpoint/2010/main" val="2687843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14</a:t>
            </a:fld>
            <a:endParaRPr lang="en-US"/>
          </a:p>
        </p:txBody>
      </p:sp>
    </p:spTree>
    <p:extLst>
      <p:ext uri="{BB962C8B-B14F-4D97-AF65-F5344CB8AC3E}">
        <p14:creationId xmlns:p14="http://schemas.microsoft.com/office/powerpoint/2010/main" val="380882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371600"/>
            <a:ext cx="9144000" cy="3505200"/>
          </a:xfrm>
        </p:spPr>
        <p:txBody>
          <a:bodyPr>
            <a:noAutofit/>
          </a:bodyPr>
          <a:lstStyle>
            <a:lvl1pPr>
              <a:defRPr sz="7200"/>
            </a:lvl1pPr>
          </a:lstStyle>
          <a:p>
            <a:r>
              <a:t>Click to edit Master title style</a:t>
            </a:r>
          </a:p>
        </p:txBody>
      </p:sp>
      <p:sp>
        <p:nvSpPr>
          <p:cNvPr id="3" name="Subtitle 2"/>
          <p:cNvSpPr>
            <a:spLocks noGrp="1"/>
          </p:cNvSpPr>
          <p:nvPr>
            <p:ph type="subTitle" idx="1"/>
          </p:nvPr>
        </p:nvSpPr>
        <p:spPr>
          <a:xfrm>
            <a:off x="1522413" y="4953000"/>
            <a:ext cx="8229600" cy="10668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p:cNvSpPr>
            <a:spLocks noGrp="1"/>
          </p:cNvSpPr>
          <p:nvPr>
            <p:ph type="dt" sz="half" idx="10"/>
          </p:nvPr>
        </p:nvSpPr>
        <p:spPr/>
        <p:txBody>
          <a:bodyPr/>
          <a:lstStyle/>
          <a:p>
            <a:fld id="{83829175-527E-46A3-863C-1BB1F163B849}" type="datetimeFigureOut">
              <a:rPr lang="en-US"/>
              <a:t>6/5/2020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85686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lvl5pPr>
              <a:defRPr/>
            </a:lvl5pPr>
            <a:lvl6pPr>
              <a:defRPr baseline="0"/>
            </a:lvl6pPr>
            <a:lvl7pPr>
              <a:defRPr baseline="0"/>
            </a:lvl7pPr>
            <a:lvl8pPr>
              <a:defRPr baseline="0"/>
            </a:lvl8pPr>
            <a:lvl9pPr>
              <a:defRPr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6/5/2020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29945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2414" y="2514601"/>
            <a:ext cx="9144000" cy="2819400"/>
          </a:xfrm>
        </p:spPr>
        <p:txBody>
          <a:bodyPr anchor="b">
            <a:noAutofit/>
          </a:bodyPr>
          <a:lstStyle>
            <a:lvl1pPr algn="l">
              <a:defRPr sz="6600" b="0" i="0" cap="none" baseline="0"/>
            </a:lvl1pPr>
          </a:lstStyle>
          <a:p>
            <a:r>
              <a:t>Click to edit Master title style</a:t>
            </a:r>
          </a:p>
        </p:txBody>
      </p:sp>
      <p:sp>
        <p:nvSpPr>
          <p:cNvPr id="3" name="Text Placeholder 2"/>
          <p:cNvSpPr>
            <a:spLocks noGrp="1"/>
          </p:cNvSpPr>
          <p:nvPr>
            <p:ph type="body" idx="1"/>
          </p:nvPr>
        </p:nvSpPr>
        <p:spPr>
          <a:xfrm>
            <a:off x="1522413" y="990600"/>
            <a:ext cx="8229600"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t>Click to edit Master text styles</a:t>
            </a:r>
          </a:p>
        </p:txBody>
      </p:sp>
      <p:sp>
        <p:nvSpPr>
          <p:cNvPr id="4" name="Date Placeholder 3"/>
          <p:cNvSpPr>
            <a:spLocks noGrp="1"/>
          </p:cNvSpPr>
          <p:nvPr>
            <p:ph type="dt" sz="half" idx="10"/>
          </p:nvPr>
        </p:nvSpPr>
        <p:spPr/>
        <p:txBody>
          <a:bodyPr/>
          <a:lstStyle/>
          <a:p>
            <a:fld id="{83829175-527E-46A3-863C-1BB1F163B849}" type="datetimeFigureOut">
              <a:rPr lang="en-US"/>
              <a:t>6/5/2020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60699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p>
            <a:r>
              <a:t>Click to edit Master title style</a:t>
            </a:r>
          </a:p>
        </p:txBody>
      </p:sp>
      <p:sp>
        <p:nvSpPr>
          <p:cNvPr id="3" name="Content Placeholder 2"/>
          <p:cNvSpPr>
            <a:spLocks noGrp="1"/>
          </p:cNvSpPr>
          <p:nvPr>
            <p:ph sz="half" idx="1"/>
          </p:nvPr>
        </p:nvSpPr>
        <p:spPr>
          <a:xfrm>
            <a:off x="1522414" y="1828800"/>
            <a:ext cx="4645152"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Content Placeholder 3"/>
          <p:cNvSpPr>
            <a:spLocks noGrp="1"/>
          </p:cNvSpPr>
          <p:nvPr>
            <p:ph sz="half" idx="2"/>
          </p:nvPr>
        </p:nvSpPr>
        <p:spPr>
          <a:xfrm>
            <a:off x="6475412" y="1828800"/>
            <a:ext cx="4648201"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5" name="Date Placeholder 4"/>
          <p:cNvSpPr>
            <a:spLocks noGrp="1"/>
          </p:cNvSpPr>
          <p:nvPr>
            <p:ph type="dt" sz="half" idx="10"/>
          </p:nvPr>
        </p:nvSpPr>
        <p:spPr/>
        <p:txBody>
          <a:bodyPr/>
          <a:lstStyle/>
          <a:p>
            <a:fld id="{83829175-527E-46A3-863C-1BB1F163B849}" type="datetimeFigureOut">
              <a:rPr lang="en-US"/>
              <a:t>6/5/2020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57697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lvl1pPr>
              <a:defRPr/>
            </a:lvl1pPr>
          </a:lstStyle>
          <a:p>
            <a:r>
              <a:t>Click to edit Master title style</a:t>
            </a:r>
          </a:p>
        </p:txBody>
      </p:sp>
      <p:sp>
        <p:nvSpPr>
          <p:cNvPr id="3" name="Text Placeholder 2"/>
          <p:cNvSpPr>
            <a:spLocks noGrp="1"/>
          </p:cNvSpPr>
          <p:nvPr>
            <p:ph type="body" idx="1"/>
          </p:nvPr>
        </p:nvSpPr>
        <p:spPr>
          <a:xfrm>
            <a:off x="1522414"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1522414"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5" name="Text Placeholder 4"/>
          <p:cNvSpPr>
            <a:spLocks noGrp="1"/>
          </p:cNvSpPr>
          <p:nvPr>
            <p:ph type="body" sz="quarter" idx="3"/>
          </p:nvPr>
        </p:nvSpPr>
        <p:spPr>
          <a:xfrm>
            <a:off x="6478462"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6478462"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7" name="Date Placeholder 6"/>
          <p:cNvSpPr>
            <a:spLocks noGrp="1"/>
          </p:cNvSpPr>
          <p:nvPr>
            <p:ph type="dt" sz="half" idx="10"/>
          </p:nvPr>
        </p:nvSpPr>
        <p:spPr/>
        <p:txBody>
          <a:bodyPr/>
          <a:lstStyle/>
          <a:p>
            <a:fld id="{83829175-527E-46A3-863C-1BB1F163B849}" type="datetimeFigureOut">
              <a:rPr lang="en-US"/>
              <a:t>6/5/2020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50123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Date Placeholder 2"/>
          <p:cNvSpPr>
            <a:spLocks noGrp="1"/>
          </p:cNvSpPr>
          <p:nvPr>
            <p:ph type="dt" sz="half" idx="10"/>
          </p:nvPr>
        </p:nvSpPr>
        <p:spPr/>
        <p:txBody>
          <a:bodyPr/>
          <a:lstStyle/>
          <a:p>
            <a:fld id="{83829175-527E-46A3-863C-1BB1F163B849}" type="datetimeFigureOut">
              <a:rPr lang="en-US"/>
              <a:t>6/5/2020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45570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829175-527E-46A3-863C-1BB1F163B849}" type="datetimeFigureOut">
              <a:rPr lang="en-US"/>
              <a:t>6/5/2020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395201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t>Click to edit Master title style</a:t>
            </a:r>
          </a:p>
        </p:txBody>
      </p:sp>
      <p:sp>
        <p:nvSpPr>
          <p:cNvPr id="3" name="Content Placeholder 2"/>
          <p:cNvSpPr>
            <a:spLocks noGrp="1"/>
          </p:cNvSpPr>
          <p:nvPr>
            <p:ph idx="1"/>
          </p:nvPr>
        </p:nvSpPr>
        <p:spPr>
          <a:xfrm>
            <a:off x="5180012" y="838200"/>
            <a:ext cx="6172201" cy="5181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8" name="Date Placeholder 7"/>
          <p:cNvSpPr>
            <a:spLocks noGrp="1"/>
          </p:cNvSpPr>
          <p:nvPr>
            <p:ph type="dt" sz="half" idx="10"/>
          </p:nvPr>
        </p:nvSpPr>
        <p:spPr/>
        <p:txBody>
          <a:bodyPr/>
          <a:lstStyle/>
          <a:p>
            <a:fld id="{83829175-527E-46A3-863C-1BB1F163B849}" type="datetimeFigureOut">
              <a:rPr lang="en-US"/>
              <a:pPr/>
              <a:t>6/5/2020</a:t>
            </a:fld>
            <a:endParaRPr/>
          </a:p>
        </p:txBody>
      </p:sp>
      <p:sp>
        <p:nvSpPr>
          <p:cNvPr id="9" name="Footer Placeholder 8"/>
          <p:cNvSpPr>
            <a:spLocks noGrp="1"/>
          </p:cNvSpPr>
          <p:nvPr>
            <p:ph type="ftr" sz="quarter" idx="11"/>
          </p:nvPr>
        </p:nvSpPr>
        <p:spPr/>
        <p:txBody>
          <a:bodyPr/>
          <a:lstStyle/>
          <a:p>
            <a:endParaRPr/>
          </a:p>
        </p:txBody>
      </p:sp>
      <p:sp>
        <p:nvSpPr>
          <p:cNvPr id="10" name="Slide Number Placeholder 9"/>
          <p:cNvSpPr>
            <a:spLocks noGrp="1"/>
          </p:cNvSpPr>
          <p:nvPr>
            <p:ph type="sldNum" sz="quarter" idx="12"/>
          </p:nvPr>
        </p:nvSpPr>
        <p:spPr/>
        <p:txBody>
          <a:bodyPr/>
          <a:lstStyle/>
          <a:p>
            <a:fld id="{E5137D0E-4A4F-4307-8994-C1891D747D59}" type="slidenum">
              <a:rPr/>
              <a:pPr/>
              <a:t>‹#›</a:t>
            </a:fld>
            <a:endParaRPr/>
          </a:p>
        </p:txBody>
      </p:sp>
    </p:spTree>
    <p:extLst>
      <p:ext uri="{BB962C8B-B14F-4D97-AF65-F5344CB8AC3E}">
        <p14:creationId xmlns:p14="http://schemas.microsoft.com/office/powerpoint/2010/main" val="201828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3812" y="458787"/>
            <a:ext cx="6626225" cy="5938837"/>
          </a:xfrm>
          <a:prstGeom prst="rect">
            <a:avLst/>
          </a:prstGeom>
          <a:noFill/>
          <a:ln>
            <a:noFill/>
          </a:ln>
          <a:effectLst>
            <a:outerShdw blurRad="292100" algn="ctr" rotWithShape="0">
              <a:prstClr val="black">
                <a:alpha val="36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t>Click to edit Master title style</a:t>
            </a:r>
          </a:p>
        </p:txBody>
      </p:sp>
      <p:sp>
        <p:nvSpPr>
          <p:cNvPr id="3" name="Picture Placeholder 2"/>
          <p:cNvSpPr>
            <a:spLocks noGrp="1"/>
          </p:cNvSpPr>
          <p:nvPr>
            <p:ph type="pic" idx="1"/>
          </p:nvPr>
        </p:nvSpPr>
        <p:spPr>
          <a:xfrm>
            <a:off x="5484812" y="836610"/>
            <a:ext cx="5867401" cy="518319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Tree>
    <p:extLst>
      <p:ext uri="{BB962C8B-B14F-4D97-AF65-F5344CB8AC3E}">
        <p14:creationId xmlns:p14="http://schemas.microsoft.com/office/powerpoint/2010/main" val="224469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baseline="0"/>
            </a:lvl6pPr>
            <a:lvl7pPr>
              <a:defRPr baseline="0"/>
            </a:lvl7pPr>
            <a:lvl8pPr>
              <a:defRPr baseline="0"/>
            </a:lvl8pPr>
            <a:lvl9pPr>
              <a:defRPr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6/5/2020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8422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2" y="533400"/>
            <a:ext cx="1371600" cy="5592764"/>
          </a:xfrm>
        </p:spPr>
        <p:txBody>
          <a:bodyPr vert="eaVert"/>
          <a:lstStyle/>
          <a:p>
            <a:r>
              <a:t>Click to edit Master title style</a:t>
            </a:r>
          </a:p>
        </p:txBody>
      </p:sp>
      <p:sp>
        <p:nvSpPr>
          <p:cNvPr id="3" name="Vertical Text Placeholder 2"/>
          <p:cNvSpPr>
            <a:spLocks noGrp="1"/>
          </p:cNvSpPr>
          <p:nvPr>
            <p:ph type="body" orient="vert" idx="1"/>
          </p:nvPr>
        </p:nvSpPr>
        <p:spPr>
          <a:xfrm>
            <a:off x="1522411" y="533400"/>
            <a:ext cx="8077201" cy="5592764"/>
          </a:xfrm>
        </p:spPr>
        <p:txBody>
          <a:bodyPr vert="eaVert"/>
          <a:lstStyle>
            <a:lvl5pPr>
              <a:defRPr/>
            </a:lvl5pPr>
            <a:lvl6pPr>
              <a:defRPr/>
            </a:lvl6pPr>
            <a:lvl7pPr>
              <a:defRPr/>
            </a:lvl7pPr>
            <a:lvl8pPr>
              <a:defRPr/>
            </a:lvl8pPr>
            <a:lvl9pPr>
              <a:defRPr/>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6/5/2020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5501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533400"/>
            <a:ext cx="9601200" cy="1143000"/>
          </a:xfrm>
          <a:prstGeom prst="rect">
            <a:avLst/>
          </a:prstGeom>
        </p:spPr>
        <p:txBody>
          <a:bodyPr vert="horz" lIns="91440" tIns="45720" rIns="91440" bIns="45720" rtlCol="0" anchor="b">
            <a:normAutofit/>
          </a:bodyPr>
          <a:lstStyle/>
          <a:p>
            <a:r>
              <a:t>Click to edit Master title style</a:t>
            </a:r>
          </a:p>
        </p:txBody>
      </p:sp>
      <p:sp>
        <p:nvSpPr>
          <p:cNvPr id="3" name="Text Placeholder 2"/>
          <p:cNvSpPr>
            <a:spLocks noGrp="1"/>
          </p:cNvSpPr>
          <p:nvPr>
            <p:ph type="body" idx="1"/>
          </p:nvPr>
        </p:nvSpPr>
        <p:spPr>
          <a:xfrm>
            <a:off x="1522414" y="1828800"/>
            <a:ext cx="9601200" cy="4191000"/>
          </a:xfrm>
          <a:prstGeom prst="rect">
            <a:avLst/>
          </a:prstGeom>
        </p:spPr>
        <p:txBody>
          <a:bodyPr vert="horz" lIns="91440" tIns="45720" rIns="91440" bIns="45720" rtlCol="0">
            <a:normAutofit/>
          </a:body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2"/>
          </p:nvPr>
        </p:nvSpPr>
        <p:spPr>
          <a:xfrm>
            <a:off x="8609012" y="6172200"/>
            <a:ext cx="1320059" cy="273049"/>
          </a:xfrm>
          <a:prstGeom prst="rect">
            <a:avLst/>
          </a:prstGeom>
        </p:spPr>
        <p:txBody>
          <a:bodyPr vert="horz" lIns="91440" tIns="45720" rIns="91440" bIns="45720" rtlCol="0" anchor="ctr"/>
          <a:lstStyle>
            <a:lvl1pPr algn="r">
              <a:defRPr sz="1000">
                <a:solidFill>
                  <a:schemeClr val="tx1"/>
                </a:solidFill>
              </a:defRPr>
            </a:lvl1pPr>
          </a:lstStyle>
          <a:p>
            <a:fld id="{83829175-527E-46A3-863C-1BB1F163B849}" type="datetimeFigureOut">
              <a:rPr lang="en-US"/>
              <a:pPr/>
              <a:t>6/5/2020</a:t>
            </a:fld>
            <a:endParaRPr/>
          </a:p>
        </p:txBody>
      </p:sp>
      <p:sp>
        <p:nvSpPr>
          <p:cNvPr id="5" name="Footer Placeholder 4"/>
          <p:cNvSpPr>
            <a:spLocks noGrp="1"/>
          </p:cNvSpPr>
          <p:nvPr>
            <p:ph type="ftr" sz="quarter" idx="3"/>
          </p:nvPr>
        </p:nvSpPr>
        <p:spPr>
          <a:xfrm>
            <a:off x="1517950" y="6172200"/>
            <a:ext cx="6862462" cy="273049"/>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133012" y="6172200"/>
            <a:ext cx="990601" cy="273049"/>
          </a:xfrm>
          <a:prstGeom prst="rect">
            <a:avLst/>
          </a:prstGeom>
        </p:spPr>
        <p:txBody>
          <a:bodyPr vert="horz" lIns="91440" tIns="45720" rIns="91440" bIns="45720" rtlCol="0" anchor="ctr"/>
          <a:lstStyle>
            <a:lvl1pPr algn="r">
              <a:defRPr sz="1000">
                <a:solidFill>
                  <a:schemeClr val="tx1"/>
                </a:solidFill>
              </a:defRPr>
            </a:lvl1pPr>
          </a:lstStyle>
          <a:p>
            <a:fld id="{E5137D0E-4A4F-4307-8994-C1891D747D59}" type="slidenum">
              <a:rPr/>
              <a:pPr/>
              <a:t>‹#›</a:t>
            </a:fld>
            <a:endParaRPr/>
          </a:p>
        </p:txBody>
      </p:sp>
    </p:spTree>
    <p:extLst>
      <p:ext uri="{BB962C8B-B14F-4D97-AF65-F5344CB8AC3E}">
        <p14:creationId xmlns:p14="http://schemas.microsoft.com/office/powerpoint/2010/main" val="1526050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ideo" Target="https://www.youtube.com/embed/NRwyAwfuZiU?feature=oembed" TargetMode="External"/><Relationship Id="rId5" Type="http://schemas.openxmlformats.org/officeDocument/2006/relationships/image" Target="../media/image8.jpeg"/><Relationship Id="rId4" Type="http://schemas.openxmlformats.org/officeDocument/2006/relationships/hyperlink" Target="https://www.youtube.com/watch?v=NRwyAwfuZi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ideo" Target="https://www.youtube.com/embed/UdkvhFgCoMk?feature=oembed" TargetMode="External"/><Relationship Id="rId5" Type="http://schemas.openxmlformats.org/officeDocument/2006/relationships/image" Target="../media/image9.jpeg"/><Relationship Id="rId4" Type="http://schemas.openxmlformats.org/officeDocument/2006/relationships/hyperlink" Target="https://www.youtube.com/watch?v=UdkvhFgCoMk"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video" Target="https://www.youtube.com/embed/videoseries?list=PLeKEuVXQmYcSZMsIW4dwyaw5rJaQg7lhW" TargetMode="External"/><Relationship Id="rId5" Type="http://schemas.openxmlformats.org/officeDocument/2006/relationships/image" Target="../media/image10.jpeg"/><Relationship Id="rId4" Type="http://schemas.openxmlformats.org/officeDocument/2006/relationships/hyperlink" Target="https://www.youtube.com/watch?v=DIkAVk32P4o&amp;list=PLeKEuVXQmYcSZMsIW4dwyaw5rJaQg7lhW&amp;index=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762001"/>
            <a:ext cx="11784549" cy="4800600"/>
          </a:xfrm>
          <a:noFill/>
          <a:ln>
            <a:noFill/>
          </a:ln>
        </p:spPr>
        <p:style>
          <a:lnRef idx="2">
            <a:schemeClr val="dk1"/>
          </a:lnRef>
          <a:fillRef idx="1">
            <a:schemeClr val="lt1"/>
          </a:fillRef>
          <a:effectRef idx="0">
            <a:schemeClr val="dk1"/>
          </a:effectRef>
          <a:fontRef idx="minor">
            <a:schemeClr val="dk1"/>
          </a:fontRef>
        </p:style>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a:ln/>
                <a:solidFill>
                  <a:schemeClr val="accent3"/>
                </a:solidFill>
              </a:rPr>
              <a:t>                                                                    </a:t>
            </a:r>
          </a:p>
          <a:p>
            <a:endParaRPr lang="en-US" b="1" dirty="0">
              <a:ln/>
              <a:solidFill>
                <a:schemeClr val="accent3"/>
              </a:solidFill>
            </a:endParaRPr>
          </a:p>
          <a:p>
            <a:endParaRPr lang="en-US" b="1" dirty="0">
              <a:ln/>
              <a:solidFill>
                <a:schemeClr val="accent3"/>
              </a:solidFill>
            </a:endParaRPr>
          </a:p>
          <a:p>
            <a:endParaRPr lang="en-US" b="1" dirty="0">
              <a:ln/>
              <a:solidFill>
                <a:schemeClr val="accent3"/>
              </a:solidFill>
            </a:endParaRPr>
          </a:p>
          <a:p>
            <a:r>
              <a:rPr lang="en-US" b="1" dirty="0">
                <a:ln/>
                <a:solidFill>
                  <a:schemeClr val="accent3"/>
                </a:solidFill>
              </a:rPr>
              <a:t>					</a:t>
            </a:r>
            <a:r>
              <a:rPr lang="en-US" b="1" dirty="0">
                <a:ln/>
                <a:solidFill>
                  <a:schemeClr val="tx1">
                    <a:lumMod val="95000"/>
                    <a:lumOff val="5000"/>
                  </a:schemeClr>
                </a:solidFill>
              </a:rPr>
              <a:t>We are one</a:t>
            </a:r>
          </a:p>
          <a:p>
            <a:r>
              <a:rPr lang="en-US" b="1" dirty="0">
                <a:ln/>
                <a:solidFill>
                  <a:schemeClr val="tx1">
                    <a:lumMod val="95000"/>
                    <a:lumOff val="5000"/>
                  </a:schemeClr>
                </a:solidFill>
              </a:rPr>
              <a:t>					By Dan Seals</a:t>
            </a:r>
          </a:p>
          <a:p>
            <a:pPr algn="ctr"/>
            <a:endParaRPr lang="en-US" b="1" dirty="0">
              <a:ln/>
              <a:solidFill>
                <a:schemeClr val="accent3"/>
              </a:solidFill>
            </a:endParaRPr>
          </a:p>
          <a:p>
            <a:pPr algn="ctr"/>
            <a:endParaRPr lang="en-US" b="1" dirty="0">
              <a:ln/>
              <a:solidFill>
                <a:schemeClr val="accent3"/>
              </a:solidFill>
            </a:endParaRPr>
          </a:p>
          <a:p>
            <a:pPr algn="ct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4"/>
              </a:rPr>
              <a:t>https://www.youtube.com/watch?v=NRwyAwfuZiU</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algn="ctr"/>
            <a:endParaRPr lang="en-US"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n-US" b="1" dirty="0">
              <a:ln/>
              <a:solidFill>
                <a:schemeClr val="accent3"/>
              </a:solidFill>
            </a:endParaRPr>
          </a:p>
        </p:txBody>
      </p:sp>
      <p:pic>
        <p:nvPicPr>
          <p:cNvPr id="2" name="Online Media 1" title="We Are One">
            <a:hlinkClick r:id="" action="ppaction://media"/>
            <a:extLst>
              <a:ext uri="{FF2B5EF4-FFF2-40B4-BE49-F238E27FC236}">
                <a16:creationId xmlns:a16="http://schemas.microsoft.com/office/drawing/2014/main" id="{FE582E7C-E97F-4C4E-AB0D-27DDEDE8316F}"/>
              </a:ext>
            </a:extLst>
          </p:cNvPr>
          <p:cNvPicPr>
            <a:picLocks noRot="1" noChangeAspect="1"/>
          </p:cNvPicPr>
          <p:nvPr>
            <a:videoFile r:link="rId1"/>
          </p:nvPr>
        </p:nvPicPr>
        <p:blipFill>
          <a:blip r:embed="rId5"/>
          <a:stretch>
            <a:fillRect/>
          </a:stretch>
        </p:blipFill>
        <p:spPr>
          <a:xfrm>
            <a:off x="1903412" y="288032"/>
            <a:ext cx="8382000" cy="6281935"/>
          </a:xfrm>
          <a:prstGeom prst="rect">
            <a:avLst/>
          </a:prstGeom>
        </p:spPr>
      </p:pic>
    </p:spTree>
    <p:extLst>
      <p:ext uri="{BB962C8B-B14F-4D97-AF65-F5344CB8AC3E}">
        <p14:creationId xmlns:p14="http://schemas.microsoft.com/office/powerpoint/2010/main" val="3504480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lnSpcReduction="10000"/>
          </a:bodyPr>
          <a:lstStyle/>
          <a:p>
            <a:r>
              <a:rPr lang="en-US" dirty="0"/>
              <a:t>                                                                    1</a:t>
            </a:r>
          </a:p>
          <a:p>
            <a:endParaRPr lang="en-US" dirty="0"/>
          </a:p>
          <a:p>
            <a:r>
              <a:rPr lang="en-US" sz="4000" dirty="0"/>
              <a:t>I implore Thee, O my Lord, by Thy name the splendors of which have encompassed the earth and the heavens, to enable me so to surrender my will to what Thou hast decreed in Thy Tablets, that I may cease to discover within me any desire except what Thou dist desire through the power of Thy sovereignty, and any will save what Thou dist destine for me by Thy will.</a:t>
            </a:r>
          </a:p>
          <a:p>
            <a:endParaRPr lang="en-US" dirty="0"/>
          </a:p>
          <a:p>
            <a:endParaRPr lang="en-US" dirty="0"/>
          </a:p>
          <a:p>
            <a:endParaRPr lang="en-US" dirty="0"/>
          </a:p>
          <a:p>
            <a:r>
              <a:rPr lang="en-US" dirty="0"/>
              <a:t>Bahà'u'llàh, Prayers and Meditations, p. 241</a:t>
            </a:r>
          </a:p>
        </p:txBody>
      </p:sp>
    </p:spTree>
    <p:extLst>
      <p:ext uri="{BB962C8B-B14F-4D97-AF65-F5344CB8AC3E}">
        <p14:creationId xmlns:p14="http://schemas.microsoft.com/office/powerpoint/2010/main" val="287311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lstStyle/>
          <a:p>
            <a:r>
              <a:rPr lang="en-US" dirty="0"/>
              <a:t>                                                                    2</a:t>
            </a:r>
          </a:p>
          <a:p>
            <a:endParaRPr lang="en-US" dirty="0"/>
          </a:p>
          <a:p>
            <a:endParaRPr lang="en-US" dirty="0"/>
          </a:p>
          <a:p>
            <a:endParaRPr lang="en-US" dirty="0"/>
          </a:p>
          <a:p>
            <a:r>
              <a:rPr lang="en-US" sz="4000" dirty="0"/>
              <a:t>The source of all good is trust in God, submission unto His command, and contentment with His holy will and pleasure.</a:t>
            </a:r>
          </a:p>
          <a:p>
            <a:endParaRPr lang="en-US" dirty="0"/>
          </a:p>
          <a:p>
            <a:endParaRPr lang="en-US" dirty="0"/>
          </a:p>
          <a:p>
            <a:endParaRPr lang="en-US" dirty="0"/>
          </a:p>
          <a:p>
            <a:endParaRPr lang="en-US" dirty="0"/>
          </a:p>
          <a:p>
            <a:r>
              <a:rPr lang="en-US" dirty="0">
                <a:ea typeface="+mn-lt"/>
                <a:cs typeface="+mn-lt"/>
              </a:rPr>
              <a:t>Bahà'u'llàh</a:t>
            </a:r>
            <a:r>
              <a:rPr lang="en-US" dirty="0"/>
              <a:t>, Tablets of Bahà'u'llàh, p. 155</a:t>
            </a:r>
          </a:p>
        </p:txBody>
      </p:sp>
    </p:spTree>
    <p:extLst>
      <p:ext uri="{BB962C8B-B14F-4D97-AF65-F5344CB8AC3E}">
        <p14:creationId xmlns:p14="http://schemas.microsoft.com/office/powerpoint/2010/main" val="85990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lstStyle/>
          <a:p>
            <a:r>
              <a:rPr lang="en-US" dirty="0"/>
              <a:t>                                                                    3</a:t>
            </a:r>
          </a:p>
          <a:p>
            <a:endParaRPr lang="en-US" dirty="0"/>
          </a:p>
          <a:p>
            <a:endParaRPr lang="en-US" dirty="0"/>
          </a:p>
          <a:p>
            <a:endParaRPr lang="en-US" dirty="0"/>
          </a:p>
          <a:p>
            <a:r>
              <a:rPr lang="en-US" sz="4000" dirty="0"/>
              <a:t>O friends! Prefer not your will to Mine, never desire that which I have not desired for you, and approach me not with lifeless hearts, defiled with worldly desires and cravings. </a:t>
            </a:r>
          </a:p>
          <a:p>
            <a:endParaRPr lang="en-US" dirty="0"/>
          </a:p>
          <a:p>
            <a:endParaRPr lang="en-US" dirty="0"/>
          </a:p>
          <a:p>
            <a:endParaRPr lang="en-US" dirty="0"/>
          </a:p>
          <a:p>
            <a:endParaRPr lang="en-US" dirty="0"/>
          </a:p>
          <a:p>
            <a:r>
              <a:rPr lang="en-US" dirty="0">
                <a:ea typeface="+mn-lt"/>
                <a:cs typeface="+mn-lt"/>
              </a:rPr>
              <a:t>Bahà'u'llàh</a:t>
            </a:r>
            <a:r>
              <a:rPr lang="en-US" dirty="0"/>
              <a:t>,  The Hidden Words, p. 28</a:t>
            </a:r>
          </a:p>
        </p:txBody>
      </p:sp>
    </p:spTree>
    <p:extLst>
      <p:ext uri="{BB962C8B-B14F-4D97-AF65-F5344CB8AC3E}">
        <p14:creationId xmlns:p14="http://schemas.microsoft.com/office/powerpoint/2010/main" val="200338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lstStyle/>
          <a:p>
            <a:r>
              <a:rPr lang="en-US" dirty="0"/>
              <a:t>                                                                    4</a:t>
            </a:r>
          </a:p>
          <a:p>
            <a:endParaRPr lang="en-US" dirty="0"/>
          </a:p>
          <a:p>
            <a:endParaRPr lang="en-US" dirty="0"/>
          </a:p>
          <a:p>
            <a:endParaRPr lang="en-US" dirty="0"/>
          </a:p>
          <a:p>
            <a:r>
              <a:rPr lang="en-US" sz="4000" dirty="0"/>
              <a:t>O Son of Earth! Wouldst thou have Me, seek none other than Me; and wouldst thou gaze upon My beauty, close thine eyes to the world and all that is therein; for My will and the will of another than Me, even as fire and water, cannot dwell together in one heart.</a:t>
            </a:r>
          </a:p>
          <a:p>
            <a:endParaRPr lang="en-US" dirty="0"/>
          </a:p>
          <a:p>
            <a:endParaRPr lang="en-US" dirty="0"/>
          </a:p>
          <a:p>
            <a:endParaRPr lang="en-US" dirty="0"/>
          </a:p>
          <a:p>
            <a:endParaRPr lang="en-US" dirty="0"/>
          </a:p>
          <a:p>
            <a:r>
              <a:rPr lang="en-US" dirty="0">
                <a:ea typeface="+mn-lt"/>
                <a:cs typeface="+mn-lt"/>
              </a:rPr>
              <a:t>Bahà'u'llàh</a:t>
            </a:r>
            <a:r>
              <a:rPr lang="en-US" dirty="0"/>
              <a:t>,  The Hidden Words, p. 33</a:t>
            </a:r>
          </a:p>
        </p:txBody>
      </p:sp>
    </p:spTree>
    <p:extLst>
      <p:ext uri="{BB962C8B-B14F-4D97-AF65-F5344CB8AC3E}">
        <p14:creationId xmlns:p14="http://schemas.microsoft.com/office/powerpoint/2010/main" val="186308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lstStyle/>
          <a:p>
            <a:r>
              <a:rPr lang="en-US" dirty="0"/>
              <a:t>                                                                    5</a:t>
            </a:r>
          </a:p>
          <a:p>
            <a:endParaRPr lang="en-US" dirty="0"/>
          </a:p>
          <a:p>
            <a:r>
              <a:rPr lang="en-US" sz="4000" dirty="0"/>
              <a:t>If thou wouldst hearken to my words, release thyself from the fetters of whatsoever cometh to pass. Nay, rather, under all conditions thank thou thy loving Lord, and yield up thine affairs unto His Will that worketh as He pleaseth. This verily is better for thee than all else, in either world.</a:t>
            </a:r>
          </a:p>
          <a:p>
            <a:endParaRPr lang="en-US" dirty="0"/>
          </a:p>
          <a:p>
            <a:endParaRPr lang="en-US" dirty="0"/>
          </a:p>
          <a:p>
            <a:endParaRPr lang="en-US" dirty="0"/>
          </a:p>
          <a:p>
            <a:endParaRPr lang="en-US" dirty="0"/>
          </a:p>
          <a:p>
            <a:endParaRPr lang="en-US" dirty="0"/>
          </a:p>
          <a:p>
            <a:r>
              <a:rPr lang="en-US" dirty="0"/>
              <a:t>'Abdu'l-Bahà, Selections from the Writings of 'Abdu'l-Bahà, p. 178</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4865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lnSpcReduction="10000"/>
          </a:bodyPr>
          <a:lstStyle/>
          <a:p>
            <a:r>
              <a:rPr lang="en-US" dirty="0"/>
              <a:t>                                                                    6</a:t>
            </a:r>
          </a:p>
          <a:p>
            <a:endParaRPr lang="en-US" dirty="0"/>
          </a:p>
          <a:p>
            <a:r>
              <a:rPr lang="en-US" sz="3600" dirty="0"/>
              <a:t>Affliction beat upon this captive like the heavy rains of spring, and the victories of the malevolent swept down in a relentless flood, and still 'Abdu'l-Bahà remained happy and relied on the grace of the All-Merciful. That pain, that anguish, was a paradise of delights, those chains were the necklace of a king on a throne in heaven. Content with God's will, utterly resigned, my heart surrendered to whatever fate had in store, I was happy. For a boon companion, I had great joy.</a:t>
            </a:r>
          </a:p>
          <a:p>
            <a:endParaRPr lang="en-US" dirty="0"/>
          </a:p>
          <a:p>
            <a:endParaRPr lang="en-US" dirty="0"/>
          </a:p>
          <a:p>
            <a:endParaRPr lang="en-US" dirty="0"/>
          </a:p>
          <a:p>
            <a:endParaRPr lang="en-US" dirty="0"/>
          </a:p>
          <a:p>
            <a:r>
              <a:rPr lang="en-US" dirty="0"/>
              <a:t>'Abdu'l-Bahà, Selections from the Writings of 'Abdu'l-Bahà, p. 226</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2841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fontScale="92500" lnSpcReduction="10000"/>
          </a:bodyPr>
          <a:lstStyle/>
          <a:p>
            <a:r>
              <a:rPr lang="en-US" dirty="0"/>
              <a:t>                                                          		7		          </a:t>
            </a:r>
          </a:p>
          <a:p>
            <a:endParaRPr lang="en-US" dirty="0"/>
          </a:p>
          <a:p>
            <a:r>
              <a:rPr lang="en-US" sz="3600" dirty="0"/>
              <a:t>O thou who art turning thy face towards God! Close </a:t>
            </a:r>
            <a:r>
              <a:rPr lang="en-US" sz="3600" dirty="0" err="1"/>
              <a:t>thine</a:t>
            </a:r>
            <a:r>
              <a:rPr lang="en-US" sz="3600" dirty="0"/>
              <a:t> eyes to all things else, and open them to the realm of the All-Glorious. Ask whatsoever thou </a:t>
            </a:r>
            <a:r>
              <a:rPr lang="en-US" sz="3600" dirty="0" err="1"/>
              <a:t>wishest</a:t>
            </a:r>
            <a:r>
              <a:rPr lang="en-US" sz="3600" dirty="0"/>
              <a:t> of Him alone; seek whatsoever thou </a:t>
            </a:r>
            <a:r>
              <a:rPr lang="en-US" sz="3600" dirty="0" err="1"/>
              <a:t>seekest</a:t>
            </a:r>
            <a:r>
              <a:rPr lang="en-US" sz="3600" dirty="0"/>
              <a:t> from Him alone. With a look He </a:t>
            </a:r>
            <a:r>
              <a:rPr lang="en-US" sz="3600" dirty="0" err="1"/>
              <a:t>granteth</a:t>
            </a:r>
            <a:r>
              <a:rPr lang="en-US" sz="3600" dirty="0"/>
              <a:t> a hundred thousand hopes, with a glance He </a:t>
            </a:r>
            <a:r>
              <a:rPr lang="en-US" sz="3600" dirty="0" err="1"/>
              <a:t>healeth</a:t>
            </a:r>
            <a:r>
              <a:rPr lang="en-US" sz="3600" dirty="0"/>
              <a:t> a hundred thousand incurable ills, with a glimpse He </a:t>
            </a:r>
            <a:r>
              <a:rPr lang="en-US" sz="3600" dirty="0" err="1"/>
              <a:t>layeth</a:t>
            </a:r>
            <a:r>
              <a:rPr lang="en-US" sz="3600" dirty="0"/>
              <a:t> balm on every wound, with a nod He </a:t>
            </a:r>
            <a:r>
              <a:rPr lang="en-US" sz="3600" dirty="0" err="1"/>
              <a:t>freeth</a:t>
            </a:r>
            <a:r>
              <a:rPr lang="en-US" sz="3600" dirty="0"/>
              <a:t> the hearts from the shackles of grief. He doeth as He doeth, and what recourse have we? He </a:t>
            </a:r>
            <a:r>
              <a:rPr lang="en-US" sz="3600" dirty="0" err="1"/>
              <a:t>carrieth</a:t>
            </a:r>
            <a:r>
              <a:rPr lang="en-US" sz="3600" dirty="0"/>
              <a:t> out His Will, He </a:t>
            </a:r>
            <a:r>
              <a:rPr lang="en-US" sz="3600" dirty="0" err="1"/>
              <a:t>ordaineth</a:t>
            </a:r>
            <a:r>
              <a:rPr lang="en-US" sz="3600" dirty="0"/>
              <a:t> what He </a:t>
            </a:r>
            <a:r>
              <a:rPr lang="en-US" sz="3600" dirty="0" err="1"/>
              <a:t>pleaseth</a:t>
            </a:r>
            <a:r>
              <a:rPr lang="en-US" sz="3600" dirty="0"/>
              <a:t>. Then better for thee to bow down thy head in submission, and put thy trust in the All-Merciful Lord. </a:t>
            </a:r>
          </a:p>
          <a:p>
            <a:endParaRPr lang="en-US" dirty="0"/>
          </a:p>
          <a:p>
            <a:endParaRPr lang="en-US" dirty="0"/>
          </a:p>
          <a:p>
            <a:r>
              <a:rPr lang="mr-IN" dirty="0"/>
              <a:t>–</a:t>
            </a:r>
            <a:r>
              <a:rPr lang="en-US" dirty="0"/>
              <a:t> '</a:t>
            </a:r>
            <a:r>
              <a:rPr lang="en-US" dirty="0" err="1"/>
              <a:t>Abdu'l-Bahá</a:t>
            </a:r>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8725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lstStyle/>
          <a:p>
            <a:r>
              <a:rPr lang="en-US" dirty="0"/>
              <a:t>                                                                    </a:t>
            </a:r>
          </a:p>
          <a:p>
            <a:endParaRPr lang="en-US" dirty="0"/>
          </a:p>
          <a:p>
            <a:endParaRPr lang="en-US" dirty="0"/>
          </a:p>
          <a:p>
            <a:endParaRPr lang="en-US" dirty="0"/>
          </a:p>
          <a:p>
            <a:r>
              <a:rPr lang="en-US" dirty="0"/>
              <a:t>				When sorrow comes</a:t>
            </a:r>
          </a:p>
          <a:p>
            <a:endParaRPr lang="en-US" dirty="0"/>
          </a:p>
          <a:p>
            <a:r>
              <a:rPr lang="en-US" dirty="0"/>
              <a:t>		By </a:t>
            </a:r>
            <a:r>
              <a:rPr lang="en-US" dirty="0" err="1"/>
              <a:t>Shadi</a:t>
            </a:r>
            <a:r>
              <a:rPr lang="en-US" dirty="0"/>
              <a:t> </a:t>
            </a:r>
            <a:r>
              <a:rPr lang="en-US" dirty="0" err="1"/>
              <a:t>Toloui</a:t>
            </a:r>
            <a:r>
              <a:rPr lang="en-US" dirty="0"/>
              <a:t>-Wallace and </a:t>
            </a:r>
            <a:r>
              <a:rPr lang="en-US" dirty="0" err="1"/>
              <a:t>Shidan</a:t>
            </a:r>
            <a:r>
              <a:rPr lang="en-US" dirty="0"/>
              <a:t> </a:t>
            </a:r>
            <a:r>
              <a:rPr lang="en-US" dirty="0" err="1"/>
              <a:t>Toloui</a:t>
            </a:r>
            <a:r>
              <a:rPr lang="en-US" dirty="0"/>
              <a:t>- Wallace</a:t>
            </a:r>
          </a:p>
          <a:p>
            <a:pPr algn="ct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linkClick r:id="rId4"/>
              </a:rPr>
              <a:t>https://www.youtube.com/watch?v=UdkvhFgCoMk</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n-US" dirty="0"/>
          </a:p>
          <a:p>
            <a:endParaRPr lang="en-US" dirty="0"/>
          </a:p>
        </p:txBody>
      </p:sp>
      <p:pic>
        <p:nvPicPr>
          <p:cNvPr id="2" name="Online Media 1" title="'When Sorrow Comes' by Shadi Toloui-Wallace and Shidan Toloui-Wallace">
            <a:hlinkClick r:id="" action="ppaction://media"/>
            <a:extLst>
              <a:ext uri="{FF2B5EF4-FFF2-40B4-BE49-F238E27FC236}">
                <a16:creationId xmlns:a16="http://schemas.microsoft.com/office/drawing/2014/main" id="{CABD51A4-514C-4840-8772-FF1B46676CD0}"/>
              </a:ext>
            </a:extLst>
          </p:cNvPr>
          <p:cNvPicPr>
            <a:picLocks noRot="1" noChangeAspect="1"/>
          </p:cNvPicPr>
          <p:nvPr>
            <a:videoFile r:link="rId1"/>
          </p:nvPr>
        </p:nvPicPr>
        <p:blipFill>
          <a:blip r:embed="rId5"/>
          <a:stretch>
            <a:fillRect/>
          </a:stretch>
        </p:blipFill>
        <p:spPr>
          <a:xfrm>
            <a:off x="1149878" y="647700"/>
            <a:ext cx="9889067" cy="5562600"/>
          </a:xfrm>
          <a:prstGeom prst="rect">
            <a:avLst/>
          </a:prstGeom>
        </p:spPr>
      </p:pic>
    </p:spTree>
    <p:extLst>
      <p:ext uri="{BB962C8B-B14F-4D97-AF65-F5344CB8AC3E}">
        <p14:creationId xmlns:p14="http://schemas.microsoft.com/office/powerpoint/2010/main" val="408950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fontScale="92500" lnSpcReduction="10000"/>
          </a:bodyPr>
          <a:lstStyle/>
          <a:p>
            <a:r>
              <a:rPr lang="en-US" dirty="0"/>
              <a:t>						8	</a:t>
            </a:r>
          </a:p>
          <a:p>
            <a:r>
              <a:rPr lang="en-US" dirty="0"/>
              <a:t>					</a:t>
            </a:r>
          </a:p>
          <a:p>
            <a:endParaRPr lang="en-US" dirty="0"/>
          </a:p>
          <a:p>
            <a:r>
              <a:rPr lang="en-US" sz="3200" dirty="0"/>
              <a:t>The dissociation of the </a:t>
            </a:r>
            <a:r>
              <a:rPr lang="en-US" sz="3200" dirty="0" err="1"/>
              <a:t>Bábí</a:t>
            </a:r>
            <a:r>
              <a:rPr lang="en-US" sz="3200" dirty="0"/>
              <a:t> Faith from every form of political activity and from all secret associations and factions; the emphasis placed on the principle of non-violence; the necessity of strict obedience to established authority; the ban imposed on all forms of sedition, on back-biting, retaliation, and dispute; the stress laid on godliness, kindliness, humility and piety, on honesty and truthfulness, chastity and fidelity, on justice, toleration, sociability, amity and concord, on the acquisition of arts and sciences, on self-sacrifice and detachment, on patience, steadfastness and resignation to the will of God—all these constitute the salient features of a code of ethical conduct to which the books, treatises and epistles, revealed during those years, by the indefatigable pen of Bahá’u’lláh, unmistakably bear witness.</a:t>
            </a:r>
            <a:br>
              <a:rPr lang="en-US" dirty="0"/>
            </a:br>
            <a:br>
              <a:rPr lang="en-US" dirty="0"/>
            </a:br>
            <a:r>
              <a:rPr lang="en-US" sz="1800" dirty="0" err="1"/>
              <a:t>Shoghi</a:t>
            </a:r>
            <a:r>
              <a:rPr lang="en-US" sz="1800" dirty="0"/>
              <a:t> Effendi, God Passes By</a:t>
            </a:r>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9868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lnSpcReduction="10000"/>
          </a:bodyPr>
          <a:lstStyle/>
          <a:p>
            <a:r>
              <a:rPr lang="en-US" dirty="0"/>
              <a:t>                                                                    9</a:t>
            </a:r>
          </a:p>
          <a:p>
            <a:endParaRPr lang="en-US" dirty="0"/>
          </a:p>
          <a:p>
            <a:pPr fontAlgn="base"/>
            <a:endParaRPr lang="en-US" dirty="0"/>
          </a:p>
          <a:p>
            <a:pPr fontAlgn="base"/>
            <a:endParaRPr lang="en-US" dirty="0"/>
          </a:p>
          <a:p>
            <a:pPr fontAlgn="base"/>
            <a:r>
              <a:rPr lang="en-US" sz="2800" dirty="0"/>
              <a:t>Incline your ears to the counsels which this Servant giveth you for the sake of God. He, verily, </a:t>
            </a:r>
            <a:r>
              <a:rPr lang="en-US" sz="2800" dirty="0" err="1"/>
              <a:t>asketh</a:t>
            </a:r>
            <a:r>
              <a:rPr lang="en-US" sz="2800" dirty="0"/>
              <a:t> no recompense from you and is resigned to what God hath ordained for Him, and is entirely submissive to God’s Will. The days of your life are far spent, O people, and your end is fast approaching. Put away, therefore, the things ye have devised and to which ye cleave, and take firm hold on the precepts of God, that haply ye may attain that which He hath purposed for you, and be of them that pursue a right course. Delight not yourselves in the things of the world and its vain ornaments, neither set your hopes on them. Let your reliance be on the remembrance of God, the Most Exalted, the Most Great.  </a:t>
            </a:r>
          </a:p>
          <a:p>
            <a:endParaRPr lang="en-US" dirty="0"/>
          </a:p>
          <a:p>
            <a:endParaRPr lang="en-US" dirty="0"/>
          </a:p>
          <a:p>
            <a:r>
              <a:rPr lang="en-US" sz="1800" dirty="0"/>
              <a:t>Bahá’u’lláh, The Summons of the Lord of Hosts</a:t>
            </a:r>
          </a:p>
        </p:txBody>
      </p:sp>
    </p:spTree>
    <p:extLst>
      <p:ext uri="{BB962C8B-B14F-4D97-AF65-F5344CB8AC3E}">
        <p14:creationId xmlns:p14="http://schemas.microsoft.com/office/powerpoint/2010/main" val="109165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lnSpcReduction="10000"/>
          </a:bodyPr>
          <a:lstStyle/>
          <a:p>
            <a:r>
              <a:rPr lang="en-US" dirty="0"/>
              <a:t> 						10                                                                   </a:t>
            </a:r>
          </a:p>
          <a:p>
            <a:endParaRPr lang="en-US" dirty="0"/>
          </a:p>
          <a:p>
            <a:endParaRPr lang="en-US" dirty="0"/>
          </a:p>
          <a:p>
            <a:pPr fontAlgn="base"/>
            <a:endParaRPr lang="en-US" dirty="0"/>
          </a:p>
          <a:p>
            <a:pPr fontAlgn="base"/>
            <a:r>
              <a:rPr lang="en-US" sz="3200" dirty="0"/>
              <a:t>O Thou beloved of my heart and soul! I have no refuge save Thee. I raise no voice at dawn save in Thy commemoration and praise. Thy love </a:t>
            </a:r>
            <a:r>
              <a:rPr lang="en-US" sz="3200" dirty="0" err="1"/>
              <a:t>encompasseth</a:t>
            </a:r>
            <a:r>
              <a:rPr lang="en-US" sz="3200" dirty="0"/>
              <a:t> me and Thy grace is perfect. My hope is in Thee. O God, give me a new life at every instant and bestow upon me the breaths of the Holy Spirit at every moment, in order that I may remain steadfast in Thy love, attain unto great felicity, perceive the manifest light and be in the state of utmost </a:t>
            </a:r>
            <a:r>
              <a:rPr lang="en-US" sz="3200" dirty="0" err="1"/>
              <a:t>tranquillity</a:t>
            </a:r>
            <a:r>
              <a:rPr lang="en-US" sz="3200" dirty="0"/>
              <a:t> and submissiveness. Verily, Thou art the Giver, the Forgiver, the Compassionate.</a:t>
            </a:r>
          </a:p>
          <a:p>
            <a:pPr fontAlgn="base"/>
            <a:endParaRPr lang="en-US" i="1" dirty="0"/>
          </a:p>
          <a:p>
            <a:pPr fontAlgn="base"/>
            <a:endParaRPr lang="en-US" i="1" dirty="0"/>
          </a:p>
          <a:p>
            <a:pPr fontAlgn="base"/>
            <a:r>
              <a:rPr lang="en-US" sz="1800" i="1" dirty="0"/>
              <a:t>—‘</a:t>
            </a:r>
            <a:r>
              <a:rPr lang="en-US" sz="1800" i="1" dirty="0" err="1"/>
              <a:t>Abdu’l-Bahá</a:t>
            </a:r>
            <a:endParaRPr lang="en-US" sz="1800" dirty="0"/>
          </a:p>
          <a:p>
            <a:r>
              <a:rPr lang="en-US" dirty="0"/>
              <a:t>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1229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normAutofit lnSpcReduction="10000"/>
          </a:bodyPr>
          <a:lstStyle/>
          <a:p>
            <a:r>
              <a:rPr lang="en-US" dirty="0"/>
              <a:t>                                                  		11                  </a:t>
            </a:r>
          </a:p>
          <a:p>
            <a:endParaRPr lang="en-US" dirty="0"/>
          </a:p>
          <a:p>
            <a:pPr fontAlgn="base"/>
            <a:endParaRPr lang="en-US" dirty="0"/>
          </a:p>
          <a:p>
            <a:pPr fontAlgn="base"/>
            <a:endParaRPr lang="en-US" dirty="0"/>
          </a:p>
          <a:p>
            <a:pPr fontAlgn="base"/>
            <a:r>
              <a:rPr lang="en-US" sz="2800" dirty="0"/>
              <a:t>The purpose of the one true God in manifesting Himself is to summon all mankind to truthfulness and sincerity, to piety and trustworthiness, to resignation and submissiveness to the Will of God, to forbearance and kindliness, to uprightness and wisdom. His object is to array every man with the mantle of a saintly character, and to adorn him with the ornament of holy and goodly deeds.</a:t>
            </a:r>
          </a:p>
          <a:p>
            <a:pPr fontAlgn="base"/>
            <a:endParaRPr lang="en-US" sz="2800" dirty="0"/>
          </a:p>
          <a:p>
            <a:pPr fontAlgn="base"/>
            <a:r>
              <a:rPr lang="en-US" sz="2800" dirty="0"/>
              <a:t>Say: Have mercy on yourselves and on your fellowmen, and suffer not the Cause of God—a Cause which is immeasurably exalted above the inmost essence of sanctity—to be sullied with the stain of your idle fancies, your unseemly and corrupt imaginations.</a:t>
            </a:r>
          </a:p>
          <a:p>
            <a:r>
              <a:rPr lang="en-US" dirty="0"/>
              <a:t> </a:t>
            </a:r>
          </a:p>
          <a:p>
            <a:endParaRPr lang="en-US" dirty="0"/>
          </a:p>
          <a:p>
            <a:r>
              <a:rPr lang="en-US" sz="1600" b="1" dirty="0"/>
              <a:t>Gleanings from the Writings of </a:t>
            </a:r>
            <a:r>
              <a:rPr lang="en-US" sz="1600" b="1" dirty="0" err="1"/>
              <a:t>Bahá’u’lláh</a:t>
            </a:r>
            <a:endParaRPr lang="en-US" sz="1600" dirty="0"/>
          </a:p>
          <a:p>
            <a:endParaRPr lang="en-US" sz="16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70055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3463" y="316892"/>
            <a:ext cx="11647995" cy="6377191"/>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p>
          <a:p>
            <a:endParaRPr lang="en-US" sz="1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sz="1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sz="16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sz="1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sz="1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pPr algn="ctr"/>
            <a:r>
              <a:rPr lang="en-US" sz="1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linkClick r:id="rId4"/>
              </a:rPr>
              <a:t>Prayer in Hindi</a:t>
            </a:r>
          </a:p>
          <a:p>
            <a:pPr algn="ctr"/>
            <a:endParaRPr lang="en-US" sz="11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sz="16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sz="16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hlinkClick r:id="rId4"/>
            </a:endParaRPr>
          </a:p>
          <a:p>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2" name="Rectangle 1"/>
          <p:cNvSpPr/>
          <p:nvPr/>
        </p:nvSpPr>
        <p:spPr>
          <a:xfrm>
            <a:off x="3048000" y="2828836"/>
            <a:ext cx="6092825" cy="1200329"/>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r>
              <a:rPr lang="en-US" dirty="0">
                <a:ln>
                  <a:solidFill>
                    <a:srgbClr val="000000"/>
                  </a:solidFill>
                </a:ln>
                <a:solidFill>
                  <a:schemeClr val="tx1"/>
                </a:solidFill>
                <a:hlinkClick r:id="rId4"/>
              </a:rPr>
              <a:t>https://www.youtube.com/watch?v=DIkAVk32P4o&amp;list=PLeKEuVXQmYcSZMsIW4dwyaw5rJaQg7lhW&amp;index=4</a:t>
            </a:r>
            <a:endParaRPr lang="en-US" dirty="0">
              <a:ln>
                <a:solidFill>
                  <a:srgbClr val="000000"/>
                </a:solidFill>
              </a:ln>
              <a:solidFill>
                <a:schemeClr val="tx1"/>
              </a:solidFill>
            </a:endParaRPr>
          </a:p>
          <a:p>
            <a:r>
              <a:rPr lang="en-US" dirty="0">
                <a:ln>
                  <a:solidFill>
                    <a:srgbClr val="000000"/>
                  </a:solidFill>
                </a:ln>
                <a:solidFill>
                  <a:schemeClr val="tx1"/>
                </a:solidFill>
              </a:rPr>
              <a:t> </a:t>
            </a:r>
          </a:p>
        </p:txBody>
      </p:sp>
      <p:pic>
        <p:nvPicPr>
          <p:cNvPr id="4" name="Online Media 3" title="Baha'i Prayer in Hindi - Mangal Mai Hai Vah Sthal (Blessed is the...)">
            <a:hlinkClick r:id="" action="ppaction://media"/>
            <a:extLst>
              <a:ext uri="{FF2B5EF4-FFF2-40B4-BE49-F238E27FC236}">
                <a16:creationId xmlns:a16="http://schemas.microsoft.com/office/drawing/2014/main" id="{D1A21AFF-BA89-43C0-AB06-2FEB1F36E136}"/>
              </a:ext>
            </a:extLst>
          </p:cNvPr>
          <p:cNvPicPr>
            <a:picLocks noRot="1" noChangeAspect="1"/>
          </p:cNvPicPr>
          <p:nvPr>
            <a:videoFile r:link="rId1"/>
          </p:nvPr>
        </p:nvPicPr>
        <p:blipFill>
          <a:blip r:embed="rId5"/>
          <a:stretch>
            <a:fillRect/>
          </a:stretch>
        </p:blipFill>
        <p:spPr>
          <a:xfrm>
            <a:off x="722312" y="407193"/>
            <a:ext cx="10744200" cy="6043613"/>
          </a:xfrm>
          <a:prstGeom prst="rect">
            <a:avLst/>
          </a:prstGeom>
        </p:spPr>
      </p:pic>
    </p:spTree>
    <p:extLst>
      <p:ext uri="{BB962C8B-B14F-4D97-AF65-F5344CB8AC3E}">
        <p14:creationId xmlns:p14="http://schemas.microsoft.com/office/powerpoint/2010/main" val="372731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Watercolor_16x9">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TotalTime>
  <Words>2042</Words>
  <Application>Microsoft Office PowerPoint</Application>
  <PresentationFormat>Custom</PresentationFormat>
  <Paragraphs>163</Paragraphs>
  <Slides>14</Slides>
  <Notes>14</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Palatino Linotype</vt:lpstr>
      <vt:lpstr>Watercolor_16x9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Phil</cp:lastModifiedBy>
  <cp:revision>209</cp:revision>
  <dcterms:created xsi:type="dcterms:W3CDTF">2020-06-02T15:48:24Z</dcterms:created>
  <dcterms:modified xsi:type="dcterms:W3CDTF">2020-06-05T18:42:49Z</dcterms:modified>
</cp:coreProperties>
</file>