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8" r:id="rId2"/>
    <p:sldId id="256" r:id="rId3"/>
    <p:sldId id="257" r:id="rId4"/>
    <p:sldId id="261" r:id="rId5"/>
    <p:sldId id="262" r:id="rId6"/>
    <p:sldId id="258" r:id="rId7"/>
    <p:sldId id="269" r:id="rId8"/>
    <p:sldId id="260" r:id="rId9"/>
    <p:sldId id="259" r:id="rId10"/>
    <p:sldId id="263" r:id="rId11"/>
    <p:sldId id="264" r:id="rId12"/>
    <p:sldId id="265" r:id="rId13"/>
    <p:sldId id="266" r:id="rId14"/>
    <p:sldId id="267"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9322A5-E1FE-443C-B7BD-8460BB677BB2}" v="10" dt="2020-06-09T11:47:05.979"/>
    <p1510:client id="{7AA5CCE3-6538-4A41-99A0-3DC014C084D9}" v="733" dt="2020-06-08T19:56:45.047"/>
    <p1510:client id="{B70D386D-198B-4E68-8EC1-0DA09C1BE394}" v="2512" dt="2020-06-08T19:38:30.8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2" d="100"/>
          <a:sy n="122" d="100"/>
        </p:scale>
        <p:origin x="114" y="12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6/12/2020</a:t>
            </a:fld>
            <a:endParaRPr lang="en-US"/>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427574116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2FF5DD9-2C52-442D-92E2-8072C0C3D7CD}" type="datetimeFigureOut">
              <a:rPr lang="en-US" dirty="0"/>
              <a:t>6/12/2020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4030279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6/12/2020</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39694249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D3D6FB-79CC-4683-A046-BBE785BA1BED}" type="datetimeFigureOut">
              <a:rPr lang="en-US" dirty="0"/>
              <a:t>6/12/2020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956484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12B3E8-48F1-4B23-8498-D8A04A81EC9C}" type="datetimeFigureOut">
              <a:rPr lang="en-US" dirty="0"/>
              <a:t>6/12/2020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847039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0B90D90-AA62-404D-A741-635B4370F9CB}" type="datetimeFigureOut">
              <a:rPr lang="en-US" dirty="0"/>
              <a:t>6/12/2020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676746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6/12/2020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938514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6/12/2020</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42589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6/12/2020</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70201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1A6AA8-A04B-4104-9AE2-BD48D340E27F}" type="datetimeFigureOut">
              <a:rPr lang="en-US" dirty="0"/>
              <a:t>6/12/2020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880635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E0BF79-FAC6-4A96-8DE1-F7B82E2E1652}" type="datetimeFigureOut">
              <a:rPr lang="en-US" dirty="0"/>
              <a:t>6/12/2020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049000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6/12/2020</a:t>
            </a:fld>
            <a:endParaRPr lang="en-US"/>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6879777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GZSJDQTK1cM" TargetMode="External"/><Relationship Id="rId2" Type="http://schemas.openxmlformats.org/officeDocument/2006/relationships/slideLayout" Target="../slideLayouts/slideLayout1.xml"/><Relationship Id="rId1" Type="http://schemas.openxmlformats.org/officeDocument/2006/relationships/video" Target="https://www.youtube.com/embed/GZSJDQTK1cM?feature=oembed"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wnit1lx7c34&amp;feature=youtu.be" TargetMode="External"/><Relationship Id="rId2" Type="http://schemas.openxmlformats.org/officeDocument/2006/relationships/slideLayout" Target="../slideLayouts/slideLayout1.xml"/><Relationship Id="rId1" Type="http://schemas.openxmlformats.org/officeDocument/2006/relationships/video" Target="https://www.youtube.com/embed/wnit1lx7c34?feature=oembed" TargetMode="Externa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vOrr5xdvm_A&amp;t=70s" TargetMode="External"/><Relationship Id="rId2" Type="http://schemas.openxmlformats.org/officeDocument/2006/relationships/slideLayout" Target="../slideLayouts/slideLayout1.xml"/><Relationship Id="rId1" Type="http://schemas.openxmlformats.org/officeDocument/2006/relationships/video" Target="https://www.youtube.com/embed/vOrr5xdvm_A?start=70&amp;feature=oembed" TargetMode="Externa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29623"/>
            <a:ext cx="9070848" cy="3979127"/>
          </a:xfrm>
        </p:spPr>
        <p:txBody>
          <a:bodyPr vert="horz" lIns="91440" tIns="45720" rIns="91440" bIns="45720" rtlCol="0" anchor="t">
            <a:normAutofit/>
          </a:bodyPr>
          <a:lstStyle/>
          <a:p>
            <a:pPr algn="l"/>
            <a:endParaRPr lang="en-US" dirty="0"/>
          </a:p>
          <a:p>
            <a:pPr algn="l"/>
            <a:endParaRPr lang="en-US" dirty="0"/>
          </a:p>
          <a:p>
            <a:pPr algn="l"/>
            <a:endParaRPr lang="en-US" dirty="0"/>
          </a:p>
          <a:p>
            <a:pPr algn="l"/>
            <a:endParaRPr lang="en-US" dirty="0"/>
          </a:p>
          <a:p>
            <a:pPr algn="l"/>
            <a:endParaRPr lang="en-US" dirty="0"/>
          </a:p>
          <a:p>
            <a:pPr algn="l"/>
            <a:endParaRPr lang="en-US" dirty="0"/>
          </a:p>
          <a:p>
            <a:r>
              <a:rPr lang="en-US" dirty="0">
                <a:hlinkClick r:id="rId3"/>
              </a:rPr>
              <a:t>https://www.youtube.com/watch?v=GZSJDQTK1cM</a:t>
            </a:r>
            <a:endParaRPr lang="en-US" dirty="0"/>
          </a:p>
          <a:p>
            <a:r>
              <a:rPr lang="en-US" dirty="0"/>
              <a:t> </a:t>
            </a:r>
          </a:p>
          <a:p>
            <a:r>
              <a:rPr lang="en-US" dirty="0"/>
              <a:t>Citizen of the World by </a:t>
            </a:r>
            <a:r>
              <a:rPr lang="en-US" dirty="0" err="1"/>
              <a:t>Pangea</a:t>
            </a:r>
            <a:r>
              <a:rPr lang="en-US" dirty="0"/>
              <a:t>/Fender</a:t>
            </a:r>
          </a:p>
          <a:p>
            <a:endParaRPr lang="en-US" dirty="0"/>
          </a:p>
        </p:txBody>
      </p:sp>
      <p:pic>
        <p:nvPicPr>
          <p:cNvPr id="2" name="Online Media 1" title="Citizens of the World by Pangea | Fender">
            <a:hlinkClick r:id="" action="ppaction://media"/>
            <a:extLst>
              <a:ext uri="{FF2B5EF4-FFF2-40B4-BE49-F238E27FC236}">
                <a16:creationId xmlns:a16="http://schemas.microsoft.com/office/drawing/2014/main" id="{C4D4898F-D8F3-401C-AA8D-59D9ECC9D010}"/>
              </a:ext>
            </a:extLst>
          </p:cNvPr>
          <p:cNvPicPr>
            <a:picLocks noRot="1" noChangeAspect="1"/>
          </p:cNvPicPr>
          <p:nvPr>
            <a:videoFile r:link="rId1"/>
          </p:nvPr>
        </p:nvPicPr>
        <p:blipFill>
          <a:blip r:embed="rId4"/>
          <a:stretch>
            <a:fillRect/>
          </a:stretch>
        </p:blipFill>
        <p:spPr>
          <a:xfrm>
            <a:off x="435429" y="370892"/>
            <a:ext cx="10873273" cy="6116216"/>
          </a:xfrm>
          <a:prstGeom prst="rect">
            <a:avLst/>
          </a:prstGeom>
        </p:spPr>
      </p:pic>
    </p:spTree>
    <p:extLst>
      <p:ext uri="{BB962C8B-B14F-4D97-AF65-F5344CB8AC3E}">
        <p14:creationId xmlns:p14="http://schemas.microsoft.com/office/powerpoint/2010/main" val="816010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29623"/>
            <a:ext cx="9070848" cy="3979127"/>
          </a:xfrm>
        </p:spPr>
        <p:txBody>
          <a:bodyPr vert="horz" lIns="91440" tIns="45720" rIns="91440" bIns="45720" rtlCol="0" anchor="t">
            <a:normAutofit lnSpcReduction="10000"/>
          </a:bodyPr>
          <a:lstStyle/>
          <a:p>
            <a:r>
              <a:rPr lang="en-US"/>
              <a:t>1</a:t>
            </a:r>
          </a:p>
          <a:p>
            <a:endParaRPr lang="en-US"/>
          </a:p>
          <a:p>
            <a:pPr algn="l"/>
            <a:r>
              <a:rPr lang="en-US"/>
              <a:t>  </a:t>
            </a:r>
          </a:p>
          <a:p>
            <a:pPr algn="l"/>
            <a:r>
              <a:rPr lang="en-US"/>
              <a:t>My God, Whom I worship and adore! I bear witness unto Thy unity and Thy oneness, and acknowledge Thy gifts, both  in the past and in the present. Thou art the All-Bountiful, the overflowing showers of Whose mercy have rained down upon high and low alike, and the splendors of Whose grace have been shed over both the obedient and the rebellious. </a:t>
            </a:r>
          </a:p>
          <a:p>
            <a:pPr algn="l"/>
            <a:r>
              <a:rPr lang="en-US"/>
              <a:t>  O God of mercy, before Whose door the quintessence of mercy hath bowed down, and round the sanctuary of Whose Cause loving-kindness, in its inmost spirit, hath circled, we beseech  Thee entreating Thine ancient grace, and seeking Thy present favor, that Thou mayest have mercy upon all who are the manifestations of the world of being, and deny not the outpourings of Thy grace in Thy days. </a:t>
            </a:r>
          </a:p>
          <a:p>
            <a:pPr algn="l"/>
            <a:r>
              <a:rPr lang="en-US"/>
              <a:t>  All are but poor and needy, and Thou, verily, art the All-Possessing, the All-Subduing, the All-Powerful.</a:t>
            </a:r>
          </a:p>
          <a:p>
            <a:pPr algn="l"/>
            <a:r>
              <a:rPr lang="en-US"/>
              <a:t>  - Bahà'u'llàh</a:t>
            </a:r>
          </a:p>
          <a:p>
            <a:pPr algn="l"/>
            <a:endParaRPr lang="en-US"/>
          </a:p>
          <a:p>
            <a:endParaRPr lang="en-US"/>
          </a:p>
        </p:txBody>
      </p:sp>
    </p:spTree>
    <p:extLst>
      <p:ext uri="{BB962C8B-B14F-4D97-AF65-F5344CB8AC3E}">
        <p14:creationId xmlns:p14="http://schemas.microsoft.com/office/powerpoint/2010/main" val="10985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29623"/>
            <a:ext cx="9070848" cy="3979127"/>
          </a:xfrm>
        </p:spPr>
        <p:txBody>
          <a:bodyPr vert="horz" lIns="91440" tIns="45720" rIns="91440" bIns="45720" rtlCol="0" anchor="t">
            <a:normAutofit lnSpcReduction="10000"/>
          </a:bodyPr>
          <a:lstStyle/>
          <a:p>
            <a:r>
              <a:rPr lang="en-US" sz="2000" dirty="0"/>
              <a:t>2</a:t>
            </a:r>
          </a:p>
          <a:p>
            <a:endParaRPr lang="en-US" sz="2000" dirty="0"/>
          </a:p>
          <a:p>
            <a:pPr algn="l"/>
            <a:r>
              <a:rPr lang="en-US" sz="2000" dirty="0"/>
              <a:t>  </a:t>
            </a:r>
          </a:p>
          <a:p>
            <a:pPr algn="l"/>
            <a:endParaRPr lang="en-US" sz="2000" dirty="0"/>
          </a:p>
          <a:p>
            <a:pPr algn="l"/>
            <a:r>
              <a:rPr lang="en-US" sz="3200" dirty="0"/>
              <a:t>In the day of the revelation of Him Whom God shall make manifest all that dwell on earth will be equal in His estimation.  </a:t>
            </a:r>
          </a:p>
          <a:p>
            <a:pPr algn="l"/>
            <a:endParaRPr lang="en-US" sz="2000" dirty="0"/>
          </a:p>
          <a:p>
            <a:pPr algn="l"/>
            <a:endParaRPr lang="en-US" sz="2000" dirty="0"/>
          </a:p>
          <a:p>
            <a:pPr algn="l"/>
            <a:endParaRPr lang="en-US" sz="2000" dirty="0"/>
          </a:p>
          <a:p>
            <a:pPr algn="l"/>
            <a:r>
              <a:rPr lang="en-US" sz="2000" dirty="0"/>
              <a:t>- </a:t>
            </a:r>
            <a:r>
              <a:rPr lang="en-US" sz="2000" dirty="0" err="1"/>
              <a:t>Bahà'u'llàh</a:t>
            </a:r>
            <a:endParaRPr lang="en-US" sz="2000" dirty="0"/>
          </a:p>
          <a:p>
            <a:pPr algn="l"/>
            <a:endParaRPr lang="en-US" sz="2000" dirty="0"/>
          </a:p>
          <a:p>
            <a:endParaRPr lang="en-US" dirty="0"/>
          </a:p>
        </p:txBody>
      </p:sp>
    </p:spTree>
    <p:extLst>
      <p:ext uri="{BB962C8B-B14F-4D97-AF65-F5344CB8AC3E}">
        <p14:creationId xmlns:p14="http://schemas.microsoft.com/office/powerpoint/2010/main" val="3453240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29623"/>
            <a:ext cx="9070848" cy="3979127"/>
          </a:xfrm>
        </p:spPr>
        <p:txBody>
          <a:bodyPr vert="horz" lIns="91440" tIns="45720" rIns="91440" bIns="45720" rtlCol="0" anchor="t">
            <a:normAutofit/>
          </a:bodyPr>
          <a:lstStyle/>
          <a:p>
            <a:r>
              <a:rPr lang="en-US" sz="2000" dirty="0"/>
              <a:t>3</a:t>
            </a:r>
          </a:p>
          <a:p>
            <a:endParaRPr lang="en-US" dirty="0"/>
          </a:p>
          <a:p>
            <a:pPr algn="l"/>
            <a:r>
              <a:rPr lang="en-US" sz="2800" dirty="0"/>
              <a:t>This is what God </a:t>
            </a:r>
            <a:r>
              <a:rPr lang="en-US" sz="2800" dirty="0" err="1"/>
              <a:t>announceth</a:t>
            </a:r>
            <a:r>
              <a:rPr lang="en-US" sz="2800" dirty="0"/>
              <a:t> to his servants who believe and do the things that are right. SAY: for this ask I no wage of you, save the love of my kin. And whoever shall have won the merit of a good deed, we will increase good to him therewith; for God is forgiving, grateful.</a:t>
            </a:r>
          </a:p>
          <a:p>
            <a:pPr algn="l"/>
            <a:r>
              <a:rPr lang="en-US" dirty="0"/>
              <a:t> </a:t>
            </a:r>
          </a:p>
          <a:p>
            <a:pPr algn="l"/>
            <a:r>
              <a:rPr lang="en-US" dirty="0"/>
              <a:t> </a:t>
            </a:r>
            <a:r>
              <a:rPr lang="en-US" sz="2000" dirty="0"/>
              <a:t>- </a:t>
            </a:r>
            <a:r>
              <a:rPr lang="en-US" sz="2000" dirty="0" err="1"/>
              <a:t>Qur'àn</a:t>
            </a:r>
            <a:endParaRPr lang="en-US" sz="2000" dirty="0"/>
          </a:p>
          <a:p>
            <a:pPr algn="l"/>
            <a:endParaRPr lang="en-US" dirty="0"/>
          </a:p>
          <a:p>
            <a:pPr algn="l"/>
            <a:endParaRPr lang="en-US" dirty="0"/>
          </a:p>
          <a:p>
            <a:pPr algn="l"/>
            <a:endParaRPr lang="en-US" dirty="0"/>
          </a:p>
          <a:p>
            <a:pPr algn="l"/>
            <a:endParaRPr lang="en-US" dirty="0"/>
          </a:p>
          <a:p>
            <a:pPr algn="l"/>
            <a:endParaRPr lang="en-US" dirty="0"/>
          </a:p>
          <a:p>
            <a:pPr algn="l"/>
            <a:endParaRPr lang="en-US" dirty="0"/>
          </a:p>
          <a:p>
            <a:endParaRPr lang="en-US" dirty="0"/>
          </a:p>
        </p:txBody>
      </p:sp>
    </p:spTree>
    <p:extLst>
      <p:ext uri="{BB962C8B-B14F-4D97-AF65-F5344CB8AC3E}">
        <p14:creationId xmlns:p14="http://schemas.microsoft.com/office/powerpoint/2010/main" val="3913100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29623"/>
            <a:ext cx="9070848" cy="3979127"/>
          </a:xfrm>
        </p:spPr>
        <p:txBody>
          <a:bodyPr vert="horz" lIns="91440" tIns="45720" rIns="91440" bIns="45720" rtlCol="0" anchor="t">
            <a:normAutofit/>
          </a:bodyPr>
          <a:lstStyle/>
          <a:p>
            <a:r>
              <a:rPr lang="en-US" sz="2000" dirty="0"/>
              <a:t>4</a:t>
            </a:r>
          </a:p>
          <a:p>
            <a:endParaRPr lang="en-US" dirty="0"/>
          </a:p>
          <a:p>
            <a:pPr algn="l"/>
            <a:r>
              <a:rPr lang="en-US" dirty="0"/>
              <a:t>The second teaching of </a:t>
            </a:r>
            <a:r>
              <a:rPr lang="en-US" dirty="0" err="1"/>
              <a:t>Bahà'u'llàh</a:t>
            </a:r>
            <a:r>
              <a:rPr lang="en-US" dirty="0"/>
              <a:t> is the oneness of the world of humanity. Every human creature is the servant of God. All have been created and reared by the power and favor of God; all have been blessed with the bounties of the same Sun of divine truth; all have quaffed from the fountain of the infinite mercy of God; and all in His estimation and love are equal as servants. He is beneficent and kind to all. Therefore, no one should glorify himself over another; no one should manifest pride or superiority toward another; no one should look upon another with scorn and contempt; and no one should deprive or oppress a fellow creature. All must be considered as submerged in the ocean of God's mercy. We must associate with all humanity in gentleness and kindliness. We must love al with love of the heart.</a:t>
            </a:r>
          </a:p>
          <a:p>
            <a:pPr algn="l"/>
            <a:endParaRPr lang="en-US" dirty="0"/>
          </a:p>
          <a:p>
            <a:pPr algn="l"/>
            <a:r>
              <a:rPr lang="en-US" dirty="0"/>
              <a:t>- '</a:t>
            </a:r>
            <a:r>
              <a:rPr lang="en-US" dirty="0" err="1"/>
              <a:t>Abdu'l-Bahà</a:t>
            </a:r>
            <a:endParaRPr lang="en-US" dirty="0"/>
          </a:p>
          <a:p>
            <a:pPr algn="l"/>
            <a:endParaRPr lang="en-US" dirty="0"/>
          </a:p>
          <a:p>
            <a:pPr algn="l"/>
            <a:endParaRPr lang="en-US" dirty="0"/>
          </a:p>
          <a:p>
            <a:pPr algn="l"/>
            <a:endParaRPr lang="en-US" dirty="0"/>
          </a:p>
          <a:p>
            <a:endParaRPr lang="en-US" dirty="0"/>
          </a:p>
        </p:txBody>
      </p:sp>
    </p:spTree>
    <p:extLst>
      <p:ext uri="{BB962C8B-B14F-4D97-AF65-F5344CB8AC3E}">
        <p14:creationId xmlns:p14="http://schemas.microsoft.com/office/powerpoint/2010/main" val="3439352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29623"/>
            <a:ext cx="9070848" cy="3979127"/>
          </a:xfrm>
        </p:spPr>
        <p:txBody>
          <a:bodyPr vert="horz" lIns="91440" tIns="45720" rIns="91440" bIns="45720" rtlCol="0" anchor="t">
            <a:normAutofit fontScale="62500" lnSpcReduction="20000"/>
          </a:bodyPr>
          <a:lstStyle/>
          <a:p>
            <a:r>
              <a:rPr lang="en-US" sz="2000" dirty="0"/>
              <a:t>5</a:t>
            </a:r>
          </a:p>
          <a:p>
            <a:endParaRPr lang="en-US" sz="2000" dirty="0"/>
          </a:p>
          <a:p>
            <a:pPr algn="l"/>
            <a:endParaRPr lang="en-US" sz="2000" dirty="0"/>
          </a:p>
          <a:p>
            <a:pPr algn="l"/>
            <a:endParaRPr lang="en-US" sz="2000" dirty="0"/>
          </a:p>
          <a:p>
            <a:pPr algn="l"/>
            <a:endParaRPr lang="en-US" sz="2000" dirty="0"/>
          </a:p>
          <a:p>
            <a:pPr algn="l"/>
            <a:r>
              <a:rPr lang="en-US" sz="2000" dirty="0"/>
              <a:t> </a:t>
            </a:r>
            <a:r>
              <a:rPr lang="en-US" sz="4000" dirty="0"/>
              <a:t>Today I am most happy, for I see here a gathering of the servants of God, I see the white and colored people together. In the estimation of God there is no distinction of color; all are one in the color and beauty of servitude to Him. Color is not important; the heart is all-important. </a:t>
            </a:r>
          </a:p>
          <a:p>
            <a:pPr algn="l"/>
            <a:endParaRPr lang="en-US" sz="4000" dirty="0"/>
          </a:p>
          <a:p>
            <a:pPr algn="l"/>
            <a:endParaRPr lang="en-US" sz="2000" dirty="0"/>
          </a:p>
          <a:p>
            <a:pPr algn="l"/>
            <a:r>
              <a:rPr lang="en-US" sz="2000" dirty="0"/>
              <a:t>-'</a:t>
            </a:r>
            <a:r>
              <a:rPr lang="en-US" sz="2000" dirty="0" err="1"/>
              <a:t>Abdu'l-Bahà</a:t>
            </a:r>
          </a:p>
          <a:p>
            <a:pPr algn="l"/>
            <a:endParaRPr lang="en-US" dirty="0"/>
          </a:p>
          <a:p>
            <a:pPr algn="l"/>
            <a:endParaRPr lang="en-US" dirty="0"/>
          </a:p>
          <a:p>
            <a:endParaRPr lang="en-US" dirty="0"/>
          </a:p>
          <a:p>
            <a:pPr algn="l"/>
            <a:r>
              <a:rPr lang="en-US" dirty="0"/>
              <a:t>  </a:t>
            </a:r>
          </a:p>
          <a:p>
            <a:pPr algn="l"/>
            <a:endParaRPr lang="en-US" dirty="0"/>
          </a:p>
          <a:p>
            <a:pPr algn="l"/>
            <a:endParaRPr lang="en-US" dirty="0"/>
          </a:p>
          <a:p>
            <a:pPr algn="l"/>
            <a:endParaRPr lang="en-US" dirty="0"/>
          </a:p>
          <a:p>
            <a:pPr algn="l"/>
            <a:endParaRPr lang="en-US" dirty="0"/>
          </a:p>
          <a:p>
            <a:pPr algn="l"/>
            <a:endParaRPr lang="en-US" dirty="0"/>
          </a:p>
          <a:p>
            <a:pPr algn="l"/>
            <a:endParaRPr lang="en-US" dirty="0"/>
          </a:p>
          <a:p>
            <a:pPr algn="l"/>
            <a:endParaRPr lang="en-US" dirty="0"/>
          </a:p>
          <a:p>
            <a:pPr algn="l"/>
            <a:endParaRPr lang="en-US" dirty="0"/>
          </a:p>
          <a:p>
            <a:endParaRPr lang="en-US" dirty="0"/>
          </a:p>
        </p:txBody>
      </p:sp>
    </p:spTree>
    <p:extLst>
      <p:ext uri="{BB962C8B-B14F-4D97-AF65-F5344CB8AC3E}">
        <p14:creationId xmlns:p14="http://schemas.microsoft.com/office/powerpoint/2010/main" val="2596024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29623"/>
            <a:ext cx="9070848" cy="3979127"/>
          </a:xfrm>
        </p:spPr>
        <p:txBody>
          <a:bodyPr vert="horz" lIns="91440" tIns="45720" rIns="91440" bIns="45720" rtlCol="0" anchor="t">
            <a:normAutofit/>
          </a:bodyPr>
          <a:lstStyle/>
          <a:p>
            <a:pPr algn="l"/>
            <a:endParaRPr lang="en-US" dirty="0"/>
          </a:p>
          <a:p>
            <a:pPr algn="l"/>
            <a:endParaRPr lang="en-US" dirty="0"/>
          </a:p>
          <a:p>
            <a:pPr algn="l"/>
            <a:endParaRPr lang="en-US" dirty="0"/>
          </a:p>
          <a:p>
            <a:pPr algn="l"/>
            <a:endParaRPr lang="en-US" u="sng" dirty="0">
              <a:hlinkClick r:id="rId3"/>
            </a:endParaRPr>
          </a:p>
          <a:p>
            <a:r>
              <a:rPr lang="en-US" u="sng" dirty="0">
                <a:hlinkClick r:id="rId3"/>
              </a:rPr>
              <a:t>https://www.youtube.com/watch?v=wnit1lx7c34&amp;feature=youtu.be</a:t>
            </a:r>
            <a:endParaRPr lang="en-US" dirty="0"/>
          </a:p>
          <a:p>
            <a:pPr algn="l"/>
            <a:endParaRPr lang="en-US" dirty="0"/>
          </a:p>
          <a:p>
            <a:pPr algn="l"/>
            <a:endParaRPr lang="en-US" dirty="0"/>
          </a:p>
          <a:p>
            <a:r>
              <a:rPr lang="en-US" dirty="0"/>
              <a:t>One Planet, One People, Please </a:t>
            </a:r>
          </a:p>
          <a:p>
            <a:r>
              <a:rPr lang="en-US" dirty="0"/>
              <a:t>By Seals &amp; Crofts</a:t>
            </a:r>
          </a:p>
        </p:txBody>
      </p:sp>
      <p:pic>
        <p:nvPicPr>
          <p:cNvPr id="2" name="Online Media 1" title="One Planet, One People, Please">
            <a:hlinkClick r:id="" action="ppaction://media"/>
            <a:extLst>
              <a:ext uri="{FF2B5EF4-FFF2-40B4-BE49-F238E27FC236}">
                <a16:creationId xmlns:a16="http://schemas.microsoft.com/office/drawing/2014/main" id="{EF0F96A1-644B-4E5B-959F-F32629C15B69}"/>
              </a:ext>
            </a:extLst>
          </p:cNvPr>
          <p:cNvPicPr>
            <a:picLocks noRot="1" noChangeAspect="1"/>
          </p:cNvPicPr>
          <p:nvPr>
            <a:videoFile r:link="rId1"/>
          </p:nvPr>
        </p:nvPicPr>
        <p:blipFill>
          <a:blip r:embed="rId4"/>
          <a:stretch>
            <a:fillRect/>
          </a:stretch>
        </p:blipFill>
        <p:spPr>
          <a:xfrm>
            <a:off x="2126244" y="444031"/>
            <a:ext cx="7939511" cy="5950309"/>
          </a:xfrm>
          <a:prstGeom prst="rect">
            <a:avLst/>
          </a:prstGeom>
        </p:spPr>
      </p:pic>
    </p:spTree>
    <p:extLst>
      <p:ext uri="{BB962C8B-B14F-4D97-AF65-F5344CB8AC3E}">
        <p14:creationId xmlns:p14="http://schemas.microsoft.com/office/powerpoint/2010/main" val="2788193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29623"/>
            <a:ext cx="9070848" cy="3979127"/>
          </a:xfrm>
        </p:spPr>
        <p:txBody>
          <a:bodyPr vert="horz" lIns="91440" tIns="45720" rIns="91440" bIns="45720" rtlCol="0" anchor="t">
            <a:normAutofit lnSpcReduction="10000"/>
          </a:bodyPr>
          <a:lstStyle/>
          <a:p>
            <a:r>
              <a:rPr lang="en-US" sz="2000" dirty="0"/>
              <a:t>6</a:t>
            </a:r>
          </a:p>
          <a:p>
            <a:endParaRPr lang="en-US" dirty="0"/>
          </a:p>
          <a:p>
            <a:endParaRPr lang="en-US" dirty="0"/>
          </a:p>
          <a:p>
            <a:r>
              <a:rPr lang="en-US" dirty="0"/>
              <a:t> </a:t>
            </a:r>
          </a:p>
          <a:p>
            <a:r>
              <a:rPr lang="en-US" dirty="0"/>
              <a:t> </a:t>
            </a:r>
            <a:r>
              <a:rPr lang="en-US" sz="2400" dirty="0"/>
              <a:t>When once a man can see that (all) the diversity </a:t>
            </a:r>
          </a:p>
          <a:p>
            <a:r>
              <a:rPr lang="en-US" sz="2400" dirty="0"/>
              <a:t>Of contingent beings abides in One (alone),</a:t>
            </a:r>
          </a:p>
          <a:p>
            <a:r>
              <a:rPr lang="en-US" sz="2400" dirty="0"/>
              <a:t>And from That alone they radiate, </a:t>
            </a:r>
          </a:p>
          <a:p>
            <a:r>
              <a:rPr lang="en-US" sz="2400" dirty="0"/>
              <a:t>Then to Brahman he attains.</a:t>
            </a:r>
          </a:p>
          <a:p>
            <a:endParaRPr lang="en-US" sz="2000" dirty="0"/>
          </a:p>
          <a:p>
            <a:pPr algn="l"/>
            <a:endParaRPr lang="en-US" dirty="0"/>
          </a:p>
          <a:p>
            <a:pPr algn="l"/>
            <a:endParaRPr lang="en-US" dirty="0"/>
          </a:p>
          <a:p>
            <a:pPr algn="l"/>
            <a:r>
              <a:rPr lang="en-US" dirty="0"/>
              <a:t>- Bhagavad-Gita</a:t>
            </a:r>
          </a:p>
          <a:p>
            <a:pPr algn="l"/>
            <a:endParaRPr lang="en-US" dirty="0"/>
          </a:p>
          <a:p>
            <a:endParaRPr lang="en-US" dirty="0"/>
          </a:p>
          <a:p>
            <a:pPr algn="l"/>
            <a:r>
              <a:rPr lang="en-US" dirty="0"/>
              <a:t>  </a:t>
            </a:r>
          </a:p>
          <a:p>
            <a:pPr algn="l"/>
            <a:endParaRPr lang="en-US" dirty="0"/>
          </a:p>
          <a:p>
            <a:pPr algn="l"/>
            <a:endParaRPr lang="en-US" dirty="0"/>
          </a:p>
          <a:p>
            <a:pPr algn="l"/>
            <a:endParaRPr lang="en-US" dirty="0"/>
          </a:p>
          <a:p>
            <a:pPr algn="l"/>
            <a:endParaRPr lang="en-US" dirty="0"/>
          </a:p>
          <a:p>
            <a:pPr algn="l"/>
            <a:endParaRPr lang="en-US" dirty="0"/>
          </a:p>
          <a:p>
            <a:pPr algn="l"/>
            <a:endParaRPr lang="en-US" dirty="0"/>
          </a:p>
          <a:p>
            <a:pPr algn="l"/>
            <a:endParaRPr lang="en-US" dirty="0"/>
          </a:p>
          <a:p>
            <a:pPr algn="l"/>
            <a:endParaRPr lang="en-US" dirty="0"/>
          </a:p>
          <a:p>
            <a:endParaRPr lang="en-US" dirty="0"/>
          </a:p>
        </p:txBody>
      </p:sp>
    </p:spTree>
    <p:extLst>
      <p:ext uri="{BB962C8B-B14F-4D97-AF65-F5344CB8AC3E}">
        <p14:creationId xmlns:p14="http://schemas.microsoft.com/office/powerpoint/2010/main" val="693328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29623"/>
            <a:ext cx="9070848" cy="3979127"/>
          </a:xfrm>
        </p:spPr>
        <p:txBody>
          <a:bodyPr vert="horz" lIns="91440" tIns="45720" rIns="91440" bIns="45720" rtlCol="0" anchor="t">
            <a:normAutofit fontScale="25000" lnSpcReduction="20000"/>
          </a:bodyPr>
          <a:lstStyle/>
          <a:p>
            <a:r>
              <a:rPr lang="en-US" sz="9600" dirty="0"/>
              <a:t>7</a:t>
            </a:r>
          </a:p>
          <a:p>
            <a:pPr algn="l"/>
            <a:endParaRPr lang="en-US" sz="3600" dirty="0"/>
          </a:p>
          <a:p>
            <a:pPr algn="l"/>
            <a:endParaRPr lang="en-US" sz="3600" dirty="0"/>
          </a:p>
          <a:p>
            <a:pPr algn="l"/>
            <a:endParaRPr lang="en-US" sz="5500" dirty="0"/>
          </a:p>
          <a:p>
            <a:pPr algn="l"/>
            <a:r>
              <a:rPr lang="en-US" sz="7200" dirty="0"/>
              <a:t>We work and pray for the unity of mankind, that all the races of the earth may become one race, all the countries one country, and that all hearts may beat as one heart, working together for perfect unity and brotherhood </a:t>
            </a:r>
          </a:p>
          <a:p>
            <a:pPr algn="l"/>
            <a:endParaRPr lang="en-US" sz="7200" dirty="0"/>
          </a:p>
          <a:p>
            <a:pPr algn="l"/>
            <a:r>
              <a:rPr lang="en-US" sz="7200" dirty="0"/>
              <a:t>Praise be to God that our efforts are sincere and that our hearts are turned to the Kingdom. Our greatest longing is that the truth may be established in the world, and in this hope we draw near to one another in love and affection. Each and all are whole-hearted and selfless, willing to sacrifice all personal ambition to the grand ideal towards which they strive: Brotherly love and peace and union amongst men! </a:t>
            </a:r>
          </a:p>
          <a:p>
            <a:pPr algn="l"/>
            <a:endParaRPr lang="en-US" sz="7200" dirty="0"/>
          </a:p>
          <a:p>
            <a:pPr algn="l"/>
            <a:endParaRPr lang="en-US" sz="4500" dirty="0"/>
          </a:p>
          <a:p>
            <a:pPr algn="l"/>
            <a:r>
              <a:rPr lang="en-US" sz="7200" dirty="0"/>
              <a:t>-'</a:t>
            </a:r>
            <a:r>
              <a:rPr lang="en-US" sz="7200" dirty="0" err="1"/>
              <a:t>Abdu'l-Bahà</a:t>
            </a:r>
          </a:p>
          <a:p>
            <a:pPr algn="l"/>
            <a:endParaRPr lang="en-US" sz="4500" dirty="0"/>
          </a:p>
          <a:p>
            <a:pPr algn="l"/>
            <a:endParaRPr lang="en-US" sz="2000" dirty="0"/>
          </a:p>
          <a:p>
            <a:endParaRPr lang="en-US" dirty="0"/>
          </a:p>
          <a:p>
            <a:pPr algn="l"/>
            <a:r>
              <a:rPr lang="en-US" dirty="0"/>
              <a:t>  </a:t>
            </a:r>
          </a:p>
          <a:p>
            <a:pPr algn="l"/>
            <a:endParaRPr lang="en-US" dirty="0"/>
          </a:p>
          <a:p>
            <a:pPr algn="l"/>
            <a:endParaRPr lang="en-US" dirty="0"/>
          </a:p>
          <a:p>
            <a:pPr algn="l"/>
            <a:endParaRPr lang="en-US" dirty="0"/>
          </a:p>
          <a:p>
            <a:pPr algn="l"/>
            <a:endParaRPr lang="en-US" dirty="0"/>
          </a:p>
          <a:p>
            <a:pPr algn="l"/>
            <a:endParaRPr lang="en-US" dirty="0"/>
          </a:p>
          <a:p>
            <a:pPr algn="l"/>
            <a:endParaRPr lang="en-US" dirty="0"/>
          </a:p>
          <a:p>
            <a:pPr algn="l"/>
            <a:endParaRPr lang="en-US" dirty="0"/>
          </a:p>
          <a:p>
            <a:pPr algn="l"/>
            <a:endParaRPr lang="en-US" dirty="0"/>
          </a:p>
          <a:p>
            <a:endParaRPr lang="en-US" dirty="0"/>
          </a:p>
        </p:txBody>
      </p:sp>
    </p:spTree>
    <p:extLst>
      <p:ext uri="{BB962C8B-B14F-4D97-AF65-F5344CB8AC3E}">
        <p14:creationId xmlns:p14="http://schemas.microsoft.com/office/powerpoint/2010/main" val="275011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85900"/>
            <a:ext cx="9070848" cy="3922850"/>
          </a:xfrm>
        </p:spPr>
        <p:txBody>
          <a:bodyPr vert="horz" lIns="91440" tIns="45720" rIns="91440" bIns="45720" rtlCol="0" anchor="t">
            <a:normAutofit/>
          </a:bodyPr>
          <a:lstStyle/>
          <a:p>
            <a:pPr algn="l"/>
            <a:r>
              <a:rPr lang="en-US" dirty="0"/>
              <a:t>			  	           8</a:t>
            </a:r>
          </a:p>
          <a:p>
            <a:pPr algn="l"/>
            <a:endParaRPr lang="en-US" dirty="0"/>
          </a:p>
          <a:p>
            <a:pPr algn="just"/>
            <a:r>
              <a:rPr lang="en-US" dirty="0"/>
              <a:t>“Bahá’u’lláh has proclaimed the oneness of the world of humanity. He has caused various nations and divergent creeds to unite. He has declared that difference of race and color is like the variegated beauty of flowers in a garden. If you enter a garden, you will see yellow, white, blue, red flowers in profusion and beauty --each radiant within itself and although different from the others, lending its own charm to them. Racial difference in the human kingdom is similar. If all the flowers in a garden were of the same color, the effect would be monotonous and wearying to the eye. Therefore, Bahá’u’lláh hath said that the various races of humankind lend a composite harmony and beauty of color to the whole. Let all associate, therefore, in this great human garden even as flowers grow and blend together side by side without discord or disagreement between them.”</a:t>
            </a:r>
          </a:p>
          <a:p>
            <a:endParaRPr lang="en-US" dirty="0"/>
          </a:p>
          <a:p>
            <a:pPr algn="l"/>
            <a:r>
              <a:rPr lang="en-US" dirty="0"/>
              <a:t>-‘</a:t>
            </a:r>
            <a:r>
              <a:rPr lang="en-US" dirty="0" err="1"/>
              <a:t>Abdu’l-Bahá</a:t>
            </a:r>
            <a:r>
              <a:rPr lang="en-US" dirty="0"/>
              <a:t>, The Promulgation of Universal Peace, p. 68-69</a:t>
            </a:r>
          </a:p>
          <a:p>
            <a:pPr algn="l"/>
            <a:endParaRPr lang="en-US" dirty="0"/>
          </a:p>
          <a:p>
            <a:pPr algn="l"/>
            <a:endParaRPr lang="en-US" dirty="0"/>
          </a:p>
          <a:p>
            <a:pPr algn="l"/>
            <a:endParaRPr lang="en-US" dirty="0"/>
          </a:p>
          <a:p>
            <a:endParaRPr lang="en-US" dirty="0"/>
          </a:p>
        </p:txBody>
      </p:sp>
    </p:spTree>
    <p:extLst>
      <p:ext uri="{BB962C8B-B14F-4D97-AF65-F5344CB8AC3E}">
        <p14:creationId xmlns:p14="http://schemas.microsoft.com/office/powerpoint/2010/main" val="4018958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29623"/>
            <a:ext cx="9070848" cy="3979127"/>
          </a:xfrm>
        </p:spPr>
        <p:txBody>
          <a:bodyPr vert="horz" lIns="91440" tIns="45720" rIns="91440" bIns="45720" rtlCol="0" anchor="t">
            <a:normAutofit/>
          </a:bodyPr>
          <a:lstStyle/>
          <a:p>
            <a:pPr algn="l"/>
            <a:r>
              <a:rPr lang="en-US" dirty="0"/>
              <a:t>				           9</a:t>
            </a:r>
          </a:p>
          <a:p>
            <a:pPr algn="l"/>
            <a:endParaRPr lang="en-US" dirty="0"/>
          </a:p>
          <a:p>
            <a:pPr algn="l"/>
            <a:endParaRPr lang="en-US" dirty="0"/>
          </a:p>
          <a:p>
            <a:endParaRPr lang="en-US" dirty="0"/>
          </a:p>
          <a:p>
            <a:r>
              <a:rPr lang="en-US" sz="2400" dirty="0"/>
              <a:t>You will not enter paradise until you have faith and you will not complete your faith until you love one another. </a:t>
            </a:r>
          </a:p>
          <a:p>
            <a:r>
              <a:rPr lang="en-US" dirty="0"/>
              <a:t> </a:t>
            </a:r>
          </a:p>
          <a:p>
            <a:pPr algn="l"/>
            <a:endParaRPr lang="en-US" dirty="0"/>
          </a:p>
          <a:p>
            <a:pPr algn="l"/>
            <a:r>
              <a:rPr lang="en-US" dirty="0"/>
              <a:t>Prophet Mohammad</a:t>
            </a:r>
          </a:p>
          <a:p>
            <a:r>
              <a:rPr lang="en-US" dirty="0"/>
              <a:t> </a:t>
            </a:r>
          </a:p>
          <a:p>
            <a:pPr algn="l"/>
            <a:endParaRPr lang="en-US" dirty="0"/>
          </a:p>
          <a:p>
            <a:pPr algn="l"/>
            <a:endParaRPr lang="en-US" dirty="0"/>
          </a:p>
          <a:p>
            <a:pPr algn="l"/>
            <a:endParaRPr lang="en-US" dirty="0"/>
          </a:p>
          <a:p>
            <a:endParaRPr lang="en-US" dirty="0"/>
          </a:p>
        </p:txBody>
      </p:sp>
    </p:spTree>
    <p:extLst>
      <p:ext uri="{BB962C8B-B14F-4D97-AF65-F5344CB8AC3E}">
        <p14:creationId xmlns:p14="http://schemas.microsoft.com/office/powerpoint/2010/main" val="3275877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60500" y="1416923"/>
            <a:ext cx="9070848" cy="3979127"/>
          </a:xfrm>
        </p:spPr>
        <p:txBody>
          <a:bodyPr vert="horz" lIns="91440" tIns="45720" rIns="91440" bIns="45720" rtlCol="0" anchor="t">
            <a:normAutofit/>
          </a:bodyPr>
          <a:lstStyle/>
          <a:p>
            <a:pPr algn="l"/>
            <a:r>
              <a:rPr lang="en-US" dirty="0"/>
              <a:t>				          10	</a:t>
            </a:r>
          </a:p>
          <a:p>
            <a:pPr algn="l"/>
            <a:r>
              <a:rPr lang="en-US" dirty="0"/>
              <a:t>					</a:t>
            </a:r>
          </a:p>
          <a:p>
            <a:pPr algn="l"/>
            <a:r>
              <a:rPr lang="en-US" sz="1800" dirty="0"/>
              <a:t>It is certain that the greatest of instrumentalities for achieving the advancement and the glory of man, the supreme agency for the enlightenment and the redemption of the world, is love and fellowship and unity among all the members of the human race. Nothing can be effected in the world, not even conceivably, without unity and agreement, and the perfect means for engendering fellowship and union is true religion. “</a:t>
            </a:r>
            <a:r>
              <a:rPr lang="en-US" sz="1800" dirty="0" err="1"/>
              <a:t>Hadst</a:t>
            </a:r>
            <a:r>
              <a:rPr lang="en-US" sz="1800" dirty="0"/>
              <a:t> Thou spent all the riches of the earth, Thou </a:t>
            </a:r>
            <a:r>
              <a:rPr lang="en-US" sz="1800" dirty="0" err="1"/>
              <a:t>couldst</a:t>
            </a:r>
            <a:r>
              <a:rPr lang="en-US" sz="1800" dirty="0"/>
              <a:t> not have united their hearts; but God hath united them </a:t>
            </a:r>
          </a:p>
          <a:p>
            <a:pPr algn="l"/>
            <a:endParaRPr lang="en-US" sz="1800" dirty="0"/>
          </a:p>
          <a:p>
            <a:pPr algn="l"/>
            <a:endParaRPr lang="en-US" dirty="0"/>
          </a:p>
          <a:p>
            <a:pPr algn="l"/>
            <a:r>
              <a:rPr lang="en-US" dirty="0"/>
              <a:t>-‘</a:t>
            </a:r>
            <a:r>
              <a:rPr lang="en-US" dirty="0" err="1"/>
              <a:t>Abdu’l</a:t>
            </a:r>
            <a:r>
              <a:rPr lang="en-US" dirty="0"/>
              <a:t>-</a:t>
            </a:r>
            <a:r>
              <a:rPr lang="en-US" dirty="0" err="1"/>
              <a:t>Bahá</a:t>
            </a:r>
            <a:r>
              <a:rPr lang="en-US" dirty="0"/>
              <a:t>-The Secret of Divine Civilization</a:t>
            </a:r>
          </a:p>
          <a:p>
            <a:r>
              <a:rPr lang="en-US" dirty="0"/>
              <a:t> </a:t>
            </a:r>
          </a:p>
          <a:p>
            <a:pPr algn="l"/>
            <a:endParaRPr lang="en-US" dirty="0"/>
          </a:p>
          <a:p>
            <a:pPr algn="l"/>
            <a:endParaRPr lang="en-US" dirty="0"/>
          </a:p>
          <a:p>
            <a:endParaRPr lang="en-US" dirty="0"/>
          </a:p>
        </p:txBody>
      </p:sp>
    </p:spTree>
    <p:extLst>
      <p:ext uri="{BB962C8B-B14F-4D97-AF65-F5344CB8AC3E}">
        <p14:creationId xmlns:p14="http://schemas.microsoft.com/office/powerpoint/2010/main" val="3772332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320801"/>
            <a:ext cx="9070848" cy="4241800"/>
          </a:xfrm>
        </p:spPr>
        <p:txBody>
          <a:bodyPr vert="horz" lIns="91440" tIns="45720" rIns="91440" bIns="45720" rtlCol="0" anchor="t">
            <a:normAutofit lnSpcReduction="10000"/>
          </a:bodyPr>
          <a:lstStyle/>
          <a:p>
            <a:pPr algn="l"/>
            <a:r>
              <a:rPr lang="en-US" dirty="0"/>
              <a:t>				          11</a:t>
            </a:r>
          </a:p>
          <a:p>
            <a:pPr algn="l"/>
            <a:endParaRPr lang="en-US" dirty="0"/>
          </a:p>
          <a:p>
            <a:pPr algn="l"/>
            <a:endParaRPr lang="en-US" dirty="0"/>
          </a:p>
          <a:p>
            <a:pPr algn="l"/>
            <a:r>
              <a:rPr lang="en-US" dirty="0"/>
              <a:t>Today the world of humanity is in need of international unity and conciliation. To establish these great fundamental principles a propelling power is needed. It is self-evident that the unity of the human world and the Most Great Peace cannot be accomplished through material means. They cannot be established through political power, for the political interests of nations are various and the policies of peoples are divergent and conflicting. They cannot be founded through racial or patriotic power, for these are human powers, selfish and weak. The very nature of racial differences and patriotic prejudices prevents the realization of this unity and agreement. Therefore, it is evidenced that the promotion of the oneness of the kingdom of humanity, which is the essence of the teachings of all the Manifestations of God, is impossible except through the divine power and breaths of the Holy Spirit. Other powers are too weak and are incapable of accomplishing this.</a:t>
            </a:r>
          </a:p>
          <a:p>
            <a:pPr algn="l"/>
            <a:endParaRPr lang="en-US" dirty="0"/>
          </a:p>
          <a:p>
            <a:pPr algn="l"/>
            <a:r>
              <a:rPr lang="en-US" dirty="0"/>
              <a:t>-‘</a:t>
            </a:r>
            <a:r>
              <a:rPr lang="en-US" dirty="0" err="1"/>
              <a:t>Abdu’l-Bahá</a:t>
            </a:r>
            <a:endParaRPr lang="en-US" dirty="0"/>
          </a:p>
          <a:p>
            <a:pPr algn="l"/>
            <a:endParaRPr lang="en-US" dirty="0"/>
          </a:p>
          <a:p>
            <a:pPr algn="l"/>
            <a:endParaRPr lang="en-US" dirty="0"/>
          </a:p>
          <a:p>
            <a:endParaRPr lang="en-US" dirty="0"/>
          </a:p>
        </p:txBody>
      </p:sp>
    </p:spTree>
    <p:extLst>
      <p:ext uri="{BB962C8B-B14F-4D97-AF65-F5344CB8AC3E}">
        <p14:creationId xmlns:p14="http://schemas.microsoft.com/office/powerpoint/2010/main" val="4118937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29623"/>
            <a:ext cx="9070848" cy="3979127"/>
          </a:xfrm>
        </p:spPr>
        <p:txBody>
          <a:bodyPr vert="horz" lIns="91440" tIns="45720" rIns="91440" bIns="45720" rtlCol="0" anchor="t">
            <a:normAutofit lnSpcReduction="10000"/>
          </a:bodyPr>
          <a:lstStyle/>
          <a:p>
            <a:pPr algn="l"/>
            <a:r>
              <a:rPr lang="en-US" dirty="0"/>
              <a:t>				          12</a:t>
            </a:r>
          </a:p>
          <a:p>
            <a:pPr algn="l"/>
            <a:r>
              <a:rPr lang="en-US" dirty="0"/>
              <a:t>				</a:t>
            </a:r>
          </a:p>
          <a:p>
            <a:endParaRPr lang="en-US" i="1" dirty="0"/>
          </a:p>
          <a:p>
            <a:r>
              <a:rPr lang="en-US" i="1" dirty="0"/>
              <a:t>An eye for eye only ends up making the whole world blind.</a:t>
            </a:r>
            <a:endParaRPr lang="en-US" dirty="0"/>
          </a:p>
          <a:p>
            <a:r>
              <a:rPr lang="en-US" b="1" dirty="0"/>
              <a:t> </a:t>
            </a:r>
            <a:endParaRPr lang="en-US" dirty="0"/>
          </a:p>
          <a:p>
            <a:r>
              <a:rPr lang="en-US" b="1" dirty="0"/>
              <a:t>"</a:t>
            </a:r>
            <a:r>
              <a:rPr lang="en-US" dirty="0"/>
              <a:t>Love is the strongest force the world possesses.”</a:t>
            </a:r>
          </a:p>
          <a:p>
            <a:r>
              <a:rPr lang="en-US" dirty="0"/>
              <a:t> </a:t>
            </a:r>
          </a:p>
          <a:p>
            <a:r>
              <a:rPr lang="en-US" dirty="0"/>
              <a:t>You must not lose faith in humanity. Humanity is an ocean; if a few drops of the ocean are dirty, the ocean does not become dirty.</a:t>
            </a:r>
          </a:p>
          <a:p>
            <a:r>
              <a:rPr lang="en-US" dirty="0"/>
              <a:t> </a:t>
            </a:r>
          </a:p>
          <a:p>
            <a:r>
              <a:rPr lang="en-US" dirty="0"/>
              <a:t>Our greatest ability as humans is not to change the world; but to change ourselves.</a:t>
            </a:r>
          </a:p>
          <a:p>
            <a:r>
              <a:rPr lang="en-US" dirty="0"/>
              <a:t> </a:t>
            </a:r>
          </a:p>
          <a:p>
            <a:r>
              <a:rPr lang="en-US" dirty="0"/>
              <a:t>In a gentle way, you can shake the world.</a:t>
            </a:r>
          </a:p>
          <a:p>
            <a:r>
              <a:rPr lang="en-US" dirty="0"/>
              <a:t> </a:t>
            </a:r>
          </a:p>
          <a:p>
            <a:r>
              <a:rPr lang="en-US" dirty="0"/>
              <a:t>First they ignore you, then they laugh at you, then they fight you, then you win. </a:t>
            </a:r>
          </a:p>
          <a:p>
            <a:r>
              <a:rPr lang="en-US" dirty="0"/>
              <a:t> </a:t>
            </a:r>
          </a:p>
          <a:p>
            <a:pPr algn="l"/>
            <a:endParaRPr lang="en-US" dirty="0"/>
          </a:p>
          <a:p>
            <a:pPr algn="l"/>
            <a:endParaRPr lang="en-US" dirty="0"/>
          </a:p>
          <a:p>
            <a:pPr algn="l"/>
            <a:endParaRPr lang="en-US" dirty="0"/>
          </a:p>
          <a:p>
            <a:pPr algn="l"/>
            <a:endParaRPr lang="en-US" dirty="0"/>
          </a:p>
          <a:p>
            <a:endParaRPr lang="en-US" dirty="0"/>
          </a:p>
        </p:txBody>
      </p:sp>
    </p:spTree>
    <p:extLst>
      <p:ext uri="{BB962C8B-B14F-4D97-AF65-F5344CB8AC3E}">
        <p14:creationId xmlns:p14="http://schemas.microsoft.com/office/powerpoint/2010/main" val="1811131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29623"/>
            <a:ext cx="9070848" cy="3979127"/>
          </a:xfrm>
        </p:spPr>
        <p:txBody>
          <a:bodyPr vert="horz" lIns="91440" tIns="45720" rIns="91440" bIns="45720" rtlCol="0" anchor="t">
            <a:normAutofit/>
          </a:bodyPr>
          <a:lstStyle/>
          <a:p>
            <a:pPr algn="l"/>
            <a:endParaRPr lang="en-US" dirty="0"/>
          </a:p>
          <a:p>
            <a:pPr algn="l"/>
            <a:endParaRPr lang="en-US" dirty="0"/>
          </a:p>
          <a:p>
            <a:pPr algn="l"/>
            <a:endParaRPr lang="en-US" dirty="0"/>
          </a:p>
          <a:p>
            <a:r>
              <a:rPr lang="en-US" dirty="0">
                <a:hlinkClick r:id="rId3"/>
              </a:rPr>
              <a:t>https://www.youtube.com/watch?v=vOrr5xdvm_A&amp;t=70s</a:t>
            </a:r>
            <a:endParaRPr lang="en-US" dirty="0"/>
          </a:p>
          <a:p>
            <a:pPr algn="l"/>
            <a:endParaRPr lang="en-US" dirty="0"/>
          </a:p>
          <a:p>
            <a:pPr algn="l"/>
            <a:endParaRPr lang="en-US" dirty="0"/>
          </a:p>
          <a:p>
            <a:r>
              <a:rPr lang="en-US" dirty="0"/>
              <a:t>One Family-Red </a:t>
            </a:r>
            <a:r>
              <a:rPr lang="en-US" dirty="0" err="1"/>
              <a:t>Grammer</a:t>
            </a:r>
            <a:endParaRPr lang="en-US" dirty="0"/>
          </a:p>
          <a:p>
            <a:r>
              <a:rPr lang="en-US" dirty="0"/>
              <a:t>By Tammy Kita</a:t>
            </a:r>
          </a:p>
        </p:txBody>
      </p:sp>
      <p:pic>
        <p:nvPicPr>
          <p:cNvPr id="2" name="Online Media 1" title="One Family - Red Grammer (unofficial music video) by Tammy Kita">
            <a:hlinkClick r:id="" action="ppaction://media"/>
            <a:extLst>
              <a:ext uri="{FF2B5EF4-FFF2-40B4-BE49-F238E27FC236}">
                <a16:creationId xmlns:a16="http://schemas.microsoft.com/office/drawing/2014/main" id="{0E5C7C58-0CAC-462D-9E5B-603E06C1EF77}"/>
              </a:ext>
            </a:extLst>
          </p:cNvPr>
          <p:cNvPicPr>
            <a:picLocks noRot="1" noChangeAspect="1"/>
          </p:cNvPicPr>
          <p:nvPr>
            <a:videoFile r:link="rId1"/>
          </p:nvPr>
        </p:nvPicPr>
        <p:blipFill>
          <a:blip r:embed="rId4"/>
          <a:stretch>
            <a:fillRect/>
          </a:stretch>
        </p:blipFill>
        <p:spPr>
          <a:xfrm>
            <a:off x="1175657" y="661307"/>
            <a:ext cx="9840686" cy="5535386"/>
          </a:xfrm>
          <a:prstGeom prst="rect">
            <a:avLst/>
          </a:prstGeom>
        </p:spPr>
      </p:pic>
    </p:spTree>
    <p:extLst>
      <p:ext uri="{BB962C8B-B14F-4D97-AF65-F5344CB8AC3E}">
        <p14:creationId xmlns:p14="http://schemas.microsoft.com/office/powerpoint/2010/main" val="1319726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office theme</Template>
  <TotalTime>108</TotalTime>
  <Words>1388</Words>
  <Application>Microsoft Office PowerPoint</Application>
  <PresentationFormat>Widescreen</PresentationFormat>
  <Paragraphs>173</Paragraphs>
  <Slides>15</Slides>
  <Notes>0</Notes>
  <HiddenSlides>0</HiddenSlides>
  <MMClips>3</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Century Gothic</vt:lpstr>
      <vt:lpstr>Garamond</vt:lpstr>
      <vt:lpstr>Savon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cp:lastModifiedBy>
  <cp:revision>21</cp:revision>
  <dcterms:created xsi:type="dcterms:W3CDTF">2020-06-08T18:46:40Z</dcterms:created>
  <dcterms:modified xsi:type="dcterms:W3CDTF">2020-06-12T22:03:09Z</dcterms:modified>
</cp:coreProperties>
</file>