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61" r:id="rId2"/>
    <p:sldId id="256" r:id="rId3"/>
    <p:sldId id="257" r:id="rId4"/>
    <p:sldId id="258" r:id="rId5"/>
    <p:sldId id="259" r:id="rId6"/>
    <p:sldId id="262" r:id="rId7"/>
    <p:sldId id="260" r:id="rId8"/>
    <p:sldId id="264" r:id="rId9"/>
    <p:sldId id="265" r:id="rId10"/>
    <p:sldId id="266" r:id="rId11"/>
    <p:sldId id="267" r:id="rId12"/>
    <p:sldId id="268" r:id="rId13"/>
    <p:sldId id="263"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CDA1F8-7263-4A8E-9A57-25234079D047}" v="605" dt="2020-06-16T18:50:16.859"/>
    <p1510:client id="{2CFC5AEA-9AE6-4402-AAF1-7D9E9809498E}" v="5" dt="2020-06-16T14:41:09.908"/>
    <p1510:client id="{B56D8E06-CA58-43CA-900D-2C542562307D}" v="3139" dt="2020-06-16T15:48:11.2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2" autoAdjust="0"/>
    <p:restoredTop sz="94660"/>
  </p:normalViewPr>
  <p:slideViewPr>
    <p:cSldViewPr snapToGrid="0">
      <p:cViewPr varScale="1">
        <p:scale>
          <a:sx n="98" d="100"/>
          <a:sy n="98" d="100"/>
        </p:scale>
        <p:origin x="96" y="79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LADYS NAY" userId="97eb4254fa17524f" providerId="Windows Live" clId="Web-{B56D8E06-CA58-43CA-900D-2C542562307D}"/>
    <pc:docChg chg="addSld modSld">
      <pc:chgData name="GLADYS NAY" userId="97eb4254fa17524f" providerId="Windows Live" clId="Web-{B56D8E06-CA58-43CA-900D-2C542562307D}" dt="2020-06-16T15:48:11.217" v="3138" actId="20577"/>
      <pc:docMkLst>
        <pc:docMk/>
      </pc:docMkLst>
      <pc:sldChg chg="modSp">
        <pc:chgData name="GLADYS NAY" userId="97eb4254fa17524f" providerId="Windows Live" clId="Web-{B56D8E06-CA58-43CA-900D-2C542562307D}" dt="2020-06-16T15:48:11.217" v="3137" actId="20577"/>
        <pc:sldMkLst>
          <pc:docMk/>
          <pc:sldMk cId="3402371617" sldId="256"/>
        </pc:sldMkLst>
        <pc:spChg chg="mod">
          <ac:chgData name="GLADYS NAY" userId="97eb4254fa17524f" providerId="Windows Live" clId="Web-{B56D8E06-CA58-43CA-900D-2C542562307D}" dt="2020-06-16T15:48:11.217" v="3137" actId="20577"/>
          <ac:spMkLst>
            <pc:docMk/>
            <pc:sldMk cId="3402371617" sldId="256"/>
            <ac:spMk id="3" creationId="{00000000-0000-0000-0000-000000000000}"/>
          </ac:spMkLst>
        </pc:spChg>
      </pc:sldChg>
      <pc:sldChg chg="modSp add replId">
        <pc:chgData name="GLADYS NAY" userId="97eb4254fa17524f" providerId="Windows Live" clId="Web-{B56D8E06-CA58-43CA-900D-2C542562307D}" dt="2020-06-16T14:50:41.560" v="1155" actId="20577"/>
        <pc:sldMkLst>
          <pc:docMk/>
          <pc:sldMk cId="3700612790" sldId="257"/>
        </pc:sldMkLst>
        <pc:spChg chg="mod">
          <ac:chgData name="GLADYS NAY" userId="97eb4254fa17524f" providerId="Windows Live" clId="Web-{B56D8E06-CA58-43CA-900D-2C542562307D}" dt="2020-06-16T14:50:41.560" v="1155" actId="20577"/>
          <ac:spMkLst>
            <pc:docMk/>
            <pc:sldMk cId="3700612790" sldId="257"/>
            <ac:spMk id="3" creationId="{00000000-0000-0000-0000-000000000000}"/>
          </ac:spMkLst>
        </pc:spChg>
      </pc:sldChg>
      <pc:sldChg chg="modSp add replId">
        <pc:chgData name="GLADYS NAY" userId="97eb4254fa17524f" providerId="Windows Live" clId="Web-{B56D8E06-CA58-43CA-900D-2C542562307D}" dt="2020-06-16T15:27:18.946" v="3030" actId="20577"/>
        <pc:sldMkLst>
          <pc:docMk/>
          <pc:sldMk cId="482513985" sldId="258"/>
        </pc:sldMkLst>
        <pc:spChg chg="mod">
          <ac:chgData name="GLADYS NAY" userId="97eb4254fa17524f" providerId="Windows Live" clId="Web-{B56D8E06-CA58-43CA-900D-2C542562307D}" dt="2020-06-16T15:27:18.946" v="3030" actId="20577"/>
          <ac:spMkLst>
            <pc:docMk/>
            <pc:sldMk cId="482513985" sldId="258"/>
            <ac:spMk id="3" creationId="{00000000-0000-0000-0000-000000000000}"/>
          </ac:spMkLst>
        </pc:spChg>
      </pc:sldChg>
      <pc:sldChg chg="modSp add replId">
        <pc:chgData name="GLADYS NAY" userId="97eb4254fa17524f" providerId="Windows Live" clId="Web-{B56D8E06-CA58-43CA-900D-2C542562307D}" dt="2020-06-16T15:27:54.165" v="3041" actId="20577"/>
        <pc:sldMkLst>
          <pc:docMk/>
          <pc:sldMk cId="3174995724" sldId="259"/>
        </pc:sldMkLst>
        <pc:spChg chg="mod">
          <ac:chgData name="GLADYS NAY" userId="97eb4254fa17524f" providerId="Windows Live" clId="Web-{B56D8E06-CA58-43CA-900D-2C542562307D}" dt="2020-06-16T15:27:54.165" v="3041" actId="20577"/>
          <ac:spMkLst>
            <pc:docMk/>
            <pc:sldMk cId="3174995724" sldId="259"/>
            <ac:spMk id="3" creationId="{00000000-0000-0000-0000-000000000000}"/>
          </ac:spMkLst>
        </pc:spChg>
      </pc:sldChg>
      <pc:sldChg chg="modSp add replId">
        <pc:chgData name="GLADYS NAY" userId="97eb4254fa17524f" providerId="Windows Live" clId="Web-{B56D8E06-CA58-43CA-900D-2C542562307D}" dt="2020-06-16T15:28:35.446" v="3056" actId="20577"/>
        <pc:sldMkLst>
          <pc:docMk/>
          <pc:sldMk cId="3221337888" sldId="260"/>
        </pc:sldMkLst>
        <pc:spChg chg="mod">
          <ac:chgData name="GLADYS NAY" userId="97eb4254fa17524f" providerId="Windows Live" clId="Web-{B56D8E06-CA58-43CA-900D-2C542562307D}" dt="2020-06-16T15:28:35.446" v="3056" actId="20577"/>
          <ac:spMkLst>
            <pc:docMk/>
            <pc:sldMk cId="3221337888" sldId="260"/>
            <ac:spMk id="3" creationId="{00000000-0000-0000-0000-000000000000}"/>
          </ac:spMkLst>
        </pc:spChg>
      </pc:sldChg>
      <pc:sldChg chg="addSp delSp modSp add replId">
        <pc:chgData name="GLADYS NAY" userId="97eb4254fa17524f" providerId="Windows Live" clId="Web-{B56D8E06-CA58-43CA-900D-2C542562307D}" dt="2020-06-16T15:37:04.542" v="3123" actId="20577"/>
        <pc:sldMkLst>
          <pc:docMk/>
          <pc:sldMk cId="3918465629" sldId="261"/>
        </pc:sldMkLst>
        <pc:spChg chg="add del mod">
          <ac:chgData name="GLADYS NAY" userId="97eb4254fa17524f" providerId="Windows Live" clId="Web-{B56D8E06-CA58-43CA-900D-2C542562307D}" dt="2020-06-16T15:36:09.433" v="3075"/>
          <ac:spMkLst>
            <pc:docMk/>
            <pc:sldMk cId="3918465629" sldId="261"/>
            <ac:spMk id="2" creationId="{6578E7C3-C177-4F0B-B30D-D4A90EA5B9AD}"/>
          </ac:spMkLst>
        </pc:spChg>
        <pc:spChg chg="mod">
          <ac:chgData name="GLADYS NAY" userId="97eb4254fa17524f" providerId="Windows Live" clId="Web-{B56D8E06-CA58-43CA-900D-2C542562307D}" dt="2020-06-16T15:37:04.542" v="3123" actId="20577"/>
          <ac:spMkLst>
            <pc:docMk/>
            <pc:sldMk cId="3918465629" sldId="261"/>
            <ac:spMk id="3" creationId="{00000000-0000-0000-0000-000000000000}"/>
          </ac:spMkLst>
        </pc:spChg>
      </pc:sldChg>
      <pc:sldChg chg="addSp modSp add replId">
        <pc:chgData name="GLADYS NAY" userId="97eb4254fa17524f" providerId="Windows Live" clId="Web-{B56D8E06-CA58-43CA-900D-2C542562307D}" dt="2020-06-16T15:43:43.544" v="3127" actId="14100"/>
        <pc:sldMkLst>
          <pc:docMk/>
          <pc:sldMk cId="2511727550" sldId="262"/>
        </pc:sldMkLst>
        <pc:spChg chg="add mod">
          <ac:chgData name="GLADYS NAY" userId="97eb4254fa17524f" providerId="Windows Live" clId="Web-{B56D8E06-CA58-43CA-900D-2C542562307D}" dt="2020-06-16T15:43:43.544" v="3127" actId="14100"/>
          <ac:spMkLst>
            <pc:docMk/>
            <pc:sldMk cId="2511727550" sldId="262"/>
            <ac:spMk id="2" creationId="{3EFCA17A-5F15-4E67-8AA7-C4AC3FC300AF}"/>
          </ac:spMkLst>
        </pc:spChg>
      </pc:sldChg>
      <pc:sldChg chg="addSp modSp add replId">
        <pc:chgData name="GLADYS NAY" userId="97eb4254fa17524f" providerId="Windows Live" clId="Web-{B56D8E06-CA58-43CA-900D-2C542562307D}" dt="2020-06-16T15:46:34.139" v="3130" actId="14100"/>
        <pc:sldMkLst>
          <pc:docMk/>
          <pc:sldMk cId="94255088" sldId="263"/>
        </pc:sldMkLst>
        <pc:spChg chg="add mod">
          <ac:chgData name="GLADYS NAY" userId="97eb4254fa17524f" providerId="Windows Live" clId="Web-{B56D8E06-CA58-43CA-900D-2C542562307D}" dt="2020-06-16T15:46:34.139" v="3130" actId="14100"/>
          <ac:spMkLst>
            <pc:docMk/>
            <pc:sldMk cId="94255088" sldId="263"/>
            <ac:spMk id="2" creationId="{F20636E9-F37A-4F11-96F9-4E5F6A20BF04}"/>
          </ac:spMkLst>
        </pc:spChg>
      </pc:sldChg>
      <pc:sldChg chg="add replId">
        <pc:chgData name="GLADYS NAY" userId="97eb4254fa17524f" providerId="Windows Live" clId="Web-{B56D8E06-CA58-43CA-900D-2C542562307D}" dt="2020-06-16T15:21:05.162" v="2953"/>
        <pc:sldMkLst>
          <pc:docMk/>
          <pc:sldMk cId="1077531859" sldId="264"/>
        </pc:sldMkLst>
      </pc:sldChg>
      <pc:sldChg chg="add replId">
        <pc:chgData name="GLADYS NAY" userId="97eb4254fa17524f" providerId="Windows Live" clId="Web-{B56D8E06-CA58-43CA-900D-2C542562307D}" dt="2020-06-16T15:21:08.975" v="2954"/>
        <pc:sldMkLst>
          <pc:docMk/>
          <pc:sldMk cId="2785632869" sldId="265"/>
        </pc:sldMkLst>
      </pc:sldChg>
      <pc:sldChg chg="add replId">
        <pc:chgData name="GLADYS NAY" userId="97eb4254fa17524f" providerId="Windows Live" clId="Web-{B56D8E06-CA58-43CA-900D-2C542562307D}" dt="2020-06-16T15:21:12.834" v="2955"/>
        <pc:sldMkLst>
          <pc:docMk/>
          <pc:sldMk cId="1338242980" sldId="266"/>
        </pc:sldMkLst>
      </pc:sldChg>
      <pc:sldChg chg="add replId">
        <pc:chgData name="GLADYS NAY" userId="97eb4254fa17524f" providerId="Windows Live" clId="Web-{B56D8E06-CA58-43CA-900D-2C542562307D}" dt="2020-06-16T15:21:17.350" v="2956"/>
        <pc:sldMkLst>
          <pc:docMk/>
          <pc:sldMk cId="32462215" sldId="267"/>
        </pc:sldMkLst>
      </pc:sldChg>
      <pc:sldChg chg="add replId">
        <pc:chgData name="GLADYS NAY" userId="97eb4254fa17524f" providerId="Windows Live" clId="Web-{B56D8E06-CA58-43CA-900D-2C542562307D}" dt="2020-06-16T15:21:20.334" v="2957"/>
        <pc:sldMkLst>
          <pc:docMk/>
          <pc:sldMk cId="3748471947" sldId="268"/>
        </pc:sldMkLst>
      </pc:sldChg>
    </pc:docChg>
  </pc:docChgLst>
  <pc:docChgLst>
    <pc:chgData name="GLADYS NAY" userId="97eb4254fa17524f" providerId="Windows Live" clId="Web-{2CFC5AEA-9AE6-4402-AAF1-7D9E9809498E}"/>
    <pc:docChg chg="modSld">
      <pc:chgData name="GLADYS NAY" userId="97eb4254fa17524f" providerId="Windows Live" clId="Web-{2CFC5AEA-9AE6-4402-AAF1-7D9E9809498E}" dt="2020-06-16T14:41:09.908" v="4"/>
      <pc:docMkLst>
        <pc:docMk/>
      </pc:docMkLst>
      <pc:sldChg chg="delSp modSp mod setBg">
        <pc:chgData name="GLADYS NAY" userId="97eb4254fa17524f" providerId="Windows Live" clId="Web-{2CFC5AEA-9AE6-4402-AAF1-7D9E9809498E}" dt="2020-06-16T14:41:09.908" v="4"/>
        <pc:sldMkLst>
          <pc:docMk/>
          <pc:sldMk cId="3402371617" sldId="256"/>
        </pc:sldMkLst>
        <pc:spChg chg="del mod">
          <ac:chgData name="GLADYS NAY" userId="97eb4254fa17524f" providerId="Windows Live" clId="Web-{2CFC5AEA-9AE6-4402-AAF1-7D9E9809498E}" dt="2020-06-16T14:41:09.908" v="4"/>
          <ac:spMkLst>
            <pc:docMk/>
            <pc:sldMk cId="3402371617" sldId="256"/>
            <ac:spMk id="2" creationId="{00000000-0000-0000-0000-000000000000}"/>
          </ac:spMkLst>
        </pc:spChg>
      </pc:sldChg>
    </pc:docChg>
  </pc:docChgLst>
  <pc:docChgLst>
    <pc:chgData name="Guest User" providerId="Windows Live" clId="Web-{1DCDA1F8-7263-4A8E-9A57-25234079D047}"/>
    <pc:docChg chg="modSld sldOrd">
      <pc:chgData name="Guest User" userId="" providerId="Windows Live" clId="Web-{1DCDA1F8-7263-4A8E-9A57-25234079D047}" dt="2020-06-16T18:50:16.859" v="608" actId="20577"/>
      <pc:docMkLst>
        <pc:docMk/>
      </pc:docMkLst>
      <pc:sldChg chg="addSp modSp ord">
        <pc:chgData name="Guest User" userId="" providerId="Windows Live" clId="Web-{1DCDA1F8-7263-4A8E-9A57-25234079D047}" dt="2020-06-16T18:50:15.546" v="605" actId="20577"/>
        <pc:sldMkLst>
          <pc:docMk/>
          <pc:sldMk cId="3918465629" sldId="261"/>
        </pc:sldMkLst>
        <pc:spChg chg="mod">
          <ac:chgData name="Guest User" userId="" providerId="Windows Live" clId="Web-{1DCDA1F8-7263-4A8E-9A57-25234079D047}" dt="2020-06-16T18:50:15.546" v="605" actId="20577"/>
          <ac:spMkLst>
            <pc:docMk/>
            <pc:sldMk cId="3918465629" sldId="261"/>
            <ac:spMk id="3" creationId="{00000000-0000-0000-0000-000000000000}"/>
          </ac:spMkLst>
        </pc:spChg>
        <pc:picChg chg="add mod">
          <ac:chgData name="Guest User" userId="" providerId="Windows Live" clId="Web-{1DCDA1F8-7263-4A8E-9A57-25234079D047}" dt="2020-06-16T18:49:01.387" v="602"/>
          <ac:picMkLst>
            <pc:docMk/>
            <pc:sldMk cId="3918465629" sldId="261"/>
            <ac:picMk id="2" creationId="{9C4F28EB-01AA-4DD0-B13B-E24BF93F23C0}"/>
          </ac:picMkLst>
        </pc:picChg>
      </pc:sldChg>
      <pc:sldChg chg="ord">
        <pc:chgData name="Guest User" userId="" providerId="Windows Live" clId="Web-{1DCDA1F8-7263-4A8E-9A57-25234079D047}" dt="2020-06-16T16:38:25.787" v="2"/>
        <pc:sldMkLst>
          <pc:docMk/>
          <pc:sldMk cId="2511727550" sldId="262"/>
        </pc:sldMkLst>
      </pc:sldChg>
      <pc:sldChg chg="ord">
        <pc:chgData name="Guest User" userId="" providerId="Windows Live" clId="Web-{1DCDA1F8-7263-4A8E-9A57-25234079D047}" dt="2020-06-16T16:41:18.040" v="11"/>
        <pc:sldMkLst>
          <pc:docMk/>
          <pc:sldMk cId="94255088" sldId="263"/>
        </pc:sldMkLst>
      </pc:sldChg>
      <pc:sldChg chg="addSp delSp modSp">
        <pc:chgData name="Guest User" userId="" providerId="Windows Live" clId="Web-{1DCDA1F8-7263-4A8E-9A57-25234079D047}" dt="2020-06-16T17:47:56.445" v="124" actId="20577"/>
        <pc:sldMkLst>
          <pc:docMk/>
          <pc:sldMk cId="1077531859" sldId="264"/>
        </pc:sldMkLst>
        <pc:spChg chg="mod">
          <ac:chgData name="Guest User" userId="" providerId="Windows Live" clId="Web-{1DCDA1F8-7263-4A8E-9A57-25234079D047}" dt="2020-06-16T17:47:56.445" v="124" actId="20577"/>
          <ac:spMkLst>
            <pc:docMk/>
            <pc:sldMk cId="1077531859" sldId="264"/>
            <ac:spMk id="3" creationId="{00000000-0000-0000-0000-000000000000}"/>
          </ac:spMkLst>
        </pc:spChg>
        <pc:picChg chg="add del mod">
          <ac:chgData name="Guest User" userId="" providerId="Windows Live" clId="Web-{1DCDA1F8-7263-4A8E-9A57-25234079D047}" dt="2020-06-16T16:41:06.493" v="9"/>
          <ac:picMkLst>
            <pc:docMk/>
            <pc:sldMk cId="1077531859" sldId="264"/>
            <ac:picMk id="2" creationId="{83973F03-4383-423A-9BCB-9DCB03F7E2E3}"/>
          </ac:picMkLst>
        </pc:picChg>
      </pc:sldChg>
      <pc:sldChg chg="modSp">
        <pc:chgData name="Guest User" userId="" providerId="Windows Live" clId="Web-{1DCDA1F8-7263-4A8E-9A57-25234079D047}" dt="2020-06-16T17:48:30.711" v="201" actId="20577"/>
        <pc:sldMkLst>
          <pc:docMk/>
          <pc:sldMk cId="2785632869" sldId="265"/>
        </pc:sldMkLst>
        <pc:spChg chg="mod">
          <ac:chgData name="Guest User" userId="" providerId="Windows Live" clId="Web-{1DCDA1F8-7263-4A8E-9A57-25234079D047}" dt="2020-06-16T17:48:30.711" v="201" actId="20577"/>
          <ac:spMkLst>
            <pc:docMk/>
            <pc:sldMk cId="2785632869" sldId="265"/>
            <ac:spMk id="3" creationId="{00000000-0000-0000-0000-000000000000}"/>
          </ac:spMkLst>
        </pc:spChg>
      </pc:sldChg>
      <pc:sldChg chg="modSp">
        <pc:chgData name="Guest User" userId="" providerId="Windows Live" clId="Web-{1DCDA1F8-7263-4A8E-9A57-25234079D047}" dt="2020-06-16T17:54:35.638" v="580" actId="20577"/>
        <pc:sldMkLst>
          <pc:docMk/>
          <pc:sldMk cId="1338242980" sldId="266"/>
        </pc:sldMkLst>
        <pc:spChg chg="mod">
          <ac:chgData name="Guest User" userId="" providerId="Windows Live" clId="Web-{1DCDA1F8-7263-4A8E-9A57-25234079D047}" dt="2020-06-16T17:54:35.638" v="580" actId="20577"/>
          <ac:spMkLst>
            <pc:docMk/>
            <pc:sldMk cId="1338242980" sldId="266"/>
            <ac:spMk id="3" creationId="{00000000-0000-0000-0000-000000000000}"/>
          </ac:spMkLst>
        </pc:spChg>
      </pc:sldChg>
      <pc:sldChg chg="modSp">
        <pc:chgData name="Guest User" userId="" providerId="Windows Live" clId="Web-{1DCDA1F8-7263-4A8E-9A57-25234079D047}" dt="2020-06-16T17:54:18.575" v="575" actId="20577"/>
        <pc:sldMkLst>
          <pc:docMk/>
          <pc:sldMk cId="32462215" sldId="267"/>
        </pc:sldMkLst>
        <pc:spChg chg="mod">
          <ac:chgData name="Guest User" userId="" providerId="Windows Live" clId="Web-{1DCDA1F8-7263-4A8E-9A57-25234079D047}" dt="2020-06-16T17:54:18.575" v="575" actId="20577"/>
          <ac:spMkLst>
            <pc:docMk/>
            <pc:sldMk cId="32462215" sldId="267"/>
            <ac:spMk id="3" creationId="{00000000-0000-0000-0000-000000000000}"/>
          </ac:spMkLst>
        </pc:spChg>
      </pc:sldChg>
      <pc:sldChg chg="modSp">
        <pc:chgData name="Guest User" userId="" providerId="Windows Live" clId="Web-{1DCDA1F8-7263-4A8E-9A57-25234079D047}" dt="2020-06-16T18:08:33.289" v="591" actId="20577"/>
        <pc:sldMkLst>
          <pc:docMk/>
          <pc:sldMk cId="3748471947" sldId="268"/>
        </pc:sldMkLst>
        <pc:spChg chg="mod">
          <ac:chgData name="Guest User" userId="" providerId="Windows Live" clId="Web-{1DCDA1F8-7263-4A8E-9A57-25234079D047}" dt="2020-06-16T18:08:33.289" v="591" actId="20577"/>
          <ac:spMkLst>
            <pc:docMk/>
            <pc:sldMk cId="3748471947" sldId="268"/>
            <ac:spMk id="3"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dirty="0"/>
              <a:t>6/19/2020</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6/19/2020</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6/19/2020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6/19/2020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6/19/2020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6/19/2020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6/19/2020</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6/19/2020</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dirty="0"/>
              <a:pPr/>
              <a:t>6/19/2020</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6/19/2020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6/19/2020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dirty="0"/>
              <a:pPr/>
              <a:t>6/19/2020</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6/19/2020</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youtube.com/watch?v=nbKZnS20at0" TargetMode="External"/><Relationship Id="rId2" Type="http://schemas.openxmlformats.org/officeDocument/2006/relationships/slideLayout" Target="../slideLayouts/slideLayout1.xml"/><Relationship Id="rId1" Type="http://schemas.openxmlformats.org/officeDocument/2006/relationships/video" Target="https://www.youtube.com/embed/nbKZnS20at0?feature=oembed" TargetMode="Externa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youtu.be/7cGIGyjDfjQ" TargetMode="External"/><Relationship Id="rId2" Type="http://schemas.openxmlformats.org/officeDocument/2006/relationships/slideLayout" Target="../slideLayouts/slideLayout1.xml"/><Relationship Id="rId1" Type="http://schemas.openxmlformats.org/officeDocument/2006/relationships/video" Target="https://www.youtube.com/embed/7cGIGyjDfjQ?feature=oembed" TargetMode="Externa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hyperlink" Target="https://www.youtube.com/watch?v=Hz3-c_ZmBlE&amp;list=PLEZRZb7taKmh4mO8T0310l_0oXHXKlAus" TargetMode="External"/><Relationship Id="rId2" Type="http://schemas.openxmlformats.org/officeDocument/2006/relationships/slideLayout" Target="../slideLayouts/slideLayout1.xml"/><Relationship Id="rId1" Type="http://schemas.openxmlformats.org/officeDocument/2006/relationships/video" Target="https://www.youtube.com/embed/videoseries?list=PLEZRZb7taKmh4mO8T0310l_0oXHXKlAus" TargetMode="Externa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15191" y="367724"/>
            <a:ext cx="11622231" cy="6054436"/>
          </a:xfrm>
        </p:spPr>
        <p:txBody>
          <a:bodyPr vert="horz" lIns="91440" tIns="45720" rIns="91440" bIns="45720" rtlCol="0" anchor="t">
            <a:normAutofit/>
          </a:bodyPr>
          <a:lstStyle/>
          <a:p>
            <a:r>
              <a:rPr lang="en-US" dirty="0"/>
              <a:t>                                                                          </a:t>
            </a:r>
          </a:p>
          <a:p>
            <a:endParaRPr lang="en-US" dirty="0"/>
          </a:p>
          <a:p>
            <a:r>
              <a:rPr lang="en-US" dirty="0"/>
              <a:t>   </a:t>
            </a:r>
          </a:p>
        </p:txBody>
      </p:sp>
      <p:sp>
        <p:nvSpPr>
          <p:cNvPr id="4" name="Rectangle 3"/>
          <p:cNvSpPr/>
          <p:nvPr/>
        </p:nvSpPr>
        <p:spPr>
          <a:xfrm>
            <a:off x="3196032" y="3244334"/>
            <a:ext cx="5799935" cy="923330"/>
          </a:xfrm>
          <a:prstGeom prst="rect">
            <a:avLst/>
          </a:prstGeom>
        </p:spPr>
        <p:txBody>
          <a:bodyPr wrap="none">
            <a:spAutoFit/>
          </a:bodyPr>
          <a:lstStyle/>
          <a:p>
            <a:r>
              <a:rPr lang="en-US" dirty="0">
                <a:hlinkClick r:id="rId3"/>
              </a:rPr>
              <a:t>https://www.youtube.com/watch?v=nbKZnS20at0</a:t>
            </a:r>
            <a:endParaRPr lang="en-US" dirty="0"/>
          </a:p>
          <a:p>
            <a:endParaRPr lang="en-US" dirty="0"/>
          </a:p>
          <a:p>
            <a:r>
              <a:rPr lang="en-US" dirty="0"/>
              <a:t>Gloria &amp; </a:t>
            </a:r>
            <a:r>
              <a:rPr lang="en-US" dirty="0" err="1"/>
              <a:t>Arman</a:t>
            </a:r>
            <a:r>
              <a:rPr lang="en-US" dirty="0"/>
              <a:t>, </a:t>
            </a:r>
            <a:r>
              <a:rPr lang="en-US" dirty="0" err="1"/>
              <a:t>Mera</a:t>
            </a:r>
            <a:r>
              <a:rPr lang="en-US" dirty="0"/>
              <a:t> </a:t>
            </a:r>
            <a:r>
              <a:rPr lang="en-US" dirty="0" err="1"/>
              <a:t>Pratham</a:t>
            </a:r>
            <a:r>
              <a:rPr lang="en-US" dirty="0"/>
              <a:t> </a:t>
            </a:r>
            <a:r>
              <a:rPr lang="en-US" dirty="0" err="1"/>
              <a:t>Paramarsh</a:t>
            </a:r>
            <a:r>
              <a:rPr lang="en-US" dirty="0"/>
              <a:t>-</a:t>
            </a:r>
          </a:p>
        </p:txBody>
      </p:sp>
      <p:pic>
        <p:nvPicPr>
          <p:cNvPr id="2" name="Online Media 1" title="Mera Pratham Paramarsh - Bahￃﾡ'u'llￃﾡh ke Nigudh Vachan">
            <a:hlinkClick r:id="" action="ppaction://media"/>
            <a:extLst>
              <a:ext uri="{FF2B5EF4-FFF2-40B4-BE49-F238E27FC236}">
                <a16:creationId xmlns:a16="http://schemas.microsoft.com/office/drawing/2014/main" id="{FF4F978D-8AF5-4D90-B45C-15E6450A1B61}"/>
              </a:ext>
            </a:extLst>
          </p:cNvPr>
          <p:cNvPicPr>
            <a:picLocks noRot="1" noChangeAspect="1"/>
          </p:cNvPicPr>
          <p:nvPr>
            <a:videoFile r:link="rId1"/>
          </p:nvPr>
        </p:nvPicPr>
        <p:blipFill>
          <a:blip r:embed="rId4"/>
          <a:stretch>
            <a:fillRect/>
          </a:stretch>
        </p:blipFill>
        <p:spPr>
          <a:xfrm>
            <a:off x="1074408" y="587307"/>
            <a:ext cx="10103796" cy="5683385"/>
          </a:xfrm>
          <a:prstGeom prst="rect">
            <a:avLst/>
          </a:prstGeom>
        </p:spPr>
      </p:pic>
    </p:spTree>
    <p:extLst>
      <p:ext uri="{BB962C8B-B14F-4D97-AF65-F5344CB8AC3E}">
        <p14:creationId xmlns:p14="http://schemas.microsoft.com/office/powerpoint/2010/main" val="3918465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15191" y="367724"/>
            <a:ext cx="11622231" cy="6054436"/>
          </a:xfrm>
        </p:spPr>
        <p:txBody>
          <a:bodyPr vert="horz" lIns="91440" tIns="45720" rIns="91440" bIns="45720" rtlCol="0" anchor="t">
            <a:normAutofit/>
          </a:bodyPr>
          <a:lstStyle/>
          <a:p>
            <a:r>
              <a:rPr lang="en-US" dirty="0"/>
              <a:t>                                                                          1</a:t>
            </a:r>
          </a:p>
          <a:p>
            <a:endParaRPr lang="en-US" dirty="0"/>
          </a:p>
          <a:p>
            <a:endParaRPr lang="en-US" dirty="0"/>
          </a:p>
          <a:p>
            <a:r>
              <a:rPr lang="en-US" sz="3200" dirty="0"/>
              <a:t>I beseech Thee, O my God, by all the transcendent glory of Thy Name, to clothe Thy loved ones in the robe of justice and to illumine their beings with the light of trustworthiness. Thou art the One that hath power to do as He pleaseth and Who holdeth within His grasp the reins of all things, visible and invisible.</a:t>
            </a:r>
          </a:p>
          <a:p>
            <a:endParaRPr lang="en-US" dirty="0"/>
          </a:p>
          <a:p>
            <a:r>
              <a:rPr lang="en-US" dirty="0"/>
              <a:t>     - Baha'u'llah, Baha'i Prayers, p.173</a:t>
            </a:r>
          </a:p>
        </p:txBody>
      </p:sp>
    </p:spTree>
    <p:extLst>
      <p:ext uri="{BB962C8B-B14F-4D97-AF65-F5344CB8AC3E}">
        <p14:creationId xmlns:p14="http://schemas.microsoft.com/office/powerpoint/2010/main" val="34023716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15191" y="367724"/>
            <a:ext cx="11622231" cy="6054436"/>
          </a:xfrm>
        </p:spPr>
        <p:txBody>
          <a:bodyPr vert="horz" lIns="91440" tIns="45720" rIns="91440" bIns="45720" rtlCol="0" anchor="t">
            <a:normAutofit/>
          </a:bodyPr>
          <a:lstStyle/>
          <a:p>
            <a:r>
              <a:rPr lang="en-US" dirty="0"/>
              <a:t>                                                                          2</a:t>
            </a:r>
          </a:p>
          <a:p>
            <a:endParaRPr lang="en-US" dirty="0"/>
          </a:p>
          <a:p>
            <a:endParaRPr lang="en-US" dirty="0"/>
          </a:p>
          <a:p>
            <a:r>
              <a:rPr lang="en-US" sz="2800" dirty="0"/>
              <a:t>… the chief reason for the evils now rampant in society is the lack of spirituality. The materialistic civilization of our age has so much absorbed the energy and interest of mankind that people in general do no longer feel the necessity of raising themselves above the forces and conditions of their daily material existence. There is not sufficient demand for things that we call spiritual to differentiate them from the needs and requirements of our physical existence. </a:t>
            </a:r>
          </a:p>
          <a:p>
            <a:endParaRPr lang="en-US" dirty="0"/>
          </a:p>
          <a:p>
            <a:r>
              <a:rPr lang="en-US" dirty="0"/>
              <a:t>- Shogi Effendi, Directives from the Guardian, p.229</a:t>
            </a:r>
          </a:p>
        </p:txBody>
      </p:sp>
    </p:spTree>
    <p:extLst>
      <p:ext uri="{BB962C8B-B14F-4D97-AF65-F5344CB8AC3E}">
        <p14:creationId xmlns:p14="http://schemas.microsoft.com/office/powerpoint/2010/main" val="37006127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15191" y="367724"/>
            <a:ext cx="11622231" cy="6054436"/>
          </a:xfrm>
        </p:spPr>
        <p:txBody>
          <a:bodyPr vert="horz" lIns="91440" tIns="45720" rIns="91440" bIns="45720" rtlCol="0" anchor="t">
            <a:normAutofit/>
          </a:bodyPr>
          <a:lstStyle/>
          <a:p>
            <a:r>
              <a:rPr lang="en-US" dirty="0"/>
              <a:t>                                                                          3</a:t>
            </a:r>
          </a:p>
          <a:p>
            <a:endParaRPr lang="en-US" dirty="0"/>
          </a:p>
          <a:p>
            <a:endParaRPr lang="en-US" dirty="0"/>
          </a:p>
          <a:p>
            <a:r>
              <a:rPr lang="en-US" sz="2800" dirty="0"/>
              <a:t>All human creatures are the servants of God. All are submerged in the sea of His mercy. The Creator of all is one God; the Provider, the Giver, the Protector of all is one God. He is kind to all; why should we be unkind? All live beneath the shadow of His love; why should we hate each other? There are certain people who are ignorant; they must be educated. Some are like children; they must be trained and educated until they reach maturity. Others are sickly, intellectually ill, spiritually ill; they must be treated and healed. But all are the servants of God.</a:t>
            </a:r>
          </a:p>
          <a:p>
            <a:endParaRPr lang="en-US" dirty="0"/>
          </a:p>
          <a:p>
            <a:r>
              <a:rPr lang="en-US" dirty="0"/>
              <a:t>      - 'Abdu'l-Bahá</a:t>
            </a:r>
          </a:p>
          <a:p>
            <a:r>
              <a:rPr lang="en-US" dirty="0"/>
              <a:t>    </a:t>
            </a:r>
          </a:p>
        </p:txBody>
      </p:sp>
    </p:spTree>
    <p:extLst>
      <p:ext uri="{BB962C8B-B14F-4D97-AF65-F5344CB8AC3E}">
        <p14:creationId xmlns:p14="http://schemas.microsoft.com/office/powerpoint/2010/main" val="4825139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15191" y="367724"/>
            <a:ext cx="11622231" cy="6054436"/>
          </a:xfrm>
        </p:spPr>
        <p:txBody>
          <a:bodyPr vert="horz" lIns="91440" tIns="45720" rIns="91440" bIns="45720" rtlCol="0" anchor="t">
            <a:normAutofit/>
          </a:bodyPr>
          <a:lstStyle/>
          <a:p>
            <a:r>
              <a:rPr lang="en-US" dirty="0"/>
              <a:t>                                                                          4</a:t>
            </a:r>
          </a:p>
          <a:p>
            <a:endParaRPr lang="en-US" dirty="0"/>
          </a:p>
          <a:p>
            <a:endParaRPr lang="en-US" dirty="0"/>
          </a:p>
          <a:p>
            <a:r>
              <a:rPr lang="en-US" sz="3200" dirty="0"/>
              <a:t>O FRIENDS!</a:t>
            </a:r>
          </a:p>
          <a:p>
            <a:r>
              <a:rPr lang="en-US" sz="3200" dirty="0"/>
              <a:t>Abandon not the everlasting beauty for a beauty that must die, and set not your affections on this mortal world of dust.</a:t>
            </a:r>
          </a:p>
          <a:p>
            <a:endParaRPr lang="en-US" dirty="0"/>
          </a:p>
          <a:p>
            <a:r>
              <a:rPr lang="en-US" dirty="0"/>
              <a:t>- Bahá'u'lláh, Hidden Words, p.26</a:t>
            </a:r>
          </a:p>
        </p:txBody>
      </p:sp>
    </p:spTree>
    <p:extLst>
      <p:ext uri="{BB962C8B-B14F-4D97-AF65-F5344CB8AC3E}">
        <p14:creationId xmlns:p14="http://schemas.microsoft.com/office/powerpoint/2010/main" val="31749957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15191" y="367724"/>
            <a:ext cx="11622231" cy="6054436"/>
          </a:xfrm>
        </p:spPr>
        <p:txBody>
          <a:bodyPr vert="horz" lIns="91440" tIns="45720" rIns="91440" bIns="45720" rtlCol="0" anchor="t">
            <a:normAutofit/>
          </a:bodyPr>
          <a:lstStyle/>
          <a:p>
            <a:r>
              <a:rPr lang="en-US" dirty="0"/>
              <a:t>                                                                          </a:t>
            </a:r>
          </a:p>
          <a:p>
            <a:endParaRPr lang="en-US" dirty="0"/>
          </a:p>
          <a:p>
            <a:endParaRPr lang="en-US" dirty="0"/>
          </a:p>
          <a:p>
            <a:endParaRPr lang="en-US" dirty="0"/>
          </a:p>
          <a:p>
            <a:r>
              <a:rPr lang="en-US" dirty="0"/>
              <a:t>       </a:t>
            </a:r>
          </a:p>
        </p:txBody>
      </p:sp>
      <p:sp>
        <p:nvSpPr>
          <p:cNvPr id="2" name="TextBox 1">
            <a:extLst>
              <a:ext uri="{FF2B5EF4-FFF2-40B4-BE49-F238E27FC236}">
                <a16:creationId xmlns:a16="http://schemas.microsoft.com/office/drawing/2014/main" id="{3EFCA17A-5F15-4E67-8AA7-C4AC3FC300AF}"/>
              </a:ext>
            </a:extLst>
          </p:cNvPr>
          <p:cNvSpPr txBox="1"/>
          <p:nvPr/>
        </p:nvSpPr>
        <p:spPr>
          <a:xfrm>
            <a:off x="3581400" y="3200400"/>
            <a:ext cx="38862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latin typeface="&amp;quot"/>
                <a:hlinkClick r:id="rId3"/>
              </a:rPr>
              <a:t>https://youtu.be/7cGIGyjDfjQ</a:t>
            </a:r>
            <a:endParaRPr lang="en-US" dirty="0">
              <a:latin typeface="&amp;quot"/>
            </a:endParaRPr>
          </a:p>
          <a:p>
            <a:endParaRPr lang="en-US" dirty="0">
              <a:latin typeface="&amp;quot"/>
            </a:endParaRPr>
          </a:p>
          <a:p>
            <a:r>
              <a:rPr lang="en-US" dirty="0">
                <a:latin typeface="&amp;quot"/>
              </a:rPr>
              <a:t>Morning Prayer-Nabil M.</a:t>
            </a:r>
            <a:endParaRPr lang="en-US" dirty="0"/>
          </a:p>
        </p:txBody>
      </p:sp>
      <p:pic>
        <p:nvPicPr>
          <p:cNvPr id="4" name="Online Media 3" title="&quot;Unite The Hearts&quot; ~ JC, Nabil &amp; Karim">
            <a:hlinkClick r:id="" action="ppaction://media"/>
            <a:extLst>
              <a:ext uri="{FF2B5EF4-FFF2-40B4-BE49-F238E27FC236}">
                <a16:creationId xmlns:a16="http://schemas.microsoft.com/office/drawing/2014/main" id="{7BE0827C-FC41-4625-9148-3615B9025121}"/>
              </a:ext>
            </a:extLst>
          </p:cNvPr>
          <p:cNvPicPr>
            <a:picLocks noRot="1" noChangeAspect="1"/>
          </p:cNvPicPr>
          <p:nvPr>
            <a:videoFile r:link="rId1"/>
          </p:nvPr>
        </p:nvPicPr>
        <p:blipFill>
          <a:blip r:embed="rId4"/>
          <a:stretch>
            <a:fillRect/>
          </a:stretch>
        </p:blipFill>
        <p:spPr>
          <a:xfrm>
            <a:off x="1131651" y="636553"/>
            <a:ext cx="9928698" cy="5584893"/>
          </a:xfrm>
          <a:prstGeom prst="rect">
            <a:avLst/>
          </a:prstGeom>
        </p:spPr>
      </p:pic>
    </p:spTree>
    <p:extLst>
      <p:ext uri="{BB962C8B-B14F-4D97-AF65-F5344CB8AC3E}">
        <p14:creationId xmlns:p14="http://schemas.microsoft.com/office/powerpoint/2010/main" val="2511727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15191" y="367724"/>
            <a:ext cx="11622231" cy="6054436"/>
          </a:xfrm>
        </p:spPr>
        <p:txBody>
          <a:bodyPr vert="horz" lIns="91440" tIns="45720" rIns="91440" bIns="45720" rtlCol="0" anchor="t">
            <a:normAutofit/>
          </a:bodyPr>
          <a:lstStyle/>
          <a:p>
            <a:r>
              <a:rPr lang="en-US" dirty="0"/>
              <a:t>                                                                          5</a:t>
            </a:r>
          </a:p>
          <a:p>
            <a:endParaRPr lang="en-US" dirty="0"/>
          </a:p>
          <a:p>
            <a:endParaRPr lang="en-US" dirty="0"/>
          </a:p>
          <a:p>
            <a:r>
              <a:rPr lang="en-US" sz="2400" dirty="0"/>
              <a:t>And among the teachings of Bahà'u'llàh is that although material civilization is one of the means for the progress of the world of mankind, yet until it becomes combined with Divine civilization, the desired result, which is the felicity of mankind, will not be attained... Material civilization is like the body. No matter how infinitely graceful, elegant and beautiful it may be, it is dead. Divine civilization is like the spirit and the body gets its life from the spirit, otherwise it becomes a corpse. It has thus been made evident that the world of mankind is in need of the breaths of the Holy Spirit. </a:t>
            </a:r>
          </a:p>
          <a:p>
            <a:endParaRPr lang="en-US" dirty="0"/>
          </a:p>
          <a:p>
            <a:r>
              <a:rPr lang="en-US" dirty="0"/>
              <a:t>      - 'Abdu'l-Bahá, Selections from the Writings of 'Abdu'l-Bahá, p.303</a:t>
            </a:r>
          </a:p>
          <a:p>
            <a:r>
              <a:rPr lang="en-US" dirty="0"/>
              <a:t>          </a:t>
            </a:r>
          </a:p>
          <a:p>
            <a:endParaRPr lang="en-US" dirty="0"/>
          </a:p>
          <a:p>
            <a:r>
              <a:rPr lang="en-US" dirty="0"/>
              <a:t>       </a:t>
            </a:r>
          </a:p>
        </p:txBody>
      </p:sp>
    </p:spTree>
    <p:extLst>
      <p:ext uri="{BB962C8B-B14F-4D97-AF65-F5344CB8AC3E}">
        <p14:creationId xmlns:p14="http://schemas.microsoft.com/office/powerpoint/2010/main" val="32213378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15191" y="367724"/>
            <a:ext cx="11622231" cy="6054436"/>
          </a:xfrm>
        </p:spPr>
        <p:txBody>
          <a:bodyPr vert="horz" lIns="91440" tIns="45720" rIns="91440" bIns="45720" rtlCol="0" anchor="t">
            <a:normAutofit/>
          </a:bodyPr>
          <a:lstStyle/>
          <a:p>
            <a:r>
              <a:rPr lang="en-US" dirty="0"/>
              <a:t>                                                                          6</a:t>
            </a:r>
          </a:p>
          <a:p>
            <a:endParaRPr lang="en-US" dirty="0"/>
          </a:p>
          <a:p>
            <a:r>
              <a:rPr lang="en-US" sz="2400" dirty="0">
                <a:ea typeface="+mn-lt"/>
                <a:cs typeface="+mn-lt"/>
              </a:rPr>
              <a:t>And the breeding-ground of all these tragedies is prejudice:</a:t>
            </a:r>
          </a:p>
          <a:p>
            <a:r>
              <a:rPr lang="en-US" sz="2400" dirty="0">
                <a:ea typeface="+mn-lt"/>
                <a:cs typeface="+mn-lt"/>
              </a:rPr>
              <a:t>prejudice of race and nation, of religion, of political opinion; and the</a:t>
            </a:r>
            <a:endParaRPr lang="en-US" sz="2400" dirty="0"/>
          </a:p>
          <a:p>
            <a:r>
              <a:rPr lang="en-US" sz="2400" dirty="0">
                <a:ea typeface="+mn-lt"/>
                <a:cs typeface="+mn-lt"/>
              </a:rPr>
              <a:t>root cause of prejudice is blind imitation of the past—imitation in</a:t>
            </a:r>
            <a:endParaRPr lang="en-US" sz="2400" dirty="0"/>
          </a:p>
          <a:p>
            <a:r>
              <a:rPr lang="en-US" sz="2400" dirty="0">
                <a:ea typeface="+mn-lt"/>
                <a:cs typeface="+mn-lt"/>
              </a:rPr>
              <a:t>religion, in racial attitudes, in national bias, in politics. So long as</a:t>
            </a:r>
            <a:endParaRPr lang="en-US" sz="2400" dirty="0"/>
          </a:p>
          <a:p>
            <a:r>
              <a:rPr lang="en-US" sz="2400" dirty="0">
                <a:ea typeface="+mn-lt"/>
                <a:cs typeface="+mn-lt"/>
              </a:rPr>
              <a:t>this aping of the past </a:t>
            </a:r>
            <a:r>
              <a:rPr lang="en-US" sz="2400" dirty="0" err="1">
                <a:ea typeface="+mn-lt"/>
                <a:cs typeface="+mn-lt"/>
              </a:rPr>
              <a:t>persisteth</a:t>
            </a:r>
            <a:r>
              <a:rPr lang="en-US" sz="2400" dirty="0">
                <a:ea typeface="+mn-lt"/>
                <a:cs typeface="+mn-lt"/>
              </a:rPr>
              <a:t>, just so long will the foundations of</a:t>
            </a:r>
            <a:endParaRPr lang="en-US" sz="2400" dirty="0"/>
          </a:p>
          <a:p>
            <a:r>
              <a:rPr lang="en-US" sz="2400" dirty="0">
                <a:ea typeface="+mn-lt"/>
                <a:cs typeface="+mn-lt"/>
              </a:rPr>
              <a:t>the social order be blown to the four winds, just so long will humanity</a:t>
            </a:r>
            <a:endParaRPr lang="en-US" sz="2400" dirty="0"/>
          </a:p>
          <a:p>
            <a:r>
              <a:rPr lang="en-US" sz="2400" dirty="0">
                <a:ea typeface="+mn-lt"/>
                <a:cs typeface="+mn-lt"/>
              </a:rPr>
              <a:t>be continually exposed to direst peril.</a:t>
            </a:r>
            <a:endParaRPr lang="en-US" sz="2400" dirty="0"/>
          </a:p>
          <a:p>
            <a:endParaRPr lang="en-US" dirty="0">
              <a:ea typeface="+mn-lt"/>
              <a:cs typeface="+mn-lt"/>
            </a:endParaRPr>
          </a:p>
          <a:p>
            <a:r>
              <a:rPr lang="en-US" dirty="0">
                <a:ea typeface="+mn-lt"/>
                <a:cs typeface="+mn-lt"/>
              </a:rPr>
              <a:t>‘</a:t>
            </a:r>
            <a:r>
              <a:rPr lang="en-US" dirty="0" err="1">
                <a:ea typeface="+mn-lt"/>
                <a:cs typeface="+mn-lt"/>
              </a:rPr>
              <a:t>Abdu’l-Bahá</a:t>
            </a:r>
            <a:r>
              <a:rPr lang="en-US" dirty="0">
                <a:ea typeface="+mn-lt"/>
                <a:cs typeface="+mn-lt"/>
              </a:rPr>
              <a:t>, Selections from the Writings of ‘</a:t>
            </a:r>
            <a:r>
              <a:rPr lang="en-US" dirty="0" err="1">
                <a:ea typeface="+mn-lt"/>
                <a:cs typeface="+mn-lt"/>
              </a:rPr>
              <a:t>Abdu’l-Bahá</a:t>
            </a:r>
            <a:r>
              <a:rPr lang="en-US" dirty="0">
                <a:ea typeface="+mn-lt"/>
                <a:cs typeface="+mn-lt"/>
              </a:rPr>
              <a:t>, p. 247</a:t>
            </a:r>
            <a:endParaRPr lang="en-US" dirty="0"/>
          </a:p>
          <a:p>
            <a:endParaRPr lang="en-US" dirty="0"/>
          </a:p>
        </p:txBody>
      </p:sp>
    </p:spTree>
    <p:extLst>
      <p:ext uri="{BB962C8B-B14F-4D97-AF65-F5344CB8AC3E}">
        <p14:creationId xmlns:p14="http://schemas.microsoft.com/office/powerpoint/2010/main" val="10775318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15191" y="367724"/>
            <a:ext cx="11622231" cy="6054436"/>
          </a:xfrm>
        </p:spPr>
        <p:txBody>
          <a:bodyPr vert="horz" lIns="91440" tIns="45720" rIns="91440" bIns="45720" rtlCol="0" anchor="t">
            <a:normAutofit/>
          </a:bodyPr>
          <a:lstStyle/>
          <a:p>
            <a:r>
              <a:rPr lang="en-US" dirty="0"/>
              <a:t>                                                                           7</a:t>
            </a:r>
          </a:p>
          <a:p>
            <a:endParaRPr lang="en-US" dirty="0"/>
          </a:p>
          <a:p>
            <a:r>
              <a:rPr lang="en-US" sz="3200" dirty="0">
                <a:ea typeface="+mn-lt"/>
                <a:cs typeface="+mn-lt"/>
              </a:rPr>
              <a:t>Bahá’u’lláh taught that hearts must receive the Bounty of the Holy Spirit, so that Spiritual civilization may be established. For material civilization is not adequate for the needs of mankind and cannot be the cause of its happiness. Material civilization is like the body and spiritual civilization is like the soul. Body without soul cannot live.</a:t>
            </a:r>
            <a:endParaRPr lang="en-US" sz="3200" dirty="0"/>
          </a:p>
          <a:p>
            <a:endParaRPr lang="en-US" dirty="0">
              <a:ea typeface="+mn-lt"/>
              <a:cs typeface="+mn-lt"/>
            </a:endParaRPr>
          </a:p>
          <a:p>
            <a:r>
              <a:rPr lang="en-US" dirty="0">
                <a:ea typeface="+mn-lt"/>
                <a:cs typeface="+mn-lt"/>
              </a:rPr>
              <a:t>‘</a:t>
            </a:r>
            <a:r>
              <a:rPr lang="en-US" dirty="0" err="1">
                <a:ea typeface="+mn-lt"/>
                <a:cs typeface="+mn-lt"/>
              </a:rPr>
              <a:t>Abdu’l-Bahá</a:t>
            </a:r>
            <a:r>
              <a:rPr lang="en-US" dirty="0">
                <a:ea typeface="+mn-lt"/>
                <a:cs typeface="+mn-lt"/>
              </a:rPr>
              <a:t>, ‘</a:t>
            </a:r>
            <a:r>
              <a:rPr lang="en-US" dirty="0" err="1">
                <a:ea typeface="+mn-lt"/>
                <a:cs typeface="+mn-lt"/>
              </a:rPr>
              <a:t>Abdu’l-Bahá</a:t>
            </a:r>
            <a:r>
              <a:rPr lang="en-US" dirty="0">
                <a:ea typeface="+mn-lt"/>
                <a:cs typeface="+mn-lt"/>
              </a:rPr>
              <a:t> in London, p. 30</a:t>
            </a:r>
            <a:endParaRPr lang="en-US" dirty="0"/>
          </a:p>
          <a:p>
            <a:endParaRPr lang="en-US" dirty="0"/>
          </a:p>
        </p:txBody>
      </p:sp>
    </p:spTree>
    <p:extLst>
      <p:ext uri="{BB962C8B-B14F-4D97-AF65-F5344CB8AC3E}">
        <p14:creationId xmlns:p14="http://schemas.microsoft.com/office/powerpoint/2010/main" val="27856328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15191" y="367724"/>
            <a:ext cx="11622231" cy="6054436"/>
          </a:xfrm>
        </p:spPr>
        <p:txBody>
          <a:bodyPr vert="horz" lIns="91440" tIns="45720" rIns="91440" bIns="45720" rtlCol="0" anchor="t">
            <a:normAutofit/>
          </a:bodyPr>
          <a:lstStyle/>
          <a:p>
            <a:r>
              <a:rPr lang="en-US" dirty="0"/>
              <a:t>                                                                            8</a:t>
            </a:r>
          </a:p>
          <a:p>
            <a:endParaRPr lang="en-US" dirty="0"/>
          </a:p>
          <a:p>
            <a:r>
              <a:rPr lang="en-US" sz="3200" dirty="0">
                <a:ea typeface="+mn-lt"/>
                <a:cs typeface="+mn-lt"/>
              </a:rPr>
              <a:t>It is quite natural for anyone, observing the present state of the world, to feel very depressed and apprehensive of the future. Any intelligent person must be wondering what you are wondering. It is indeed hard to see what lies ahead of us in the near future—but we, as Bahá’ís, unlike most people, have absolute assurance that the distant future is serene and bright. We do not know if there will be another Great War;</a:t>
            </a:r>
            <a:endParaRPr lang="en-US" sz="3200" dirty="0"/>
          </a:p>
          <a:p>
            <a:r>
              <a:rPr lang="en-US" dirty="0"/>
              <a:t>   </a:t>
            </a:r>
          </a:p>
          <a:p>
            <a:r>
              <a:rPr lang="en-US" dirty="0" err="1">
                <a:ea typeface="+mn-lt"/>
                <a:cs typeface="+mn-lt"/>
              </a:rPr>
              <a:t>Shoghi</a:t>
            </a:r>
            <a:r>
              <a:rPr lang="en-US" dirty="0">
                <a:ea typeface="+mn-lt"/>
                <a:cs typeface="+mn-lt"/>
              </a:rPr>
              <a:t> Effendi, The Unfolding Destiny of the British </a:t>
            </a:r>
            <a:r>
              <a:rPr lang="en-US" dirty="0" err="1">
                <a:ea typeface="+mn-lt"/>
                <a:cs typeface="+mn-lt"/>
              </a:rPr>
              <a:t>Bahá’i</a:t>
            </a:r>
            <a:r>
              <a:rPr lang="en-US" dirty="0">
                <a:ea typeface="+mn-lt"/>
                <a:cs typeface="+mn-lt"/>
              </a:rPr>
              <a:t> Community, p. 451</a:t>
            </a:r>
            <a:endParaRPr lang="en-US" dirty="0"/>
          </a:p>
          <a:p>
            <a:endParaRPr lang="en-US" dirty="0"/>
          </a:p>
        </p:txBody>
      </p:sp>
    </p:spTree>
    <p:extLst>
      <p:ext uri="{BB962C8B-B14F-4D97-AF65-F5344CB8AC3E}">
        <p14:creationId xmlns:p14="http://schemas.microsoft.com/office/powerpoint/2010/main" val="13382429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15191" y="367724"/>
            <a:ext cx="11622231" cy="6054436"/>
          </a:xfrm>
        </p:spPr>
        <p:txBody>
          <a:bodyPr vert="horz" lIns="91440" tIns="45720" rIns="91440" bIns="45720" rtlCol="0" anchor="t">
            <a:normAutofit/>
          </a:bodyPr>
          <a:lstStyle/>
          <a:p>
            <a:r>
              <a:rPr lang="en-US" dirty="0"/>
              <a:t>                                                                              9</a:t>
            </a:r>
          </a:p>
          <a:p>
            <a:endParaRPr lang="en-US" dirty="0"/>
          </a:p>
          <a:p>
            <a:r>
              <a:rPr lang="en-US" sz="3200" dirty="0">
                <a:ea typeface="+mn-lt"/>
                <a:cs typeface="+mn-lt"/>
              </a:rPr>
              <a:t>What we do know is this: that unless people become spiritually awakened in time, great suffering, maybe in the form of war, will come upon them, for humanity must be unified, must be redeemed. If men refuse absolutely to take the easier road of faith, of seeking out God’s Manifestation for this age and accepting Him, then they will bring upon themselves a fresh crisis in human affairs and very great affliction.</a:t>
            </a:r>
            <a:endParaRPr lang="en-US" sz="3200" dirty="0"/>
          </a:p>
          <a:p>
            <a:endParaRPr lang="en-US" dirty="0">
              <a:ea typeface="+mn-lt"/>
              <a:cs typeface="+mn-lt"/>
            </a:endParaRPr>
          </a:p>
          <a:p>
            <a:r>
              <a:rPr lang="en-US" dirty="0" err="1">
                <a:ea typeface="+mn-lt"/>
                <a:cs typeface="+mn-lt"/>
              </a:rPr>
              <a:t>Shoghi</a:t>
            </a:r>
            <a:r>
              <a:rPr lang="en-US" dirty="0">
                <a:ea typeface="+mn-lt"/>
                <a:cs typeface="+mn-lt"/>
              </a:rPr>
              <a:t> Effendi, The Unfolding Destiny of the British </a:t>
            </a:r>
            <a:r>
              <a:rPr lang="en-US" dirty="0" err="1">
                <a:ea typeface="+mn-lt"/>
                <a:cs typeface="+mn-lt"/>
              </a:rPr>
              <a:t>Bahá’i</a:t>
            </a:r>
            <a:r>
              <a:rPr lang="en-US" dirty="0">
                <a:ea typeface="+mn-lt"/>
                <a:cs typeface="+mn-lt"/>
              </a:rPr>
              <a:t> Community, p. 451</a:t>
            </a:r>
            <a:endParaRPr lang="en-US" dirty="0"/>
          </a:p>
          <a:p>
            <a:r>
              <a:rPr lang="en-US" dirty="0"/>
              <a:t>      </a:t>
            </a:r>
          </a:p>
        </p:txBody>
      </p:sp>
    </p:spTree>
    <p:extLst>
      <p:ext uri="{BB962C8B-B14F-4D97-AF65-F5344CB8AC3E}">
        <p14:creationId xmlns:p14="http://schemas.microsoft.com/office/powerpoint/2010/main" val="324622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15191" y="367724"/>
            <a:ext cx="11622231" cy="6054436"/>
          </a:xfrm>
        </p:spPr>
        <p:txBody>
          <a:bodyPr vert="horz" lIns="91440" tIns="45720" rIns="91440" bIns="45720" rtlCol="0" anchor="t">
            <a:normAutofit/>
          </a:bodyPr>
          <a:lstStyle/>
          <a:p>
            <a:r>
              <a:rPr lang="en-US" dirty="0"/>
              <a:t>                                                                             10</a:t>
            </a:r>
          </a:p>
          <a:p>
            <a:endParaRPr lang="en-US" dirty="0"/>
          </a:p>
          <a:p>
            <a:endParaRPr lang="en-US" dirty="0"/>
          </a:p>
          <a:p>
            <a:endParaRPr lang="en-US" dirty="0"/>
          </a:p>
          <a:p>
            <a:r>
              <a:rPr lang="en-US" sz="3200" dirty="0">
                <a:ea typeface="+mn-lt"/>
                <a:cs typeface="+mn-lt"/>
              </a:rPr>
              <a:t>Life is based on laws: physical, man-made, and spiritual.</a:t>
            </a:r>
            <a:endParaRPr lang="en-US" sz="3200" dirty="0"/>
          </a:p>
          <a:p>
            <a:endParaRPr lang="en-US" dirty="0">
              <a:ea typeface="+mn-lt"/>
              <a:cs typeface="+mn-lt"/>
            </a:endParaRPr>
          </a:p>
          <a:p>
            <a:endParaRPr lang="en-US" dirty="0">
              <a:ea typeface="+mn-lt"/>
              <a:cs typeface="+mn-lt"/>
            </a:endParaRPr>
          </a:p>
          <a:p>
            <a:r>
              <a:rPr lang="en-US" dirty="0" err="1">
                <a:ea typeface="+mn-lt"/>
                <a:cs typeface="+mn-lt"/>
              </a:rPr>
              <a:t>Shoghi</a:t>
            </a:r>
            <a:r>
              <a:rPr lang="en-US" dirty="0">
                <a:ea typeface="+mn-lt"/>
                <a:cs typeface="+mn-lt"/>
              </a:rPr>
              <a:t> Effendi, The Unfolding Destiny of the British </a:t>
            </a:r>
            <a:r>
              <a:rPr lang="en-US" dirty="0" err="1">
                <a:ea typeface="+mn-lt"/>
                <a:cs typeface="+mn-lt"/>
              </a:rPr>
              <a:t>Bahá’i</a:t>
            </a:r>
            <a:r>
              <a:rPr lang="en-US" dirty="0">
                <a:ea typeface="+mn-lt"/>
                <a:cs typeface="+mn-lt"/>
              </a:rPr>
              <a:t> Community, p. 450</a:t>
            </a:r>
            <a:endParaRPr lang="en-US" dirty="0"/>
          </a:p>
          <a:p>
            <a:endParaRPr lang="en-US" dirty="0"/>
          </a:p>
          <a:p>
            <a:r>
              <a:rPr lang="en-US" dirty="0"/>
              <a:t>       </a:t>
            </a:r>
          </a:p>
        </p:txBody>
      </p:sp>
    </p:spTree>
    <p:extLst>
      <p:ext uri="{BB962C8B-B14F-4D97-AF65-F5344CB8AC3E}">
        <p14:creationId xmlns:p14="http://schemas.microsoft.com/office/powerpoint/2010/main" val="37484719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15191" y="367724"/>
            <a:ext cx="11622231" cy="6054436"/>
          </a:xfrm>
        </p:spPr>
        <p:txBody>
          <a:bodyPr vert="horz" lIns="91440" tIns="45720" rIns="91440" bIns="45720" rtlCol="0" anchor="t">
            <a:normAutofit/>
          </a:bodyPr>
          <a:lstStyle/>
          <a:p>
            <a:r>
              <a:rPr lang="en-US" dirty="0"/>
              <a:t>                                                                          </a:t>
            </a:r>
          </a:p>
          <a:p>
            <a:endParaRPr lang="en-US" dirty="0"/>
          </a:p>
          <a:p>
            <a:endParaRPr lang="en-US" dirty="0"/>
          </a:p>
          <a:p>
            <a:endParaRPr lang="en-US" dirty="0"/>
          </a:p>
          <a:p>
            <a:pPr algn="ctr"/>
            <a:r>
              <a:rPr lang="en-US" dirty="0"/>
              <a:t>     </a:t>
            </a:r>
            <a:r>
              <a:rPr lang="en-US" dirty="0">
                <a:hlinkClick r:id="rId3"/>
              </a:rPr>
              <a:t>https://www.youtube.com/watch?v=Hz3-c_ZmBlE&amp;list=PLEZRZb7taKmh4mO8T0310l_0oXHXKlAus</a:t>
            </a:r>
            <a:endParaRPr lang="en-US" dirty="0"/>
          </a:p>
          <a:p>
            <a:r>
              <a:rPr lang="en-US" dirty="0"/>
              <a:t> </a:t>
            </a:r>
          </a:p>
          <a:p>
            <a:pPr algn="ctr"/>
            <a:r>
              <a:rPr lang="en-US" dirty="0" err="1"/>
              <a:t>Amame</a:t>
            </a:r>
            <a:r>
              <a:rPr lang="en-US" dirty="0"/>
              <a:t>-Leonor </a:t>
            </a:r>
            <a:r>
              <a:rPr lang="en-US" dirty="0" err="1"/>
              <a:t>dely</a:t>
            </a:r>
            <a:endParaRPr lang="en-US" dirty="0"/>
          </a:p>
        </p:txBody>
      </p:sp>
      <p:pic>
        <p:nvPicPr>
          <p:cNvPr id="2" name="Online Media 1" title="Amame - leonor dely">
            <a:hlinkClick r:id="" action="ppaction://media"/>
            <a:extLst>
              <a:ext uri="{FF2B5EF4-FFF2-40B4-BE49-F238E27FC236}">
                <a16:creationId xmlns:a16="http://schemas.microsoft.com/office/drawing/2014/main" id="{3B9E9BF5-9276-40AE-8147-7E4F2004CAC0}"/>
              </a:ext>
            </a:extLst>
          </p:cNvPr>
          <p:cNvPicPr>
            <a:picLocks noRot="1" noChangeAspect="1"/>
          </p:cNvPicPr>
          <p:nvPr>
            <a:videoFile r:link="rId1"/>
          </p:nvPr>
        </p:nvPicPr>
        <p:blipFill>
          <a:blip r:embed="rId4"/>
          <a:stretch>
            <a:fillRect/>
          </a:stretch>
        </p:blipFill>
        <p:spPr>
          <a:xfrm>
            <a:off x="2186807" y="442463"/>
            <a:ext cx="7878998" cy="5904957"/>
          </a:xfrm>
          <a:prstGeom prst="rect">
            <a:avLst/>
          </a:prstGeom>
        </p:spPr>
      </p:pic>
    </p:spTree>
    <p:extLst>
      <p:ext uri="{BB962C8B-B14F-4D97-AF65-F5344CB8AC3E}">
        <p14:creationId xmlns:p14="http://schemas.microsoft.com/office/powerpoint/2010/main" val="94255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TC104033937[[fn=Vapor Trail]]</Template>
  <TotalTime>25</TotalTime>
  <Words>1963</Words>
  <Application>Microsoft Office PowerPoint</Application>
  <PresentationFormat>Widescreen</PresentationFormat>
  <Paragraphs>93</Paragraphs>
  <Slides>13</Slides>
  <Notes>0</Notes>
  <HiddenSlides>0</HiddenSlides>
  <MMClips>3</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&amp;quot</vt:lpstr>
      <vt:lpstr>Arial</vt:lpstr>
      <vt:lpstr>Century Gothic</vt:lpstr>
      <vt:lpstr>Vapor Trail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Phil</cp:lastModifiedBy>
  <cp:revision>411</cp:revision>
  <dcterms:created xsi:type="dcterms:W3CDTF">2020-06-16T14:39:27Z</dcterms:created>
  <dcterms:modified xsi:type="dcterms:W3CDTF">2020-06-19T21:34:49Z</dcterms:modified>
</cp:coreProperties>
</file>