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1"/>
  </p:sldMasterIdLst>
  <p:notesMasterIdLst>
    <p:notesMasterId r:id="rId15"/>
  </p:notesMasterIdLst>
  <p:handoutMasterIdLst>
    <p:handoutMasterId r:id="rId16"/>
  </p:handoutMasterIdLst>
  <p:sldIdLst>
    <p:sldId id="328" r:id="rId2"/>
    <p:sldId id="265" r:id="rId3"/>
    <p:sldId id="319" r:id="rId4"/>
    <p:sldId id="320" r:id="rId5"/>
    <p:sldId id="321" r:id="rId6"/>
    <p:sldId id="322" r:id="rId7"/>
    <p:sldId id="329" r:id="rId8"/>
    <p:sldId id="323" r:id="rId9"/>
    <p:sldId id="324" r:id="rId10"/>
    <p:sldId id="325" r:id="rId11"/>
    <p:sldId id="326" r:id="rId12"/>
    <p:sldId id="327" r:id="rId13"/>
    <p:sldId id="330" r:id="rId14"/>
  </p:sldIdLst>
  <p:sldSz cx="12188825"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794B52-53C1-470C-8CDC-BEDD3E83D606}" v="3" dt="2020-06-18T19:07:29.439"/>
    <p1510:client id="{54721360-5911-4DCB-9AB5-DAEAC2AC58D5}" v="3117" dt="2020-06-18T20:30:42.5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36" autoAdjust="0"/>
    <p:restoredTop sz="94629" autoAdjust="0"/>
  </p:normalViewPr>
  <p:slideViewPr>
    <p:cSldViewPr showGuides="1">
      <p:cViewPr varScale="1">
        <p:scale>
          <a:sx n="108" d="100"/>
          <a:sy n="108" d="100"/>
        </p:scale>
        <p:origin x="138" y="59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23794B52-53C1-470C-8CDC-BEDD3E83D606}"/>
    <pc:docChg chg="modSld addMainMaster delMainMaster modMainMaster">
      <pc:chgData name="GLADYS NAY" userId="97eb4254fa17524f" providerId="Windows Live" clId="Web-{23794B52-53C1-470C-8CDC-BEDD3E83D606}" dt="2020-06-18T19:07:29.439" v="2"/>
      <pc:docMkLst>
        <pc:docMk/>
      </pc:docMkLst>
      <pc:sldChg chg="modSp mod setBg modClrScheme chgLayout">
        <pc:chgData name="GLADYS NAY" userId="97eb4254fa17524f" providerId="Windows Live" clId="Web-{23794B52-53C1-470C-8CDC-BEDD3E83D606}" dt="2020-06-18T19:07:29.439" v="2"/>
        <pc:sldMkLst>
          <pc:docMk/>
          <pc:sldMk cId="2808920126" sldId="265"/>
        </pc:sldMkLst>
        <pc:spChg chg="mod ord">
          <ac:chgData name="GLADYS NAY" userId="97eb4254fa17524f" providerId="Windows Live" clId="Web-{23794B52-53C1-470C-8CDC-BEDD3E83D606}" dt="2020-06-18T19:07:29.439" v="2"/>
          <ac:spMkLst>
            <pc:docMk/>
            <pc:sldMk cId="2808920126" sldId="265"/>
            <ac:spMk id="3" creationId="{00000000-0000-0000-0000-000000000000}"/>
          </ac:spMkLst>
        </pc:spChg>
        <pc:spChg chg="mod ord">
          <ac:chgData name="GLADYS NAY" userId="97eb4254fa17524f" providerId="Windows Live" clId="Web-{23794B52-53C1-470C-8CDC-BEDD3E83D606}" dt="2020-06-18T19:07:29.439" v="2"/>
          <ac:spMkLst>
            <pc:docMk/>
            <pc:sldMk cId="2808920126" sldId="265"/>
            <ac:spMk id="4" creationId="{00000000-0000-0000-0000-000000000000}"/>
          </ac:spMkLst>
        </pc:spChg>
      </pc:sldChg>
      <pc:sldChg chg="modSp mod modClrScheme chgLayout">
        <pc:chgData name="GLADYS NAY" userId="97eb4254fa17524f" providerId="Windows Live" clId="Web-{23794B52-53C1-470C-8CDC-BEDD3E83D606}" dt="2020-06-18T19:07:29.439" v="2"/>
        <pc:sldMkLst>
          <pc:docMk/>
          <pc:sldMk cId="2139132589" sldId="310"/>
        </pc:sldMkLst>
        <pc:spChg chg="mod ord">
          <ac:chgData name="GLADYS NAY" userId="97eb4254fa17524f" providerId="Windows Live" clId="Web-{23794B52-53C1-470C-8CDC-BEDD3E83D606}" dt="2020-06-18T19:07:29.439" v="2"/>
          <ac:spMkLst>
            <pc:docMk/>
            <pc:sldMk cId="2139132589" sldId="310"/>
            <ac:spMk id="13" creationId="{00000000-0000-0000-0000-000000000000}"/>
          </ac:spMkLst>
        </pc:spChg>
        <pc:spChg chg="mod ord">
          <ac:chgData name="GLADYS NAY" userId="97eb4254fa17524f" providerId="Windows Live" clId="Web-{23794B52-53C1-470C-8CDC-BEDD3E83D606}" dt="2020-06-18T19:07:29.439" v="2"/>
          <ac:spMkLst>
            <pc:docMk/>
            <pc:sldMk cId="2139132589" sldId="310"/>
            <ac:spMk id="14" creationId="{00000000-0000-0000-0000-000000000000}"/>
          </ac:spMkLst>
        </pc:spChg>
      </pc:sldChg>
      <pc:sldChg chg="modSp mod modClrScheme chgLayout">
        <pc:chgData name="GLADYS NAY" userId="97eb4254fa17524f" providerId="Windows Live" clId="Web-{23794B52-53C1-470C-8CDC-BEDD3E83D606}" dt="2020-06-18T19:07:29.439" v="2"/>
        <pc:sldMkLst>
          <pc:docMk/>
          <pc:sldMk cId="3106206852" sldId="311"/>
        </pc:sldMkLst>
        <pc:spChg chg="mod ord">
          <ac:chgData name="GLADYS NAY" userId="97eb4254fa17524f" providerId="Windows Live" clId="Web-{23794B52-53C1-470C-8CDC-BEDD3E83D606}" dt="2020-06-18T19:07:29.439" v="2"/>
          <ac:spMkLst>
            <pc:docMk/>
            <pc:sldMk cId="3106206852" sldId="311"/>
            <ac:spMk id="13" creationId="{00000000-0000-0000-0000-000000000000}"/>
          </ac:spMkLst>
        </pc:spChg>
        <pc:graphicFrameChg chg="mod ord">
          <ac:chgData name="GLADYS NAY" userId="97eb4254fa17524f" providerId="Windows Live" clId="Web-{23794B52-53C1-470C-8CDC-BEDD3E83D606}" dt="2020-06-18T19:07:29.439" v="2"/>
          <ac:graphicFrameMkLst>
            <pc:docMk/>
            <pc:sldMk cId="3106206852" sldId="311"/>
            <ac:graphicFrameMk id="6" creationId="{00000000-0000-0000-0000-000000000000}"/>
          </ac:graphicFrameMkLst>
        </pc:graphicFrameChg>
      </pc:sldChg>
      <pc:sldChg chg="modSp mod modClrScheme chgLayout">
        <pc:chgData name="GLADYS NAY" userId="97eb4254fa17524f" providerId="Windows Live" clId="Web-{23794B52-53C1-470C-8CDC-BEDD3E83D606}" dt="2020-06-18T19:07:29.439" v="2"/>
        <pc:sldMkLst>
          <pc:docMk/>
          <pc:sldMk cId="462238070" sldId="312"/>
        </pc:sldMkLst>
        <pc:spChg chg="mod ord">
          <ac:chgData name="GLADYS NAY" userId="97eb4254fa17524f" providerId="Windows Live" clId="Web-{23794B52-53C1-470C-8CDC-BEDD3E83D606}" dt="2020-06-18T19:07:29.439" v="2"/>
          <ac:spMkLst>
            <pc:docMk/>
            <pc:sldMk cId="462238070" sldId="312"/>
            <ac:spMk id="13" creationId="{00000000-0000-0000-0000-000000000000}"/>
          </ac:spMkLst>
        </pc:spChg>
        <pc:graphicFrameChg chg="mod ord">
          <ac:chgData name="GLADYS NAY" userId="97eb4254fa17524f" providerId="Windows Live" clId="Web-{23794B52-53C1-470C-8CDC-BEDD3E83D606}" dt="2020-06-18T19:07:29.439" v="2"/>
          <ac:graphicFrameMkLst>
            <pc:docMk/>
            <pc:sldMk cId="462238070" sldId="312"/>
            <ac:graphicFrameMk id="3" creationId="{00000000-0000-0000-0000-000000000000}"/>
          </ac:graphicFrameMkLst>
        </pc:graphicFrameChg>
      </pc:sldChg>
      <pc:sldChg chg="modSp mod modClrScheme chgLayout">
        <pc:chgData name="GLADYS NAY" userId="97eb4254fa17524f" providerId="Windows Live" clId="Web-{23794B52-53C1-470C-8CDC-BEDD3E83D606}" dt="2020-06-18T19:07:29.439" v="2"/>
        <pc:sldMkLst>
          <pc:docMk/>
          <pc:sldMk cId="4206988261" sldId="313"/>
        </pc:sldMkLst>
        <pc:spChg chg="mod ord">
          <ac:chgData name="GLADYS NAY" userId="97eb4254fa17524f" providerId="Windows Live" clId="Web-{23794B52-53C1-470C-8CDC-BEDD3E83D606}" dt="2020-06-18T19:07:29.439" v="2"/>
          <ac:spMkLst>
            <pc:docMk/>
            <pc:sldMk cId="4206988261" sldId="313"/>
            <ac:spMk id="2" creationId="{00000000-0000-0000-0000-000000000000}"/>
          </ac:spMkLst>
        </pc:spChg>
        <pc:spChg chg="mod ord">
          <ac:chgData name="GLADYS NAY" userId="97eb4254fa17524f" providerId="Windows Live" clId="Web-{23794B52-53C1-470C-8CDC-BEDD3E83D606}" dt="2020-06-18T19:07:29.439" v="2"/>
          <ac:spMkLst>
            <pc:docMk/>
            <pc:sldMk cId="4206988261" sldId="313"/>
            <ac:spMk id="3" creationId="{00000000-0000-0000-0000-000000000000}"/>
          </ac:spMkLst>
        </pc:spChg>
        <pc:graphicFrameChg chg="mod ord modGraphic">
          <ac:chgData name="GLADYS NAY" userId="97eb4254fa17524f" providerId="Windows Live" clId="Web-{23794B52-53C1-470C-8CDC-BEDD3E83D606}" dt="2020-06-18T19:07:29.439" v="2"/>
          <ac:graphicFrameMkLst>
            <pc:docMk/>
            <pc:sldMk cId="4206988261" sldId="313"/>
            <ac:graphicFrameMk id="9" creationId="{00000000-0000-0000-0000-000000000000}"/>
          </ac:graphicFrameMkLst>
        </pc:graphicFrameChg>
      </pc:sldChg>
      <pc:sldChg chg="modSp mod modClrScheme chgLayout">
        <pc:chgData name="GLADYS NAY" userId="97eb4254fa17524f" providerId="Windows Live" clId="Web-{23794B52-53C1-470C-8CDC-BEDD3E83D606}" dt="2020-06-18T19:07:29.439" v="2"/>
        <pc:sldMkLst>
          <pc:docMk/>
          <pc:sldMk cId="2478160142" sldId="314"/>
        </pc:sldMkLst>
        <pc:spChg chg="mod ord">
          <ac:chgData name="GLADYS NAY" userId="97eb4254fa17524f" providerId="Windows Live" clId="Web-{23794B52-53C1-470C-8CDC-BEDD3E83D606}" dt="2020-06-18T19:07:29.439" v="2"/>
          <ac:spMkLst>
            <pc:docMk/>
            <pc:sldMk cId="2478160142" sldId="314"/>
            <ac:spMk id="2" creationId="{00000000-0000-0000-0000-000000000000}"/>
          </ac:spMkLst>
        </pc:spChg>
        <pc:spChg chg="mod ord">
          <ac:chgData name="GLADYS NAY" userId="97eb4254fa17524f" providerId="Windows Live" clId="Web-{23794B52-53C1-470C-8CDC-BEDD3E83D606}" dt="2020-06-18T19:07:29.439" v="2"/>
          <ac:spMkLst>
            <pc:docMk/>
            <pc:sldMk cId="2478160142" sldId="314"/>
            <ac:spMk id="3" creationId="{00000000-0000-0000-0000-000000000000}"/>
          </ac:spMkLst>
        </pc:spChg>
      </pc:sldChg>
      <pc:sldChg chg="modSp mod modClrScheme chgLayout">
        <pc:chgData name="GLADYS NAY" userId="97eb4254fa17524f" providerId="Windows Live" clId="Web-{23794B52-53C1-470C-8CDC-BEDD3E83D606}" dt="2020-06-18T19:07:29.439" v="2"/>
        <pc:sldMkLst>
          <pc:docMk/>
          <pc:sldMk cId="2681425051" sldId="315"/>
        </pc:sldMkLst>
        <pc:spChg chg="mod ord">
          <ac:chgData name="GLADYS NAY" userId="97eb4254fa17524f" providerId="Windows Live" clId="Web-{23794B52-53C1-470C-8CDC-BEDD3E83D606}" dt="2020-06-18T19:07:29.439" v="2"/>
          <ac:spMkLst>
            <pc:docMk/>
            <pc:sldMk cId="2681425051" sldId="315"/>
            <ac:spMk id="2" creationId="{00000000-0000-0000-0000-000000000000}"/>
          </ac:spMkLst>
        </pc:spChg>
        <pc:spChg chg="mod ord">
          <ac:chgData name="GLADYS NAY" userId="97eb4254fa17524f" providerId="Windows Live" clId="Web-{23794B52-53C1-470C-8CDC-BEDD3E83D606}" dt="2020-06-18T19:07:29.439" v="2"/>
          <ac:spMkLst>
            <pc:docMk/>
            <pc:sldMk cId="2681425051" sldId="315"/>
            <ac:spMk id="3" creationId="{00000000-0000-0000-0000-000000000000}"/>
          </ac:spMkLst>
        </pc:spChg>
        <pc:spChg chg="mod ord">
          <ac:chgData name="GLADYS NAY" userId="97eb4254fa17524f" providerId="Windows Live" clId="Web-{23794B52-53C1-470C-8CDC-BEDD3E83D606}" dt="2020-06-18T19:07:29.439" v="2"/>
          <ac:spMkLst>
            <pc:docMk/>
            <pc:sldMk cId="2681425051" sldId="315"/>
            <ac:spMk id="4" creationId="{00000000-0000-0000-0000-000000000000}"/>
          </ac:spMkLst>
        </pc:spChg>
        <pc:spChg chg="mod ord">
          <ac:chgData name="GLADYS NAY" userId="97eb4254fa17524f" providerId="Windows Live" clId="Web-{23794B52-53C1-470C-8CDC-BEDD3E83D606}" dt="2020-06-18T19:07:29.439" v="2"/>
          <ac:spMkLst>
            <pc:docMk/>
            <pc:sldMk cId="2681425051" sldId="315"/>
            <ac:spMk id="5" creationId="{00000000-0000-0000-0000-000000000000}"/>
          </ac:spMkLst>
        </pc:spChg>
        <pc:spChg chg="mod ord">
          <ac:chgData name="GLADYS NAY" userId="97eb4254fa17524f" providerId="Windows Live" clId="Web-{23794B52-53C1-470C-8CDC-BEDD3E83D606}" dt="2020-06-18T19:07:29.439" v="2"/>
          <ac:spMkLst>
            <pc:docMk/>
            <pc:sldMk cId="2681425051" sldId="315"/>
            <ac:spMk id="6" creationId="{00000000-0000-0000-0000-000000000000}"/>
          </ac:spMkLst>
        </pc:spChg>
      </pc:sldChg>
      <pc:sldChg chg="modSp mod modClrScheme chgLayout">
        <pc:chgData name="GLADYS NAY" userId="97eb4254fa17524f" providerId="Windows Live" clId="Web-{23794B52-53C1-470C-8CDC-BEDD3E83D606}" dt="2020-06-18T19:07:29.439" v="2"/>
        <pc:sldMkLst>
          <pc:docMk/>
          <pc:sldMk cId="2590506655" sldId="316"/>
        </pc:sldMkLst>
        <pc:spChg chg="mod ord">
          <ac:chgData name="GLADYS NAY" userId="97eb4254fa17524f" providerId="Windows Live" clId="Web-{23794B52-53C1-470C-8CDC-BEDD3E83D606}" dt="2020-06-18T19:07:29.439" v="2"/>
          <ac:spMkLst>
            <pc:docMk/>
            <pc:sldMk cId="2590506655" sldId="316"/>
            <ac:spMk id="2" creationId="{00000000-0000-0000-0000-000000000000}"/>
          </ac:spMkLst>
        </pc:spChg>
      </pc:sldChg>
      <pc:sldChg chg="mod modClrScheme chgLayout">
        <pc:chgData name="GLADYS NAY" userId="97eb4254fa17524f" providerId="Windows Live" clId="Web-{23794B52-53C1-470C-8CDC-BEDD3E83D606}" dt="2020-06-18T19:07:29.439" v="2"/>
        <pc:sldMkLst>
          <pc:docMk/>
          <pc:sldMk cId="1735722345" sldId="317"/>
        </pc:sldMkLst>
      </pc:sldChg>
      <pc:sldChg chg="modSp mod modClrScheme chgLayout">
        <pc:chgData name="GLADYS NAY" userId="97eb4254fa17524f" providerId="Windows Live" clId="Web-{23794B52-53C1-470C-8CDC-BEDD3E83D606}" dt="2020-06-18T19:07:29.439" v="2"/>
        <pc:sldMkLst>
          <pc:docMk/>
          <pc:sldMk cId="2765137111" sldId="318"/>
        </pc:sldMkLst>
        <pc:spChg chg="mod ord">
          <ac:chgData name="GLADYS NAY" userId="97eb4254fa17524f" providerId="Windows Live" clId="Web-{23794B52-53C1-470C-8CDC-BEDD3E83D606}" dt="2020-06-18T19:07:29.439" v="2"/>
          <ac:spMkLst>
            <pc:docMk/>
            <pc:sldMk cId="2765137111" sldId="318"/>
            <ac:spMk id="2" creationId="{00000000-0000-0000-0000-000000000000}"/>
          </ac:spMkLst>
        </pc:spChg>
        <pc:spChg chg="mod ord">
          <ac:chgData name="GLADYS NAY" userId="97eb4254fa17524f" providerId="Windows Live" clId="Web-{23794B52-53C1-470C-8CDC-BEDD3E83D606}" dt="2020-06-18T19:07:29.439" v="2"/>
          <ac:spMkLst>
            <pc:docMk/>
            <pc:sldMk cId="2765137111" sldId="318"/>
            <ac:spMk id="3" creationId="{00000000-0000-0000-0000-000000000000}"/>
          </ac:spMkLst>
        </pc:spChg>
        <pc:spChg chg="mod ord">
          <ac:chgData name="GLADYS NAY" userId="97eb4254fa17524f" providerId="Windows Live" clId="Web-{23794B52-53C1-470C-8CDC-BEDD3E83D606}" dt="2020-06-18T19:07:29.439" v="2"/>
          <ac:spMkLst>
            <pc:docMk/>
            <pc:sldMk cId="2765137111" sldId="318"/>
            <ac:spMk id="4" creationId="{00000000-0000-0000-0000-000000000000}"/>
          </ac:spMkLst>
        </pc:spChg>
      </pc:sldChg>
      <pc:sldChg chg="modSp mod modClrScheme chgLayout">
        <pc:chgData name="GLADYS NAY" userId="97eb4254fa17524f" providerId="Windows Live" clId="Web-{23794B52-53C1-470C-8CDC-BEDD3E83D606}" dt="2020-06-18T19:07:29.439" v="2"/>
        <pc:sldMkLst>
          <pc:docMk/>
          <pc:sldMk cId="1108506989" sldId="319"/>
        </pc:sldMkLst>
        <pc:spChg chg="mod ord">
          <ac:chgData name="GLADYS NAY" userId="97eb4254fa17524f" providerId="Windows Live" clId="Web-{23794B52-53C1-470C-8CDC-BEDD3E83D606}" dt="2020-06-18T19:07:29.439" v="2"/>
          <ac:spMkLst>
            <pc:docMk/>
            <pc:sldMk cId="1108506989" sldId="319"/>
            <ac:spMk id="2" creationId="{00000000-0000-0000-0000-000000000000}"/>
          </ac:spMkLst>
        </pc:spChg>
        <pc:spChg chg="mod ord">
          <ac:chgData name="GLADYS NAY" userId="97eb4254fa17524f" providerId="Windows Live" clId="Web-{23794B52-53C1-470C-8CDC-BEDD3E83D606}" dt="2020-06-18T19:07:29.439" v="2"/>
          <ac:spMkLst>
            <pc:docMk/>
            <pc:sldMk cId="1108506989" sldId="319"/>
            <ac:spMk id="3" creationId="{00000000-0000-0000-0000-000000000000}"/>
          </ac:spMkLst>
        </pc:spChg>
        <pc:spChg chg="mod ord">
          <ac:chgData name="GLADYS NAY" userId="97eb4254fa17524f" providerId="Windows Live" clId="Web-{23794B52-53C1-470C-8CDC-BEDD3E83D606}" dt="2020-06-18T19:07:29.439" v="2"/>
          <ac:spMkLst>
            <pc:docMk/>
            <pc:sldMk cId="1108506989" sldId="319"/>
            <ac:spMk id="4" creationId="{00000000-0000-0000-0000-000000000000}"/>
          </ac:spMkLst>
        </pc:spChg>
      </pc:sldChg>
      <pc:sldMasterChg chg="del delSldLayout">
        <pc:chgData name="GLADYS NAY" userId="97eb4254fa17524f" providerId="Windows Live" clId="Web-{23794B52-53C1-470C-8CDC-BEDD3E83D606}" dt="2020-06-18T19:07:29.439" v="2"/>
        <pc:sldMasterMkLst>
          <pc:docMk/>
          <pc:sldMasterMk cId="1403059996" sldId="2147483648"/>
        </pc:sldMasterMkLst>
        <pc:sldLayoutChg chg="del">
          <pc:chgData name="GLADYS NAY" userId="97eb4254fa17524f" providerId="Windows Live" clId="Web-{23794B52-53C1-470C-8CDC-BEDD3E83D606}" dt="2020-06-18T19:07:29.439" v="2"/>
          <pc:sldLayoutMkLst>
            <pc:docMk/>
            <pc:sldMasterMk cId="1403059996" sldId="2147483648"/>
            <pc:sldLayoutMk cId="94999051" sldId="2147483649"/>
          </pc:sldLayoutMkLst>
        </pc:sldLayoutChg>
        <pc:sldLayoutChg chg="del">
          <pc:chgData name="GLADYS NAY" userId="97eb4254fa17524f" providerId="Windows Live" clId="Web-{23794B52-53C1-470C-8CDC-BEDD3E83D606}" dt="2020-06-18T19:07:29.439" v="2"/>
          <pc:sldLayoutMkLst>
            <pc:docMk/>
            <pc:sldMasterMk cId="1403059996" sldId="2147483648"/>
            <pc:sldLayoutMk cId="2738254095" sldId="2147483650"/>
          </pc:sldLayoutMkLst>
        </pc:sldLayoutChg>
        <pc:sldLayoutChg chg="del">
          <pc:chgData name="GLADYS NAY" userId="97eb4254fa17524f" providerId="Windows Live" clId="Web-{23794B52-53C1-470C-8CDC-BEDD3E83D606}" dt="2020-06-18T19:07:29.439" v="2"/>
          <pc:sldLayoutMkLst>
            <pc:docMk/>
            <pc:sldMasterMk cId="1403059996" sldId="2147483648"/>
            <pc:sldLayoutMk cId="1761813311" sldId="2147483651"/>
          </pc:sldLayoutMkLst>
        </pc:sldLayoutChg>
        <pc:sldLayoutChg chg="del">
          <pc:chgData name="GLADYS NAY" userId="97eb4254fa17524f" providerId="Windows Live" clId="Web-{23794B52-53C1-470C-8CDC-BEDD3E83D606}" dt="2020-06-18T19:07:29.439" v="2"/>
          <pc:sldLayoutMkLst>
            <pc:docMk/>
            <pc:sldMasterMk cId="1403059996" sldId="2147483648"/>
            <pc:sldLayoutMk cId="2825340762" sldId="2147483652"/>
          </pc:sldLayoutMkLst>
        </pc:sldLayoutChg>
        <pc:sldLayoutChg chg="del">
          <pc:chgData name="GLADYS NAY" userId="97eb4254fa17524f" providerId="Windows Live" clId="Web-{23794B52-53C1-470C-8CDC-BEDD3E83D606}" dt="2020-06-18T19:07:29.439" v="2"/>
          <pc:sldLayoutMkLst>
            <pc:docMk/>
            <pc:sldMasterMk cId="1403059996" sldId="2147483648"/>
            <pc:sldLayoutMk cId="4208419506" sldId="2147483653"/>
          </pc:sldLayoutMkLst>
        </pc:sldLayoutChg>
        <pc:sldLayoutChg chg="del">
          <pc:chgData name="GLADYS NAY" userId="97eb4254fa17524f" providerId="Windows Live" clId="Web-{23794B52-53C1-470C-8CDC-BEDD3E83D606}" dt="2020-06-18T19:07:29.439" v="2"/>
          <pc:sldLayoutMkLst>
            <pc:docMk/>
            <pc:sldMasterMk cId="1403059996" sldId="2147483648"/>
            <pc:sldLayoutMk cId="1626631400" sldId="2147483654"/>
          </pc:sldLayoutMkLst>
        </pc:sldLayoutChg>
        <pc:sldLayoutChg chg="del">
          <pc:chgData name="GLADYS NAY" userId="97eb4254fa17524f" providerId="Windows Live" clId="Web-{23794B52-53C1-470C-8CDC-BEDD3E83D606}" dt="2020-06-18T19:07:29.439" v="2"/>
          <pc:sldLayoutMkLst>
            <pc:docMk/>
            <pc:sldMasterMk cId="1403059996" sldId="2147483648"/>
            <pc:sldLayoutMk cId="3607540120" sldId="2147483655"/>
          </pc:sldLayoutMkLst>
        </pc:sldLayoutChg>
        <pc:sldLayoutChg chg="del">
          <pc:chgData name="GLADYS NAY" userId="97eb4254fa17524f" providerId="Windows Live" clId="Web-{23794B52-53C1-470C-8CDC-BEDD3E83D606}" dt="2020-06-18T19:07:29.439" v="2"/>
          <pc:sldLayoutMkLst>
            <pc:docMk/>
            <pc:sldMasterMk cId="1403059996" sldId="2147483648"/>
            <pc:sldLayoutMk cId="2544981540" sldId="2147483656"/>
          </pc:sldLayoutMkLst>
        </pc:sldLayoutChg>
        <pc:sldLayoutChg chg="del">
          <pc:chgData name="GLADYS NAY" userId="97eb4254fa17524f" providerId="Windows Live" clId="Web-{23794B52-53C1-470C-8CDC-BEDD3E83D606}" dt="2020-06-18T19:07:29.439" v="2"/>
          <pc:sldLayoutMkLst>
            <pc:docMk/>
            <pc:sldMasterMk cId="1403059996" sldId="2147483648"/>
            <pc:sldLayoutMk cId="2249172152" sldId="2147483657"/>
          </pc:sldLayoutMkLst>
        </pc:sldLayoutChg>
        <pc:sldLayoutChg chg="del">
          <pc:chgData name="GLADYS NAY" userId="97eb4254fa17524f" providerId="Windows Live" clId="Web-{23794B52-53C1-470C-8CDC-BEDD3E83D606}" dt="2020-06-18T19:07:29.439" v="2"/>
          <pc:sldLayoutMkLst>
            <pc:docMk/>
            <pc:sldMasterMk cId="1403059996" sldId="2147483648"/>
            <pc:sldLayoutMk cId="460095310" sldId="2147483658"/>
          </pc:sldLayoutMkLst>
        </pc:sldLayoutChg>
        <pc:sldLayoutChg chg="del">
          <pc:chgData name="GLADYS NAY" userId="97eb4254fa17524f" providerId="Windows Live" clId="Web-{23794B52-53C1-470C-8CDC-BEDD3E83D606}" dt="2020-06-18T19:07:29.439" v="2"/>
          <pc:sldLayoutMkLst>
            <pc:docMk/>
            <pc:sldMasterMk cId="1403059996" sldId="2147483648"/>
            <pc:sldLayoutMk cId="4079035419" sldId="2147483659"/>
          </pc:sldLayoutMkLst>
        </pc:sldLayoutChg>
      </pc:sldMasterChg>
      <pc:sldMasterChg chg="add modTransition addSldLayout modSldLayout">
        <pc:chgData name="GLADYS NAY" userId="97eb4254fa17524f" providerId="Windows Live" clId="Web-{23794B52-53C1-470C-8CDC-BEDD3E83D606}" dt="2020-06-18T19:07:29.439" v="2"/>
        <pc:sldMasterMkLst>
          <pc:docMk/>
          <pc:sldMasterMk cId="3397137522" sldId="2147483660"/>
        </pc:sldMasterMkLst>
        <pc:sldLayoutChg chg="add mod replId">
          <pc:chgData name="GLADYS NAY" userId="97eb4254fa17524f" providerId="Windows Live" clId="Web-{23794B52-53C1-470C-8CDC-BEDD3E83D606}" dt="2020-06-18T19:07:29.439" v="2"/>
          <pc:sldLayoutMkLst>
            <pc:docMk/>
            <pc:sldMasterMk cId="3397137522" sldId="2147483660"/>
            <pc:sldLayoutMk cId="3839047735" sldId="2147483661"/>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2563471416" sldId="2147483662"/>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2933657024" sldId="2147483663"/>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1825519559" sldId="2147483664"/>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2810245549" sldId="2147483665"/>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3330411106" sldId="2147483666"/>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1447833307" sldId="2147483667"/>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778878985" sldId="2147483668"/>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3597581532" sldId="2147483669"/>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3281314168" sldId="2147483670"/>
          </pc:sldLayoutMkLst>
        </pc:sldLayoutChg>
        <pc:sldLayoutChg chg="add mod replId">
          <pc:chgData name="GLADYS NAY" userId="97eb4254fa17524f" providerId="Windows Live" clId="Web-{23794B52-53C1-470C-8CDC-BEDD3E83D606}" dt="2020-06-18T19:07:29.439" v="2"/>
          <pc:sldLayoutMkLst>
            <pc:docMk/>
            <pc:sldMasterMk cId="3397137522" sldId="2147483660"/>
            <pc:sldLayoutMk cId="3448858554" sldId="2147483671"/>
          </pc:sldLayoutMkLst>
        </pc:sldLayoutChg>
      </pc:sldMasterChg>
    </pc:docChg>
  </pc:docChgLst>
  <pc:docChgLst>
    <pc:chgData name="GLADYS NAY" userId="97eb4254fa17524f" providerId="Windows Live" clId="Web-{54721360-5911-4DCB-9AB5-DAEAC2AC58D5}"/>
    <pc:docChg chg="addSld delSld modSld addMainMaster delMainMaster modMainMaster">
      <pc:chgData name="GLADYS NAY" userId="97eb4254fa17524f" providerId="Windows Live" clId="Web-{54721360-5911-4DCB-9AB5-DAEAC2AC58D5}" dt="2020-06-18T20:30:42.576" v="3109" actId="20577"/>
      <pc:docMkLst>
        <pc:docMk/>
      </pc:docMkLst>
      <pc:sldChg chg="addSp delSp modSp mod setBg modClrScheme setClrOvrMap chgLayout">
        <pc:chgData name="GLADYS NAY" userId="97eb4254fa17524f" providerId="Windows Live" clId="Web-{54721360-5911-4DCB-9AB5-DAEAC2AC58D5}" dt="2020-06-18T20:27:58.433" v="3099" actId="20577"/>
        <pc:sldMkLst>
          <pc:docMk/>
          <pc:sldMk cId="2808920126" sldId="265"/>
        </pc:sldMkLst>
        <pc:spChg chg="mod ord">
          <ac:chgData name="GLADYS NAY" userId="97eb4254fa17524f" providerId="Windows Live" clId="Web-{54721360-5911-4DCB-9AB5-DAEAC2AC58D5}" dt="2020-06-18T20:27:58.433" v="3099" actId="20577"/>
          <ac:spMkLst>
            <pc:docMk/>
            <pc:sldMk cId="2808920126" sldId="265"/>
            <ac:spMk id="3" creationId="{00000000-0000-0000-0000-000000000000}"/>
          </ac:spMkLst>
        </pc:spChg>
        <pc:spChg chg="del mod ord">
          <ac:chgData name="GLADYS NAY" userId="97eb4254fa17524f" providerId="Windows Live" clId="Web-{54721360-5911-4DCB-9AB5-DAEAC2AC58D5}" dt="2020-06-18T19:16:52.965" v="26"/>
          <ac:spMkLst>
            <pc:docMk/>
            <pc:sldMk cId="2808920126" sldId="265"/>
            <ac:spMk id="4" creationId="{00000000-0000-0000-0000-000000000000}"/>
          </ac:spMkLst>
        </pc:spChg>
        <pc:spChg chg="add del mod">
          <ac:chgData name="GLADYS NAY" userId="97eb4254fa17524f" providerId="Windows Live" clId="Web-{54721360-5911-4DCB-9AB5-DAEAC2AC58D5}" dt="2020-06-18T19:17:14.794" v="27"/>
          <ac:spMkLst>
            <pc:docMk/>
            <pc:sldMk cId="2808920126" sldId="265"/>
            <ac:spMk id="6" creationId="{F7622CE0-7E99-4F86-B0A9-E81ADB426904}"/>
          </ac:spMkLst>
        </pc:spChg>
        <pc:spChg chg="add del">
          <ac:chgData name="GLADYS NAY" userId="97eb4254fa17524f" providerId="Windows Live" clId="Web-{54721360-5911-4DCB-9AB5-DAEAC2AC58D5}" dt="2020-06-18T19:19:07.280" v="63"/>
          <ac:spMkLst>
            <pc:docMk/>
            <pc:sldMk cId="2808920126" sldId="265"/>
            <ac:spMk id="9" creationId="{71B2258F-86CA-4D4D-8270-BC05FCDEBFB3}"/>
          </ac:spMkLst>
        </pc:spChg>
        <pc:spChg chg="add">
          <ac:chgData name="GLADYS NAY" userId="97eb4254fa17524f" providerId="Windows Live" clId="Web-{54721360-5911-4DCB-9AB5-DAEAC2AC58D5}" dt="2020-06-18T19:19:07.280" v="63"/>
          <ac:spMkLst>
            <pc:docMk/>
            <pc:sldMk cId="2808920126" sldId="265"/>
            <ac:spMk id="11" creationId="{5A59F003-E00A-43F9-91DC-CC54E3B87466}"/>
          </ac:spMkLst>
        </pc:spChg>
        <pc:spChg chg="add del">
          <ac:chgData name="GLADYS NAY" userId="97eb4254fa17524f" providerId="Windows Live" clId="Web-{54721360-5911-4DCB-9AB5-DAEAC2AC58D5}" dt="2020-06-18T19:19:07.264" v="62"/>
          <ac:spMkLst>
            <pc:docMk/>
            <pc:sldMk cId="2808920126" sldId="265"/>
            <ac:spMk id="14" creationId="{B4916930-E76E-4100-9DCF-4981566A372A}"/>
          </ac:spMkLst>
        </pc:spChg>
        <pc:spChg chg="add">
          <ac:chgData name="GLADYS NAY" userId="97eb4254fa17524f" providerId="Windows Live" clId="Web-{54721360-5911-4DCB-9AB5-DAEAC2AC58D5}" dt="2020-06-18T19:19:07.280" v="63"/>
          <ac:spMkLst>
            <pc:docMk/>
            <pc:sldMk cId="2808920126" sldId="265"/>
            <ac:spMk id="16" creationId="{D74A4382-E3AD-430A-9A1F-DFA3E0E77A7D}"/>
          </ac:spMkLst>
        </pc:spChg>
        <pc:spChg chg="add">
          <ac:chgData name="GLADYS NAY" userId="97eb4254fa17524f" providerId="Windows Live" clId="Web-{54721360-5911-4DCB-9AB5-DAEAC2AC58D5}" dt="2020-06-18T19:19:07.280" v="63"/>
          <ac:spMkLst>
            <pc:docMk/>
            <pc:sldMk cId="2808920126" sldId="265"/>
            <ac:spMk id="18" creationId="{79F40191-0F44-4FD1-82CC-ACB507C14BE6}"/>
          </ac:spMkLst>
        </pc:spChg>
        <pc:picChg chg="add mod ord">
          <ac:chgData name="GLADYS NAY" userId="97eb4254fa17524f" providerId="Windows Live" clId="Web-{54721360-5911-4DCB-9AB5-DAEAC2AC58D5}" dt="2020-06-18T19:19:07.280" v="63"/>
          <ac:picMkLst>
            <pc:docMk/>
            <pc:sldMk cId="2808920126" sldId="265"/>
            <ac:picMk id="2" creationId="{3F1184E3-A606-4D8F-87B7-0B77488EFEA3}"/>
          </ac:picMkLst>
        </pc:picChg>
      </pc:sldChg>
      <pc:sldChg chg="modSp del mod modClrScheme chgLayout">
        <pc:chgData name="GLADYS NAY" userId="97eb4254fa17524f" providerId="Windows Live" clId="Web-{54721360-5911-4DCB-9AB5-DAEAC2AC58D5}" dt="2020-06-18T19:15:54.792" v="20"/>
        <pc:sldMkLst>
          <pc:docMk/>
          <pc:sldMk cId="2139132589" sldId="310"/>
        </pc:sldMkLst>
        <pc:spChg chg="mod ord">
          <ac:chgData name="GLADYS NAY" userId="97eb4254fa17524f" providerId="Windows Live" clId="Web-{54721360-5911-4DCB-9AB5-DAEAC2AC58D5}" dt="2020-06-18T19:12:09.930" v="13"/>
          <ac:spMkLst>
            <pc:docMk/>
            <pc:sldMk cId="2139132589" sldId="310"/>
            <ac:spMk id="13" creationId="{00000000-0000-0000-0000-000000000000}"/>
          </ac:spMkLst>
        </pc:spChg>
        <pc:spChg chg="mod ord">
          <ac:chgData name="GLADYS NAY" userId="97eb4254fa17524f" providerId="Windows Live" clId="Web-{54721360-5911-4DCB-9AB5-DAEAC2AC58D5}" dt="2020-06-18T19:12:09.930" v="13"/>
          <ac:spMkLst>
            <pc:docMk/>
            <pc:sldMk cId="2139132589" sldId="310"/>
            <ac:spMk id="14" creationId="{00000000-0000-0000-0000-000000000000}"/>
          </ac:spMkLst>
        </pc:spChg>
      </pc:sldChg>
      <pc:sldChg chg="modSp del mod modClrScheme chgLayout">
        <pc:chgData name="GLADYS NAY" userId="97eb4254fa17524f" providerId="Windows Live" clId="Web-{54721360-5911-4DCB-9AB5-DAEAC2AC58D5}" dt="2020-06-18T19:15:57.824" v="21"/>
        <pc:sldMkLst>
          <pc:docMk/>
          <pc:sldMk cId="3106206852" sldId="311"/>
        </pc:sldMkLst>
        <pc:spChg chg="mod ord">
          <ac:chgData name="GLADYS NAY" userId="97eb4254fa17524f" providerId="Windows Live" clId="Web-{54721360-5911-4DCB-9AB5-DAEAC2AC58D5}" dt="2020-06-18T19:12:09.930" v="13"/>
          <ac:spMkLst>
            <pc:docMk/>
            <pc:sldMk cId="3106206852" sldId="311"/>
            <ac:spMk id="13" creationId="{00000000-0000-0000-0000-000000000000}"/>
          </ac:spMkLst>
        </pc:spChg>
        <pc:graphicFrameChg chg="mod ord">
          <ac:chgData name="GLADYS NAY" userId="97eb4254fa17524f" providerId="Windows Live" clId="Web-{54721360-5911-4DCB-9AB5-DAEAC2AC58D5}" dt="2020-06-18T19:12:09.930" v="13"/>
          <ac:graphicFrameMkLst>
            <pc:docMk/>
            <pc:sldMk cId="3106206852" sldId="311"/>
            <ac:graphicFrameMk id="6" creationId="{00000000-0000-0000-0000-000000000000}"/>
          </ac:graphicFrameMkLst>
        </pc:graphicFrameChg>
      </pc:sldChg>
      <pc:sldChg chg="modSp del mod modClrScheme chgLayout">
        <pc:chgData name="GLADYS NAY" userId="97eb4254fa17524f" providerId="Windows Live" clId="Web-{54721360-5911-4DCB-9AB5-DAEAC2AC58D5}" dt="2020-06-18T19:16:05.668" v="23"/>
        <pc:sldMkLst>
          <pc:docMk/>
          <pc:sldMk cId="462238070" sldId="312"/>
        </pc:sldMkLst>
        <pc:spChg chg="mod ord">
          <ac:chgData name="GLADYS NAY" userId="97eb4254fa17524f" providerId="Windows Live" clId="Web-{54721360-5911-4DCB-9AB5-DAEAC2AC58D5}" dt="2020-06-18T19:12:09.930" v="13"/>
          <ac:spMkLst>
            <pc:docMk/>
            <pc:sldMk cId="462238070" sldId="312"/>
            <ac:spMk id="13" creationId="{00000000-0000-0000-0000-000000000000}"/>
          </ac:spMkLst>
        </pc:spChg>
        <pc:graphicFrameChg chg="mod ord">
          <ac:chgData name="GLADYS NAY" userId="97eb4254fa17524f" providerId="Windows Live" clId="Web-{54721360-5911-4DCB-9AB5-DAEAC2AC58D5}" dt="2020-06-18T19:12:09.930" v="13"/>
          <ac:graphicFrameMkLst>
            <pc:docMk/>
            <pc:sldMk cId="462238070" sldId="312"/>
            <ac:graphicFrameMk id="3" creationId="{00000000-0000-0000-0000-000000000000}"/>
          </ac:graphicFrameMkLst>
        </pc:graphicFrameChg>
      </pc:sldChg>
      <pc:sldChg chg="modSp del mod modClrScheme chgLayout">
        <pc:chgData name="GLADYS NAY" userId="97eb4254fa17524f" providerId="Windows Live" clId="Web-{54721360-5911-4DCB-9AB5-DAEAC2AC58D5}" dt="2020-06-18T19:16:01.746" v="22"/>
        <pc:sldMkLst>
          <pc:docMk/>
          <pc:sldMk cId="4206988261" sldId="313"/>
        </pc:sldMkLst>
        <pc:spChg chg="mod ord">
          <ac:chgData name="GLADYS NAY" userId="97eb4254fa17524f" providerId="Windows Live" clId="Web-{54721360-5911-4DCB-9AB5-DAEAC2AC58D5}" dt="2020-06-18T19:12:09.930" v="13"/>
          <ac:spMkLst>
            <pc:docMk/>
            <pc:sldMk cId="4206988261" sldId="313"/>
            <ac:spMk id="2" creationId="{00000000-0000-0000-0000-000000000000}"/>
          </ac:spMkLst>
        </pc:spChg>
        <pc:spChg chg="mod ord">
          <ac:chgData name="GLADYS NAY" userId="97eb4254fa17524f" providerId="Windows Live" clId="Web-{54721360-5911-4DCB-9AB5-DAEAC2AC58D5}" dt="2020-06-18T19:12:09.930" v="13"/>
          <ac:spMkLst>
            <pc:docMk/>
            <pc:sldMk cId="4206988261" sldId="313"/>
            <ac:spMk id="3" creationId="{00000000-0000-0000-0000-000000000000}"/>
          </ac:spMkLst>
        </pc:spChg>
        <pc:graphicFrameChg chg="mod ord modGraphic">
          <ac:chgData name="GLADYS NAY" userId="97eb4254fa17524f" providerId="Windows Live" clId="Web-{54721360-5911-4DCB-9AB5-DAEAC2AC58D5}" dt="2020-06-18T19:12:09.930" v="13"/>
          <ac:graphicFrameMkLst>
            <pc:docMk/>
            <pc:sldMk cId="4206988261" sldId="313"/>
            <ac:graphicFrameMk id="9" creationId="{00000000-0000-0000-0000-000000000000}"/>
          </ac:graphicFrameMkLst>
        </pc:graphicFrameChg>
      </pc:sldChg>
      <pc:sldChg chg="modSp del mod modClrScheme chgLayout">
        <pc:chgData name="GLADYS NAY" userId="97eb4254fa17524f" providerId="Windows Live" clId="Web-{54721360-5911-4DCB-9AB5-DAEAC2AC58D5}" dt="2020-06-18T20:20:56.895" v="2772"/>
        <pc:sldMkLst>
          <pc:docMk/>
          <pc:sldMk cId="2478160142" sldId="314"/>
        </pc:sldMkLst>
        <pc:spChg chg="mod ord">
          <ac:chgData name="GLADYS NAY" userId="97eb4254fa17524f" providerId="Windows Live" clId="Web-{54721360-5911-4DCB-9AB5-DAEAC2AC58D5}" dt="2020-06-18T19:12:09.930" v="13"/>
          <ac:spMkLst>
            <pc:docMk/>
            <pc:sldMk cId="2478160142" sldId="314"/>
            <ac:spMk id="2" creationId="{00000000-0000-0000-0000-000000000000}"/>
          </ac:spMkLst>
        </pc:spChg>
        <pc:spChg chg="mod ord">
          <ac:chgData name="GLADYS NAY" userId="97eb4254fa17524f" providerId="Windows Live" clId="Web-{54721360-5911-4DCB-9AB5-DAEAC2AC58D5}" dt="2020-06-18T19:12:09.930" v="13"/>
          <ac:spMkLst>
            <pc:docMk/>
            <pc:sldMk cId="2478160142" sldId="314"/>
            <ac:spMk id="3" creationId="{00000000-0000-0000-0000-000000000000}"/>
          </ac:spMkLst>
        </pc:spChg>
      </pc:sldChg>
      <pc:sldChg chg="modSp del mod modClrScheme chgLayout">
        <pc:chgData name="GLADYS NAY" userId="97eb4254fa17524f" providerId="Windows Live" clId="Web-{54721360-5911-4DCB-9AB5-DAEAC2AC58D5}" dt="2020-06-18T20:21:07.489" v="2774"/>
        <pc:sldMkLst>
          <pc:docMk/>
          <pc:sldMk cId="2681425051" sldId="315"/>
        </pc:sldMkLst>
        <pc:spChg chg="mod ord">
          <ac:chgData name="GLADYS NAY" userId="97eb4254fa17524f" providerId="Windows Live" clId="Web-{54721360-5911-4DCB-9AB5-DAEAC2AC58D5}" dt="2020-06-18T19:12:09.930" v="13"/>
          <ac:spMkLst>
            <pc:docMk/>
            <pc:sldMk cId="2681425051" sldId="315"/>
            <ac:spMk id="2" creationId="{00000000-0000-0000-0000-000000000000}"/>
          </ac:spMkLst>
        </pc:spChg>
        <pc:spChg chg="mod ord">
          <ac:chgData name="GLADYS NAY" userId="97eb4254fa17524f" providerId="Windows Live" clId="Web-{54721360-5911-4DCB-9AB5-DAEAC2AC58D5}" dt="2020-06-18T19:12:09.930" v="13"/>
          <ac:spMkLst>
            <pc:docMk/>
            <pc:sldMk cId="2681425051" sldId="315"/>
            <ac:spMk id="3" creationId="{00000000-0000-0000-0000-000000000000}"/>
          </ac:spMkLst>
        </pc:spChg>
        <pc:spChg chg="mod ord">
          <ac:chgData name="GLADYS NAY" userId="97eb4254fa17524f" providerId="Windows Live" clId="Web-{54721360-5911-4DCB-9AB5-DAEAC2AC58D5}" dt="2020-06-18T19:12:09.930" v="13"/>
          <ac:spMkLst>
            <pc:docMk/>
            <pc:sldMk cId="2681425051" sldId="315"/>
            <ac:spMk id="4" creationId="{00000000-0000-0000-0000-000000000000}"/>
          </ac:spMkLst>
        </pc:spChg>
        <pc:spChg chg="mod ord">
          <ac:chgData name="GLADYS NAY" userId="97eb4254fa17524f" providerId="Windows Live" clId="Web-{54721360-5911-4DCB-9AB5-DAEAC2AC58D5}" dt="2020-06-18T19:12:09.930" v="13"/>
          <ac:spMkLst>
            <pc:docMk/>
            <pc:sldMk cId="2681425051" sldId="315"/>
            <ac:spMk id="5" creationId="{00000000-0000-0000-0000-000000000000}"/>
          </ac:spMkLst>
        </pc:spChg>
        <pc:spChg chg="mod ord">
          <ac:chgData name="GLADYS NAY" userId="97eb4254fa17524f" providerId="Windows Live" clId="Web-{54721360-5911-4DCB-9AB5-DAEAC2AC58D5}" dt="2020-06-18T19:12:09.930" v="13"/>
          <ac:spMkLst>
            <pc:docMk/>
            <pc:sldMk cId="2681425051" sldId="315"/>
            <ac:spMk id="6" creationId="{00000000-0000-0000-0000-000000000000}"/>
          </ac:spMkLst>
        </pc:spChg>
      </pc:sldChg>
      <pc:sldChg chg="modSp del mod modClrScheme chgLayout">
        <pc:chgData name="GLADYS NAY" userId="97eb4254fa17524f" providerId="Windows Live" clId="Web-{54721360-5911-4DCB-9AB5-DAEAC2AC58D5}" dt="2020-06-18T20:21:12.911" v="2775"/>
        <pc:sldMkLst>
          <pc:docMk/>
          <pc:sldMk cId="2590506655" sldId="316"/>
        </pc:sldMkLst>
        <pc:spChg chg="mod ord">
          <ac:chgData name="GLADYS NAY" userId="97eb4254fa17524f" providerId="Windows Live" clId="Web-{54721360-5911-4DCB-9AB5-DAEAC2AC58D5}" dt="2020-06-18T19:12:09.930" v="13"/>
          <ac:spMkLst>
            <pc:docMk/>
            <pc:sldMk cId="2590506655" sldId="316"/>
            <ac:spMk id="2" creationId="{00000000-0000-0000-0000-000000000000}"/>
          </ac:spMkLst>
        </pc:spChg>
      </pc:sldChg>
      <pc:sldChg chg="del mod modClrScheme chgLayout">
        <pc:chgData name="GLADYS NAY" userId="97eb4254fa17524f" providerId="Windows Live" clId="Web-{54721360-5911-4DCB-9AB5-DAEAC2AC58D5}" dt="2020-06-18T20:21:22.161" v="2776"/>
        <pc:sldMkLst>
          <pc:docMk/>
          <pc:sldMk cId="1735722345" sldId="317"/>
        </pc:sldMkLst>
      </pc:sldChg>
      <pc:sldChg chg="modSp del mod modClrScheme chgLayout">
        <pc:chgData name="GLADYS NAY" userId="97eb4254fa17524f" providerId="Windows Live" clId="Web-{54721360-5911-4DCB-9AB5-DAEAC2AC58D5}" dt="2020-06-18T20:21:26.849" v="2777"/>
        <pc:sldMkLst>
          <pc:docMk/>
          <pc:sldMk cId="2765137111" sldId="318"/>
        </pc:sldMkLst>
        <pc:spChg chg="mod ord">
          <ac:chgData name="GLADYS NAY" userId="97eb4254fa17524f" providerId="Windows Live" clId="Web-{54721360-5911-4DCB-9AB5-DAEAC2AC58D5}" dt="2020-06-18T19:12:09.930" v="13"/>
          <ac:spMkLst>
            <pc:docMk/>
            <pc:sldMk cId="2765137111" sldId="318"/>
            <ac:spMk id="2" creationId="{00000000-0000-0000-0000-000000000000}"/>
          </ac:spMkLst>
        </pc:spChg>
        <pc:spChg chg="mod ord">
          <ac:chgData name="GLADYS NAY" userId="97eb4254fa17524f" providerId="Windows Live" clId="Web-{54721360-5911-4DCB-9AB5-DAEAC2AC58D5}" dt="2020-06-18T19:12:09.930" v="13"/>
          <ac:spMkLst>
            <pc:docMk/>
            <pc:sldMk cId="2765137111" sldId="318"/>
            <ac:spMk id="3" creationId="{00000000-0000-0000-0000-000000000000}"/>
          </ac:spMkLst>
        </pc:spChg>
        <pc:spChg chg="mod ord">
          <ac:chgData name="GLADYS NAY" userId="97eb4254fa17524f" providerId="Windows Live" clId="Web-{54721360-5911-4DCB-9AB5-DAEAC2AC58D5}" dt="2020-06-18T19:12:09.930" v="13"/>
          <ac:spMkLst>
            <pc:docMk/>
            <pc:sldMk cId="2765137111" sldId="318"/>
            <ac:spMk id="4" creationId="{00000000-0000-0000-0000-000000000000}"/>
          </ac:spMkLst>
        </pc:spChg>
      </pc:sldChg>
      <pc:sldChg chg="modSp add replId">
        <pc:chgData name="GLADYS NAY" userId="97eb4254fa17524f" providerId="Windows Live" clId="Web-{54721360-5911-4DCB-9AB5-DAEAC2AC58D5}" dt="2020-06-18T19:40:44.704" v="1157" actId="20577"/>
        <pc:sldMkLst>
          <pc:docMk/>
          <pc:sldMk cId="684363957" sldId="319"/>
        </pc:sldMkLst>
        <pc:spChg chg="mod">
          <ac:chgData name="GLADYS NAY" userId="97eb4254fa17524f" providerId="Windows Live" clId="Web-{54721360-5911-4DCB-9AB5-DAEAC2AC58D5}" dt="2020-06-18T19:40:44.704" v="1157" actId="20577"/>
          <ac:spMkLst>
            <pc:docMk/>
            <pc:sldMk cId="684363957" sldId="319"/>
            <ac:spMk id="3" creationId="{00000000-0000-0000-0000-000000000000}"/>
          </ac:spMkLst>
        </pc:spChg>
      </pc:sldChg>
      <pc:sldChg chg="modSp del mod modClrScheme chgLayout">
        <pc:chgData name="GLADYS NAY" userId="97eb4254fa17524f" providerId="Windows Live" clId="Web-{54721360-5911-4DCB-9AB5-DAEAC2AC58D5}" dt="2020-06-18T19:16:13.246" v="24"/>
        <pc:sldMkLst>
          <pc:docMk/>
          <pc:sldMk cId="1108506989" sldId="319"/>
        </pc:sldMkLst>
        <pc:spChg chg="mod ord">
          <ac:chgData name="GLADYS NAY" userId="97eb4254fa17524f" providerId="Windows Live" clId="Web-{54721360-5911-4DCB-9AB5-DAEAC2AC58D5}" dt="2020-06-18T19:12:09.930" v="13"/>
          <ac:spMkLst>
            <pc:docMk/>
            <pc:sldMk cId="1108506989" sldId="319"/>
            <ac:spMk id="2" creationId="{00000000-0000-0000-0000-000000000000}"/>
          </ac:spMkLst>
        </pc:spChg>
        <pc:spChg chg="mod ord">
          <ac:chgData name="GLADYS NAY" userId="97eb4254fa17524f" providerId="Windows Live" clId="Web-{54721360-5911-4DCB-9AB5-DAEAC2AC58D5}" dt="2020-06-18T19:12:09.930" v="13"/>
          <ac:spMkLst>
            <pc:docMk/>
            <pc:sldMk cId="1108506989" sldId="319"/>
            <ac:spMk id="3" creationId="{00000000-0000-0000-0000-000000000000}"/>
          </ac:spMkLst>
        </pc:spChg>
        <pc:spChg chg="mod ord">
          <ac:chgData name="GLADYS NAY" userId="97eb4254fa17524f" providerId="Windows Live" clId="Web-{54721360-5911-4DCB-9AB5-DAEAC2AC58D5}" dt="2020-06-18T19:12:09.930" v="13"/>
          <ac:spMkLst>
            <pc:docMk/>
            <pc:sldMk cId="1108506989" sldId="319"/>
            <ac:spMk id="4" creationId="{00000000-0000-0000-0000-000000000000}"/>
          </ac:spMkLst>
        </pc:spChg>
      </pc:sldChg>
      <pc:sldChg chg="modSp add replId">
        <pc:chgData name="GLADYS NAY" userId="97eb4254fa17524f" providerId="Windows Live" clId="Web-{54721360-5911-4DCB-9AB5-DAEAC2AC58D5}" dt="2020-06-18T19:47:57.101" v="1573" actId="20577"/>
        <pc:sldMkLst>
          <pc:docMk/>
          <pc:sldMk cId="2608583702" sldId="320"/>
        </pc:sldMkLst>
        <pc:spChg chg="mod">
          <ac:chgData name="GLADYS NAY" userId="97eb4254fa17524f" providerId="Windows Live" clId="Web-{54721360-5911-4DCB-9AB5-DAEAC2AC58D5}" dt="2020-06-18T19:47:57.101" v="1573" actId="20577"/>
          <ac:spMkLst>
            <pc:docMk/>
            <pc:sldMk cId="2608583702" sldId="320"/>
            <ac:spMk id="3" creationId="{00000000-0000-0000-0000-000000000000}"/>
          </ac:spMkLst>
        </pc:spChg>
      </pc:sldChg>
      <pc:sldChg chg="modSp add replId">
        <pc:chgData name="GLADYS NAY" userId="97eb4254fa17524f" providerId="Windows Live" clId="Web-{54721360-5911-4DCB-9AB5-DAEAC2AC58D5}" dt="2020-06-18T20:29:29.372" v="3103" actId="20577"/>
        <pc:sldMkLst>
          <pc:docMk/>
          <pc:sldMk cId="3152594483" sldId="321"/>
        </pc:sldMkLst>
        <pc:spChg chg="mod">
          <ac:chgData name="GLADYS NAY" userId="97eb4254fa17524f" providerId="Windows Live" clId="Web-{54721360-5911-4DCB-9AB5-DAEAC2AC58D5}" dt="2020-06-18T20:29:29.372" v="3103" actId="20577"/>
          <ac:spMkLst>
            <pc:docMk/>
            <pc:sldMk cId="3152594483" sldId="321"/>
            <ac:spMk id="3" creationId="{00000000-0000-0000-0000-000000000000}"/>
          </ac:spMkLst>
        </pc:spChg>
      </pc:sldChg>
      <pc:sldChg chg="modSp add replId">
        <pc:chgData name="GLADYS NAY" userId="97eb4254fa17524f" providerId="Windows Live" clId="Web-{54721360-5911-4DCB-9AB5-DAEAC2AC58D5}" dt="2020-06-18T20:29:41.591" v="3107" actId="20577"/>
        <pc:sldMkLst>
          <pc:docMk/>
          <pc:sldMk cId="3297922224" sldId="322"/>
        </pc:sldMkLst>
        <pc:spChg chg="mod">
          <ac:chgData name="GLADYS NAY" userId="97eb4254fa17524f" providerId="Windows Live" clId="Web-{54721360-5911-4DCB-9AB5-DAEAC2AC58D5}" dt="2020-06-18T20:29:41.591" v="3107" actId="20577"/>
          <ac:spMkLst>
            <pc:docMk/>
            <pc:sldMk cId="3297922224" sldId="322"/>
            <ac:spMk id="3" creationId="{00000000-0000-0000-0000-000000000000}"/>
          </ac:spMkLst>
        </pc:spChg>
      </pc:sldChg>
      <pc:sldChg chg="modSp add del replId">
        <pc:chgData name="GLADYS NAY" userId="97eb4254fa17524f" providerId="Windows Live" clId="Web-{54721360-5911-4DCB-9AB5-DAEAC2AC58D5}" dt="2020-06-18T20:22:49.398" v="2893"/>
        <pc:sldMkLst>
          <pc:docMk/>
          <pc:sldMk cId="497132203" sldId="323"/>
        </pc:sldMkLst>
        <pc:spChg chg="mod">
          <ac:chgData name="GLADYS NAY" userId="97eb4254fa17524f" providerId="Windows Live" clId="Web-{54721360-5911-4DCB-9AB5-DAEAC2AC58D5}" dt="2020-06-18T20:22:46.616" v="2891" actId="20577"/>
          <ac:spMkLst>
            <pc:docMk/>
            <pc:sldMk cId="497132203" sldId="323"/>
            <ac:spMk id="3" creationId="{00000000-0000-0000-0000-000000000000}"/>
          </ac:spMkLst>
        </pc:spChg>
      </pc:sldChg>
      <pc:sldChg chg="modSp add del replId">
        <pc:chgData name="GLADYS NAY" userId="97eb4254fa17524f" providerId="Windows Live" clId="Web-{54721360-5911-4DCB-9AB5-DAEAC2AC58D5}" dt="2020-06-18T20:20:19.786" v="2764"/>
        <pc:sldMkLst>
          <pc:docMk/>
          <pc:sldMk cId="776861266" sldId="323"/>
        </pc:sldMkLst>
        <pc:spChg chg="mod">
          <ac:chgData name="GLADYS NAY" userId="97eb4254fa17524f" providerId="Windows Live" clId="Web-{54721360-5911-4DCB-9AB5-DAEAC2AC58D5}" dt="2020-06-18T20:15:16.672" v="2739" actId="20577"/>
          <ac:spMkLst>
            <pc:docMk/>
            <pc:sldMk cId="776861266" sldId="323"/>
            <ac:spMk id="3" creationId="{00000000-0000-0000-0000-000000000000}"/>
          </ac:spMkLst>
        </pc:spChg>
        <pc:picChg chg="mod">
          <ac:chgData name="GLADYS NAY" userId="97eb4254fa17524f" providerId="Windows Live" clId="Web-{54721360-5911-4DCB-9AB5-DAEAC2AC58D5}" dt="2020-06-18T20:20:04.645" v="2763" actId="1076"/>
          <ac:picMkLst>
            <pc:docMk/>
            <pc:sldMk cId="776861266" sldId="323"/>
            <ac:picMk id="2" creationId="{3F1184E3-A606-4D8F-87B7-0B77488EFEA3}"/>
          </ac:picMkLst>
        </pc:picChg>
      </pc:sldChg>
      <pc:sldChg chg="modSp add replId">
        <pc:chgData name="GLADYS NAY" userId="97eb4254fa17524f" providerId="Windows Live" clId="Web-{54721360-5911-4DCB-9AB5-DAEAC2AC58D5}" dt="2020-06-18T20:25:53.869" v="3062" actId="20577"/>
        <pc:sldMkLst>
          <pc:docMk/>
          <pc:sldMk cId="3093863139" sldId="323"/>
        </pc:sldMkLst>
        <pc:spChg chg="mod">
          <ac:chgData name="GLADYS NAY" userId="97eb4254fa17524f" providerId="Windows Live" clId="Web-{54721360-5911-4DCB-9AB5-DAEAC2AC58D5}" dt="2020-06-18T20:25:53.869" v="3062" actId="20577"/>
          <ac:spMkLst>
            <pc:docMk/>
            <pc:sldMk cId="3093863139" sldId="323"/>
            <ac:spMk id="3" creationId="{00000000-0000-0000-0000-000000000000}"/>
          </ac:spMkLst>
        </pc:spChg>
      </pc:sldChg>
      <pc:sldChg chg="add del replId">
        <pc:chgData name="GLADYS NAY" userId="97eb4254fa17524f" providerId="Windows Live" clId="Web-{54721360-5911-4DCB-9AB5-DAEAC2AC58D5}" dt="2020-06-18T20:20:24.536" v="2765"/>
        <pc:sldMkLst>
          <pc:docMk/>
          <pc:sldMk cId="108453254" sldId="324"/>
        </pc:sldMkLst>
      </pc:sldChg>
      <pc:sldChg chg="modSp add replId">
        <pc:chgData name="GLADYS NAY" userId="97eb4254fa17524f" providerId="Windows Live" clId="Web-{54721360-5911-4DCB-9AB5-DAEAC2AC58D5}" dt="2020-06-18T20:26:06.072" v="3066" actId="20577"/>
        <pc:sldMkLst>
          <pc:docMk/>
          <pc:sldMk cId="3856753052" sldId="324"/>
        </pc:sldMkLst>
        <pc:spChg chg="mod">
          <ac:chgData name="GLADYS NAY" userId="97eb4254fa17524f" providerId="Windows Live" clId="Web-{54721360-5911-4DCB-9AB5-DAEAC2AC58D5}" dt="2020-06-18T20:26:06.072" v="3066" actId="20577"/>
          <ac:spMkLst>
            <pc:docMk/>
            <pc:sldMk cId="3856753052" sldId="324"/>
            <ac:spMk id="3" creationId="{00000000-0000-0000-0000-000000000000}"/>
          </ac:spMkLst>
        </pc:spChg>
      </pc:sldChg>
      <pc:sldChg chg="add del replId">
        <pc:chgData name="GLADYS NAY" userId="97eb4254fa17524f" providerId="Windows Live" clId="Web-{54721360-5911-4DCB-9AB5-DAEAC2AC58D5}" dt="2020-06-18T20:20:29.223" v="2766"/>
        <pc:sldMkLst>
          <pc:docMk/>
          <pc:sldMk cId="707131574" sldId="325"/>
        </pc:sldMkLst>
      </pc:sldChg>
      <pc:sldChg chg="modSp add replId">
        <pc:chgData name="GLADYS NAY" userId="97eb4254fa17524f" providerId="Windows Live" clId="Web-{54721360-5911-4DCB-9AB5-DAEAC2AC58D5}" dt="2020-06-18T20:26:19.166" v="3070" actId="20577"/>
        <pc:sldMkLst>
          <pc:docMk/>
          <pc:sldMk cId="1486884040" sldId="325"/>
        </pc:sldMkLst>
        <pc:spChg chg="mod">
          <ac:chgData name="GLADYS NAY" userId="97eb4254fa17524f" providerId="Windows Live" clId="Web-{54721360-5911-4DCB-9AB5-DAEAC2AC58D5}" dt="2020-06-18T20:26:19.166" v="3070" actId="20577"/>
          <ac:spMkLst>
            <pc:docMk/>
            <pc:sldMk cId="1486884040" sldId="325"/>
            <ac:spMk id="3" creationId="{00000000-0000-0000-0000-000000000000}"/>
          </ac:spMkLst>
        </pc:spChg>
      </pc:sldChg>
      <pc:sldChg chg="modSp add replId">
        <pc:chgData name="GLADYS NAY" userId="97eb4254fa17524f" providerId="Windows Live" clId="Web-{54721360-5911-4DCB-9AB5-DAEAC2AC58D5}" dt="2020-06-18T20:26:35.478" v="3077" actId="20577"/>
        <pc:sldMkLst>
          <pc:docMk/>
          <pc:sldMk cId="633017181" sldId="326"/>
        </pc:sldMkLst>
        <pc:spChg chg="mod">
          <ac:chgData name="GLADYS NAY" userId="97eb4254fa17524f" providerId="Windows Live" clId="Web-{54721360-5911-4DCB-9AB5-DAEAC2AC58D5}" dt="2020-06-18T20:26:35.478" v="3077" actId="20577"/>
          <ac:spMkLst>
            <pc:docMk/>
            <pc:sldMk cId="633017181" sldId="326"/>
            <ac:spMk id="3" creationId="{00000000-0000-0000-0000-000000000000}"/>
          </ac:spMkLst>
        </pc:spChg>
      </pc:sldChg>
      <pc:sldChg chg="add del replId">
        <pc:chgData name="GLADYS NAY" userId="97eb4254fa17524f" providerId="Windows Live" clId="Web-{54721360-5911-4DCB-9AB5-DAEAC2AC58D5}" dt="2020-06-18T20:20:33.647" v="2767"/>
        <pc:sldMkLst>
          <pc:docMk/>
          <pc:sldMk cId="2836140219" sldId="326"/>
        </pc:sldMkLst>
      </pc:sldChg>
      <pc:sldChg chg="add del replId">
        <pc:chgData name="GLADYS NAY" userId="97eb4254fa17524f" providerId="Windows Live" clId="Web-{54721360-5911-4DCB-9AB5-DAEAC2AC58D5}" dt="2020-06-18T20:20:37.817" v="2768"/>
        <pc:sldMkLst>
          <pc:docMk/>
          <pc:sldMk cId="3271762057" sldId="327"/>
        </pc:sldMkLst>
      </pc:sldChg>
      <pc:sldChg chg="modSp add replId">
        <pc:chgData name="GLADYS NAY" userId="97eb4254fa17524f" providerId="Windows Live" clId="Web-{54721360-5911-4DCB-9AB5-DAEAC2AC58D5}" dt="2020-06-18T20:26:52.526" v="3086" actId="20577"/>
        <pc:sldMkLst>
          <pc:docMk/>
          <pc:sldMk cId="3398686306" sldId="327"/>
        </pc:sldMkLst>
        <pc:spChg chg="mod">
          <ac:chgData name="GLADYS NAY" userId="97eb4254fa17524f" providerId="Windows Live" clId="Web-{54721360-5911-4DCB-9AB5-DAEAC2AC58D5}" dt="2020-06-18T20:26:52.526" v="3086" actId="20577"/>
          <ac:spMkLst>
            <pc:docMk/>
            <pc:sldMk cId="3398686306" sldId="327"/>
            <ac:spMk id="3" creationId="{00000000-0000-0000-0000-000000000000}"/>
          </ac:spMkLst>
        </pc:spChg>
      </pc:sldChg>
      <pc:sldChg chg="modSp add replId">
        <pc:chgData name="GLADYS NAY" userId="97eb4254fa17524f" providerId="Windows Live" clId="Web-{54721360-5911-4DCB-9AB5-DAEAC2AC58D5}" dt="2020-06-18T20:27:10.323" v="3091" actId="20577"/>
        <pc:sldMkLst>
          <pc:docMk/>
          <pc:sldMk cId="626637832" sldId="328"/>
        </pc:sldMkLst>
        <pc:spChg chg="mod">
          <ac:chgData name="GLADYS NAY" userId="97eb4254fa17524f" providerId="Windows Live" clId="Web-{54721360-5911-4DCB-9AB5-DAEAC2AC58D5}" dt="2020-06-18T20:27:10.323" v="3091" actId="20577"/>
          <ac:spMkLst>
            <pc:docMk/>
            <pc:sldMk cId="626637832" sldId="328"/>
            <ac:spMk id="3" creationId="{00000000-0000-0000-0000-000000000000}"/>
          </ac:spMkLst>
        </pc:spChg>
      </pc:sldChg>
      <pc:sldChg chg="add del replId">
        <pc:chgData name="GLADYS NAY" userId="97eb4254fa17524f" providerId="Windows Live" clId="Web-{54721360-5911-4DCB-9AB5-DAEAC2AC58D5}" dt="2020-06-18T20:21:01.302" v="2773"/>
        <pc:sldMkLst>
          <pc:docMk/>
          <pc:sldMk cId="4215307263" sldId="328"/>
        </pc:sldMkLst>
      </pc:sldChg>
      <pc:sldChg chg="add del replId">
        <pc:chgData name="GLADYS NAY" userId="97eb4254fa17524f" providerId="Windows Live" clId="Web-{54721360-5911-4DCB-9AB5-DAEAC2AC58D5}" dt="2020-06-18T20:20:42.942" v="2769"/>
        <pc:sldMkLst>
          <pc:docMk/>
          <pc:sldMk cId="1081786720" sldId="329"/>
        </pc:sldMkLst>
      </pc:sldChg>
      <pc:sldChg chg="add replId">
        <pc:chgData name="GLADYS NAY" userId="97eb4254fa17524f" providerId="Windows Live" clId="Web-{54721360-5911-4DCB-9AB5-DAEAC2AC58D5}" dt="2020-06-18T20:27:14.510" v="3093"/>
        <pc:sldMkLst>
          <pc:docMk/>
          <pc:sldMk cId="3165112530" sldId="329"/>
        </pc:sldMkLst>
      </pc:sldChg>
      <pc:sldChg chg="add del replId">
        <pc:chgData name="GLADYS NAY" userId="97eb4254fa17524f" providerId="Windows Live" clId="Web-{54721360-5911-4DCB-9AB5-DAEAC2AC58D5}" dt="2020-06-18T20:20:47.911" v="2770"/>
        <pc:sldMkLst>
          <pc:docMk/>
          <pc:sldMk cId="1533061851" sldId="330"/>
        </pc:sldMkLst>
      </pc:sldChg>
      <pc:sldChg chg="add replId">
        <pc:chgData name="GLADYS NAY" userId="97eb4254fa17524f" providerId="Windows Live" clId="Web-{54721360-5911-4DCB-9AB5-DAEAC2AC58D5}" dt="2020-06-18T20:27:19.432" v="3094"/>
        <pc:sldMkLst>
          <pc:docMk/>
          <pc:sldMk cId="1613280067" sldId="330"/>
        </pc:sldMkLst>
      </pc:sldChg>
      <pc:sldChg chg="add del replId">
        <pc:chgData name="GLADYS NAY" userId="97eb4254fa17524f" providerId="Windows Live" clId="Web-{54721360-5911-4DCB-9AB5-DAEAC2AC58D5}" dt="2020-06-18T20:20:52.208" v="2771"/>
        <pc:sldMkLst>
          <pc:docMk/>
          <pc:sldMk cId="3566465189" sldId="331"/>
        </pc:sldMkLst>
      </pc:sldChg>
      <pc:sldMasterChg chg="del delSldLayout">
        <pc:chgData name="GLADYS NAY" userId="97eb4254fa17524f" providerId="Windows Live" clId="Web-{54721360-5911-4DCB-9AB5-DAEAC2AC58D5}" dt="2020-06-18T19:08:03.629" v="0"/>
        <pc:sldMasterMkLst>
          <pc:docMk/>
          <pc:sldMasterMk cId="3397137522" sldId="2147483660"/>
        </pc:sldMasterMkLst>
        <pc:sldLayoutChg chg="del">
          <pc:chgData name="GLADYS NAY" userId="97eb4254fa17524f" providerId="Windows Live" clId="Web-{54721360-5911-4DCB-9AB5-DAEAC2AC58D5}" dt="2020-06-18T19:08:03.629" v="0"/>
          <pc:sldLayoutMkLst>
            <pc:docMk/>
            <pc:sldMasterMk cId="3397137522" sldId="2147483660"/>
            <pc:sldLayoutMk cId="3839047735" sldId="2147483661"/>
          </pc:sldLayoutMkLst>
        </pc:sldLayoutChg>
        <pc:sldLayoutChg chg="del">
          <pc:chgData name="GLADYS NAY" userId="97eb4254fa17524f" providerId="Windows Live" clId="Web-{54721360-5911-4DCB-9AB5-DAEAC2AC58D5}" dt="2020-06-18T19:08:03.629" v="0"/>
          <pc:sldLayoutMkLst>
            <pc:docMk/>
            <pc:sldMasterMk cId="3397137522" sldId="2147483660"/>
            <pc:sldLayoutMk cId="2563471416" sldId="2147483662"/>
          </pc:sldLayoutMkLst>
        </pc:sldLayoutChg>
        <pc:sldLayoutChg chg="del">
          <pc:chgData name="GLADYS NAY" userId="97eb4254fa17524f" providerId="Windows Live" clId="Web-{54721360-5911-4DCB-9AB5-DAEAC2AC58D5}" dt="2020-06-18T19:08:03.629" v="0"/>
          <pc:sldLayoutMkLst>
            <pc:docMk/>
            <pc:sldMasterMk cId="3397137522" sldId="2147483660"/>
            <pc:sldLayoutMk cId="2933657024" sldId="2147483663"/>
          </pc:sldLayoutMkLst>
        </pc:sldLayoutChg>
        <pc:sldLayoutChg chg="del">
          <pc:chgData name="GLADYS NAY" userId="97eb4254fa17524f" providerId="Windows Live" clId="Web-{54721360-5911-4DCB-9AB5-DAEAC2AC58D5}" dt="2020-06-18T19:08:03.629" v="0"/>
          <pc:sldLayoutMkLst>
            <pc:docMk/>
            <pc:sldMasterMk cId="3397137522" sldId="2147483660"/>
            <pc:sldLayoutMk cId="1825519559" sldId="2147483664"/>
          </pc:sldLayoutMkLst>
        </pc:sldLayoutChg>
        <pc:sldLayoutChg chg="del">
          <pc:chgData name="GLADYS NAY" userId="97eb4254fa17524f" providerId="Windows Live" clId="Web-{54721360-5911-4DCB-9AB5-DAEAC2AC58D5}" dt="2020-06-18T19:08:03.629" v="0"/>
          <pc:sldLayoutMkLst>
            <pc:docMk/>
            <pc:sldMasterMk cId="3397137522" sldId="2147483660"/>
            <pc:sldLayoutMk cId="2810245549" sldId="2147483665"/>
          </pc:sldLayoutMkLst>
        </pc:sldLayoutChg>
        <pc:sldLayoutChg chg="del">
          <pc:chgData name="GLADYS NAY" userId="97eb4254fa17524f" providerId="Windows Live" clId="Web-{54721360-5911-4DCB-9AB5-DAEAC2AC58D5}" dt="2020-06-18T19:08:03.629" v="0"/>
          <pc:sldLayoutMkLst>
            <pc:docMk/>
            <pc:sldMasterMk cId="3397137522" sldId="2147483660"/>
            <pc:sldLayoutMk cId="3330411106" sldId="2147483666"/>
          </pc:sldLayoutMkLst>
        </pc:sldLayoutChg>
        <pc:sldLayoutChg chg="del">
          <pc:chgData name="GLADYS NAY" userId="97eb4254fa17524f" providerId="Windows Live" clId="Web-{54721360-5911-4DCB-9AB5-DAEAC2AC58D5}" dt="2020-06-18T19:08:03.629" v="0"/>
          <pc:sldLayoutMkLst>
            <pc:docMk/>
            <pc:sldMasterMk cId="3397137522" sldId="2147483660"/>
            <pc:sldLayoutMk cId="1447833307" sldId="2147483667"/>
          </pc:sldLayoutMkLst>
        </pc:sldLayoutChg>
        <pc:sldLayoutChg chg="del">
          <pc:chgData name="GLADYS NAY" userId="97eb4254fa17524f" providerId="Windows Live" clId="Web-{54721360-5911-4DCB-9AB5-DAEAC2AC58D5}" dt="2020-06-18T19:08:03.629" v="0"/>
          <pc:sldLayoutMkLst>
            <pc:docMk/>
            <pc:sldMasterMk cId="3397137522" sldId="2147483660"/>
            <pc:sldLayoutMk cId="778878985" sldId="2147483668"/>
          </pc:sldLayoutMkLst>
        </pc:sldLayoutChg>
        <pc:sldLayoutChg chg="del">
          <pc:chgData name="GLADYS NAY" userId="97eb4254fa17524f" providerId="Windows Live" clId="Web-{54721360-5911-4DCB-9AB5-DAEAC2AC58D5}" dt="2020-06-18T19:08:03.629" v="0"/>
          <pc:sldLayoutMkLst>
            <pc:docMk/>
            <pc:sldMasterMk cId="3397137522" sldId="2147483660"/>
            <pc:sldLayoutMk cId="3597581532" sldId="2147483669"/>
          </pc:sldLayoutMkLst>
        </pc:sldLayoutChg>
        <pc:sldLayoutChg chg="del">
          <pc:chgData name="GLADYS NAY" userId="97eb4254fa17524f" providerId="Windows Live" clId="Web-{54721360-5911-4DCB-9AB5-DAEAC2AC58D5}" dt="2020-06-18T19:08:03.629" v="0"/>
          <pc:sldLayoutMkLst>
            <pc:docMk/>
            <pc:sldMasterMk cId="3397137522" sldId="2147483660"/>
            <pc:sldLayoutMk cId="3281314168" sldId="2147483670"/>
          </pc:sldLayoutMkLst>
        </pc:sldLayoutChg>
        <pc:sldLayoutChg chg="del">
          <pc:chgData name="GLADYS NAY" userId="97eb4254fa17524f" providerId="Windows Live" clId="Web-{54721360-5911-4DCB-9AB5-DAEAC2AC58D5}" dt="2020-06-18T19:08:03.629" v="0"/>
          <pc:sldLayoutMkLst>
            <pc:docMk/>
            <pc:sldMasterMk cId="3397137522" sldId="2147483660"/>
            <pc:sldLayoutMk cId="3448858554" sldId="2147483671"/>
          </pc:sldLayoutMkLst>
        </pc:sldLayoutChg>
      </pc:sldMasterChg>
      <pc:sldMasterChg chg="add del modTransition addSldLayout delSldLayout modSldLayout">
        <pc:chgData name="GLADYS NAY" userId="97eb4254fa17524f" providerId="Windows Live" clId="Web-{54721360-5911-4DCB-9AB5-DAEAC2AC58D5}" dt="2020-06-18T19:08:10.801" v="1"/>
        <pc:sldMasterMkLst>
          <pc:docMk/>
          <pc:sldMasterMk cId="133793058" sldId="2147483672"/>
        </pc:sldMasterMkLst>
        <pc:sldLayoutChg chg="add del mod replId">
          <pc:chgData name="GLADYS NAY" userId="97eb4254fa17524f" providerId="Windows Live" clId="Web-{54721360-5911-4DCB-9AB5-DAEAC2AC58D5}" dt="2020-06-18T19:08:10.801" v="1"/>
          <pc:sldLayoutMkLst>
            <pc:docMk/>
            <pc:sldMasterMk cId="133793058" sldId="2147483672"/>
            <pc:sldLayoutMk cId="1056044571" sldId="2147483673"/>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3049515341" sldId="2147483674"/>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719247281" sldId="2147483675"/>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2230431011" sldId="2147483676"/>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3280817825" sldId="2147483677"/>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1315697456" sldId="2147483678"/>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2118880107" sldId="2147483679"/>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2330225838" sldId="2147483680"/>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2235458437" sldId="2147483681"/>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2572269180" sldId="2147483682"/>
          </pc:sldLayoutMkLst>
        </pc:sldLayoutChg>
        <pc:sldLayoutChg chg="add del mod replId">
          <pc:chgData name="GLADYS NAY" userId="97eb4254fa17524f" providerId="Windows Live" clId="Web-{54721360-5911-4DCB-9AB5-DAEAC2AC58D5}" dt="2020-06-18T19:08:10.801" v="1"/>
          <pc:sldLayoutMkLst>
            <pc:docMk/>
            <pc:sldMasterMk cId="133793058" sldId="2147483672"/>
            <pc:sldLayoutMk cId="3338777574" sldId="2147483683"/>
          </pc:sldLayoutMkLst>
        </pc:sldLayoutChg>
      </pc:sldMasterChg>
      <pc:sldMasterChg chg="add del modTransition addSldLayout delSldLayout modSldLayout">
        <pc:chgData name="GLADYS NAY" userId="97eb4254fa17524f" providerId="Windows Live" clId="Web-{54721360-5911-4DCB-9AB5-DAEAC2AC58D5}" dt="2020-06-18T19:08:29.411" v="2"/>
        <pc:sldMasterMkLst>
          <pc:docMk/>
          <pc:sldMasterMk cId="4248412853" sldId="2147483684"/>
        </pc:sldMasterMkLst>
        <pc:sldLayoutChg chg="add del mod replId">
          <pc:chgData name="GLADYS NAY" userId="97eb4254fa17524f" providerId="Windows Live" clId="Web-{54721360-5911-4DCB-9AB5-DAEAC2AC58D5}" dt="2020-06-18T19:08:29.411" v="2"/>
          <pc:sldLayoutMkLst>
            <pc:docMk/>
            <pc:sldMasterMk cId="4248412853" sldId="2147483684"/>
            <pc:sldLayoutMk cId="3513397553" sldId="2147483685"/>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2476356011" sldId="2147483686"/>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805122932" sldId="2147483687"/>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3423195002" sldId="2147483688"/>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1721042452" sldId="2147483689"/>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4212093835" sldId="2147483690"/>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1829756906" sldId="2147483691"/>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480182463" sldId="2147483692"/>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2322410214" sldId="2147483693"/>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3408142971" sldId="2147483694"/>
          </pc:sldLayoutMkLst>
        </pc:sldLayoutChg>
        <pc:sldLayoutChg chg="add del mod replId">
          <pc:chgData name="GLADYS NAY" userId="97eb4254fa17524f" providerId="Windows Live" clId="Web-{54721360-5911-4DCB-9AB5-DAEAC2AC58D5}" dt="2020-06-18T19:08:29.411" v="2"/>
          <pc:sldLayoutMkLst>
            <pc:docMk/>
            <pc:sldMasterMk cId="4248412853" sldId="2147483684"/>
            <pc:sldLayoutMk cId="2355539999" sldId="2147483695"/>
          </pc:sldLayoutMkLst>
        </pc:sldLayoutChg>
      </pc:sldMasterChg>
      <pc:sldMasterChg chg="add del modTransition addSldLayout delSldLayout modSldLayout">
        <pc:chgData name="GLADYS NAY" userId="97eb4254fa17524f" providerId="Windows Live" clId="Web-{54721360-5911-4DCB-9AB5-DAEAC2AC58D5}" dt="2020-06-18T19:08:34.661" v="3"/>
        <pc:sldMasterMkLst>
          <pc:docMk/>
          <pc:sldMasterMk cId="3262404840" sldId="2147483696"/>
        </pc:sldMasterMkLst>
        <pc:sldLayoutChg chg="add del mod replId">
          <pc:chgData name="GLADYS NAY" userId="97eb4254fa17524f" providerId="Windows Live" clId="Web-{54721360-5911-4DCB-9AB5-DAEAC2AC58D5}" dt="2020-06-18T19:08:34.661" v="3"/>
          <pc:sldLayoutMkLst>
            <pc:docMk/>
            <pc:sldMasterMk cId="3262404840" sldId="2147483696"/>
            <pc:sldLayoutMk cId="3731995848" sldId="2147483697"/>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1652695179" sldId="2147483698"/>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3040909061" sldId="2147483699"/>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2382315755" sldId="2147483700"/>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4130920329" sldId="2147483701"/>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3858371539" sldId="2147483702"/>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2401202791" sldId="2147483703"/>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1434338354" sldId="2147483704"/>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1090326816" sldId="2147483705"/>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1278801307" sldId="2147483706"/>
          </pc:sldLayoutMkLst>
        </pc:sldLayoutChg>
        <pc:sldLayoutChg chg="add del mod replId">
          <pc:chgData name="GLADYS NAY" userId="97eb4254fa17524f" providerId="Windows Live" clId="Web-{54721360-5911-4DCB-9AB5-DAEAC2AC58D5}" dt="2020-06-18T19:08:34.661" v="3"/>
          <pc:sldLayoutMkLst>
            <pc:docMk/>
            <pc:sldMasterMk cId="3262404840" sldId="2147483696"/>
            <pc:sldLayoutMk cId="2413191392" sldId="2147483707"/>
          </pc:sldLayoutMkLst>
        </pc:sldLayoutChg>
      </pc:sldMasterChg>
      <pc:sldMasterChg chg="add del modTransition addSldLayout delSldLayout modSldLayout">
        <pc:chgData name="GLADYS NAY" userId="97eb4254fa17524f" providerId="Windows Live" clId="Web-{54721360-5911-4DCB-9AB5-DAEAC2AC58D5}" dt="2020-06-18T19:09:34.740" v="4"/>
        <pc:sldMasterMkLst>
          <pc:docMk/>
          <pc:sldMasterMk cId="2577111664" sldId="2147483708"/>
        </pc:sldMasterMkLst>
        <pc:sldLayoutChg chg="add del mod replId">
          <pc:chgData name="GLADYS NAY" userId="97eb4254fa17524f" providerId="Windows Live" clId="Web-{54721360-5911-4DCB-9AB5-DAEAC2AC58D5}" dt="2020-06-18T19:09:34.740" v="4"/>
          <pc:sldLayoutMkLst>
            <pc:docMk/>
            <pc:sldMasterMk cId="2577111664" sldId="2147483708"/>
            <pc:sldLayoutMk cId="762163873" sldId="2147483709"/>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1981184532" sldId="2147483710"/>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162633022" sldId="2147483711"/>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2975261635" sldId="2147483712"/>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1168183246" sldId="2147483713"/>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2332764813" sldId="2147483714"/>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3581167045" sldId="2147483715"/>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2047250468" sldId="2147483716"/>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2595148680" sldId="2147483717"/>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1113173009" sldId="2147483718"/>
          </pc:sldLayoutMkLst>
        </pc:sldLayoutChg>
        <pc:sldLayoutChg chg="add del mod replId">
          <pc:chgData name="GLADYS NAY" userId="97eb4254fa17524f" providerId="Windows Live" clId="Web-{54721360-5911-4DCB-9AB5-DAEAC2AC58D5}" dt="2020-06-18T19:09:34.740" v="4"/>
          <pc:sldLayoutMkLst>
            <pc:docMk/>
            <pc:sldMasterMk cId="2577111664" sldId="2147483708"/>
            <pc:sldLayoutMk cId="2082223048" sldId="2147483719"/>
          </pc:sldLayoutMkLst>
        </pc:sldLayoutChg>
      </pc:sldMasterChg>
      <pc:sldMasterChg chg="add del modTransition addSldLayout delSldLayout modSldLayout">
        <pc:chgData name="GLADYS NAY" userId="97eb4254fa17524f" providerId="Windows Live" clId="Web-{54721360-5911-4DCB-9AB5-DAEAC2AC58D5}" dt="2020-06-18T19:09:48.818" v="5"/>
        <pc:sldMasterMkLst>
          <pc:docMk/>
          <pc:sldMasterMk cId="2777305875" sldId="2147483720"/>
        </pc:sldMasterMkLst>
        <pc:sldLayoutChg chg="add del mod replId">
          <pc:chgData name="GLADYS NAY" userId="97eb4254fa17524f" providerId="Windows Live" clId="Web-{54721360-5911-4DCB-9AB5-DAEAC2AC58D5}" dt="2020-06-18T19:09:48.818" v="5"/>
          <pc:sldLayoutMkLst>
            <pc:docMk/>
            <pc:sldMasterMk cId="2777305875" sldId="2147483720"/>
            <pc:sldLayoutMk cId="97761387" sldId="2147483721"/>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1956721534" sldId="2147483722"/>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4143054978" sldId="2147483723"/>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3503311857" sldId="2147483724"/>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3020577533" sldId="2147483725"/>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2495046189" sldId="2147483726"/>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3302155897" sldId="2147483727"/>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2761491458" sldId="2147483728"/>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1465014574" sldId="2147483729"/>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3695781835" sldId="2147483730"/>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772769327" sldId="2147483731"/>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1077125637" sldId="2147483732"/>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448689237" sldId="2147483733"/>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1564172355" sldId="2147483734"/>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1015598048" sldId="2147483735"/>
          </pc:sldLayoutMkLst>
        </pc:sldLayoutChg>
        <pc:sldLayoutChg chg="add del mod replId">
          <pc:chgData name="GLADYS NAY" userId="97eb4254fa17524f" providerId="Windows Live" clId="Web-{54721360-5911-4DCB-9AB5-DAEAC2AC58D5}" dt="2020-06-18T19:09:48.818" v="5"/>
          <pc:sldLayoutMkLst>
            <pc:docMk/>
            <pc:sldMasterMk cId="2777305875" sldId="2147483720"/>
            <pc:sldLayoutMk cId="2069560520" sldId="2147483736"/>
          </pc:sldLayoutMkLst>
        </pc:sldLayoutChg>
      </pc:sldMasterChg>
      <pc:sldMasterChg chg="add del modTransition addSldLayout delSldLayout modSldLayout">
        <pc:chgData name="GLADYS NAY" userId="97eb4254fa17524f" providerId="Windows Live" clId="Web-{54721360-5911-4DCB-9AB5-DAEAC2AC58D5}" dt="2020-06-18T19:09:56.193" v="6"/>
        <pc:sldMasterMkLst>
          <pc:docMk/>
          <pc:sldMasterMk cId="2187896154" sldId="2147483737"/>
        </pc:sldMasterMkLst>
        <pc:sldLayoutChg chg="add del mod replId">
          <pc:chgData name="GLADYS NAY" userId="97eb4254fa17524f" providerId="Windows Live" clId="Web-{54721360-5911-4DCB-9AB5-DAEAC2AC58D5}" dt="2020-06-18T19:09:56.193" v="6"/>
          <pc:sldLayoutMkLst>
            <pc:docMk/>
            <pc:sldMasterMk cId="2187896154" sldId="2147483737"/>
            <pc:sldLayoutMk cId="3598217387" sldId="2147483738"/>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710574301" sldId="2147483739"/>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1952256873" sldId="2147483740"/>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2882846393" sldId="2147483741"/>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1713485859" sldId="2147483742"/>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2742243954" sldId="2147483743"/>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2442270366" sldId="2147483744"/>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291253062" sldId="2147483745"/>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300127221" sldId="2147483746"/>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2911835924" sldId="2147483747"/>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725012466" sldId="2147483748"/>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553638824" sldId="2147483749"/>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2668461806" sldId="2147483750"/>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673286853" sldId="2147483751"/>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4215380425" sldId="2147483752"/>
          </pc:sldLayoutMkLst>
        </pc:sldLayoutChg>
        <pc:sldLayoutChg chg="add del mod replId">
          <pc:chgData name="GLADYS NAY" userId="97eb4254fa17524f" providerId="Windows Live" clId="Web-{54721360-5911-4DCB-9AB5-DAEAC2AC58D5}" dt="2020-06-18T19:09:56.193" v="6"/>
          <pc:sldLayoutMkLst>
            <pc:docMk/>
            <pc:sldMasterMk cId="2187896154" sldId="2147483737"/>
            <pc:sldLayoutMk cId="3442817648" sldId="2147483753"/>
          </pc:sldLayoutMkLst>
        </pc:sldLayoutChg>
      </pc:sldMasterChg>
      <pc:sldMasterChg chg="add del modTransition addSldLayout delSldLayout modSldLayout">
        <pc:chgData name="GLADYS NAY" userId="97eb4254fa17524f" providerId="Windows Live" clId="Web-{54721360-5911-4DCB-9AB5-DAEAC2AC58D5}" dt="2020-06-18T19:10:18.084" v="7"/>
        <pc:sldMasterMkLst>
          <pc:docMk/>
          <pc:sldMasterMk cId="2433823033" sldId="2147483754"/>
        </pc:sldMasterMkLst>
        <pc:sldLayoutChg chg="add del mod replId">
          <pc:chgData name="GLADYS NAY" userId="97eb4254fa17524f" providerId="Windows Live" clId="Web-{54721360-5911-4DCB-9AB5-DAEAC2AC58D5}" dt="2020-06-18T19:10:18.084" v="7"/>
          <pc:sldLayoutMkLst>
            <pc:docMk/>
            <pc:sldMasterMk cId="2433823033" sldId="2147483754"/>
            <pc:sldLayoutMk cId="1319448696" sldId="2147483755"/>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4100318302" sldId="2147483756"/>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1271009076" sldId="2147483757"/>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3191130906" sldId="2147483758"/>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1607147496" sldId="2147483759"/>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3734163379" sldId="2147483760"/>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2605724361" sldId="2147483761"/>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2004282005" sldId="2147483762"/>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219191887" sldId="2147483763"/>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2125486963" sldId="2147483764"/>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4067672675" sldId="2147483765"/>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1134505417" sldId="2147483766"/>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2929342560" sldId="2147483767"/>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2189457017" sldId="2147483768"/>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1653227170" sldId="2147483769"/>
          </pc:sldLayoutMkLst>
        </pc:sldLayoutChg>
        <pc:sldLayoutChg chg="add del mod replId">
          <pc:chgData name="GLADYS NAY" userId="97eb4254fa17524f" providerId="Windows Live" clId="Web-{54721360-5911-4DCB-9AB5-DAEAC2AC58D5}" dt="2020-06-18T19:10:18.084" v="7"/>
          <pc:sldLayoutMkLst>
            <pc:docMk/>
            <pc:sldMasterMk cId="2433823033" sldId="2147483754"/>
            <pc:sldLayoutMk cId="1049848120" sldId="2147483770"/>
          </pc:sldLayoutMkLst>
        </pc:sldLayoutChg>
      </pc:sldMasterChg>
      <pc:sldMasterChg chg="add del modTransition addSldLayout delSldLayout modSldLayout">
        <pc:chgData name="GLADYS NAY" userId="97eb4254fa17524f" providerId="Windows Live" clId="Web-{54721360-5911-4DCB-9AB5-DAEAC2AC58D5}" dt="2020-06-18T19:11:05.038" v="10"/>
        <pc:sldMasterMkLst>
          <pc:docMk/>
          <pc:sldMasterMk cId="2622334981" sldId="2147483771"/>
        </pc:sldMasterMkLst>
        <pc:sldLayoutChg chg="add del mod replId">
          <pc:chgData name="GLADYS NAY" userId="97eb4254fa17524f" providerId="Windows Live" clId="Web-{54721360-5911-4DCB-9AB5-DAEAC2AC58D5}" dt="2020-06-18T19:11:05.038" v="10"/>
          <pc:sldLayoutMkLst>
            <pc:docMk/>
            <pc:sldMasterMk cId="2622334981" sldId="2147483771"/>
            <pc:sldLayoutMk cId="3791827339" sldId="2147483772"/>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21142683" sldId="2147483773"/>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1823778385" sldId="2147483774"/>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1339183748" sldId="2147483775"/>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2562502808" sldId="2147483776"/>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3410118024" sldId="2147483777"/>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2998435432" sldId="2147483778"/>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4094879827" sldId="2147483779"/>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1628472052" sldId="2147483780"/>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1173821718" sldId="2147483781"/>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1832608730" sldId="2147483782"/>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3382631388" sldId="2147483783"/>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2591582540" sldId="2147483784"/>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2448754666" sldId="2147483785"/>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3724735601" sldId="2147483786"/>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361536675" sldId="2147483787"/>
          </pc:sldLayoutMkLst>
        </pc:sldLayoutChg>
        <pc:sldLayoutChg chg="add del mod replId">
          <pc:chgData name="GLADYS NAY" userId="97eb4254fa17524f" providerId="Windows Live" clId="Web-{54721360-5911-4DCB-9AB5-DAEAC2AC58D5}" dt="2020-06-18T19:11:05.038" v="10"/>
          <pc:sldLayoutMkLst>
            <pc:docMk/>
            <pc:sldMasterMk cId="2622334981" sldId="2147483771"/>
            <pc:sldLayoutMk cId="3215578712" sldId="2147483788"/>
          </pc:sldLayoutMkLst>
        </pc:sldLayoutChg>
      </pc:sldMasterChg>
      <pc:sldMasterChg chg="add del mod modTransition setBg addSldLayout delSldLayout modSldLayout">
        <pc:chgData name="GLADYS NAY" userId="97eb4254fa17524f" providerId="Windows Live" clId="Web-{54721360-5911-4DCB-9AB5-DAEAC2AC58D5}" dt="2020-06-18T19:12:09.930" v="13"/>
        <pc:sldMasterMkLst>
          <pc:docMk/>
          <pc:sldMasterMk cId="2615932855" sldId="2147483789"/>
        </pc:sldMasterMkLst>
        <pc:sldLayoutChg chg="add del mod replId">
          <pc:chgData name="GLADYS NAY" userId="97eb4254fa17524f" providerId="Windows Live" clId="Web-{54721360-5911-4DCB-9AB5-DAEAC2AC58D5}" dt="2020-06-18T19:12:09.930" v="13"/>
          <pc:sldLayoutMkLst>
            <pc:docMk/>
            <pc:sldMasterMk cId="2615932855" sldId="2147483789"/>
            <pc:sldLayoutMk cId="4005459388" sldId="2147483790"/>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3694368222" sldId="2147483791"/>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482684150" sldId="2147483792"/>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1608372398" sldId="2147483793"/>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2269691399" sldId="2147483794"/>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169564322" sldId="2147483795"/>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127057752" sldId="2147483796"/>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2157840118" sldId="2147483797"/>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2682927060" sldId="2147483798"/>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4290362739" sldId="2147483799"/>
          </pc:sldLayoutMkLst>
        </pc:sldLayoutChg>
        <pc:sldLayoutChg chg="add del mod replId">
          <pc:chgData name="GLADYS NAY" userId="97eb4254fa17524f" providerId="Windows Live" clId="Web-{54721360-5911-4DCB-9AB5-DAEAC2AC58D5}" dt="2020-06-18T19:12:09.930" v="13"/>
          <pc:sldLayoutMkLst>
            <pc:docMk/>
            <pc:sldMasterMk cId="2615932855" sldId="2147483789"/>
            <pc:sldLayoutMk cId="1692515751" sldId="2147483800"/>
          </pc:sldLayoutMkLst>
        </pc:sldLayoutChg>
      </pc:sldMasterChg>
      <pc:sldMasterChg chg="add modTransition addSldLayout modSldLayout">
        <pc:chgData name="GLADYS NAY" userId="97eb4254fa17524f" providerId="Windows Live" clId="Web-{54721360-5911-4DCB-9AB5-DAEAC2AC58D5}" dt="2020-06-18T19:12:09.930" v="13"/>
        <pc:sldMasterMkLst>
          <pc:docMk/>
          <pc:sldMasterMk cId="679888354" sldId="2147483801"/>
        </pc:sldMasterMkLst>
        <pc:sldLayoutChg chg="add mod replId">
          <pc:chgData name="GLADYS NAY" userId="97eb4254fa17524f" providerId="Windows Live" clId="Web-{54721360-5911-4DCB-9AB5-DAEAC2AC58D5}" dt="2020-06-18T19:12:09.930" v="13"/>
          <pc:sldLayoutMkLst>
            <pc:docMk/>
            <pc:sldMasterMk cId="679888354" sldId="2147483801"/>
            <pc:sldLayoutMk cId="1057617833" sldId="2147483802"/>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782252459" sldId="2147483803"/>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1571721464" sldId="2147483804"/>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2087405275" sldId="2147483805"/>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468012241" sldId="2147483806"/>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3437968063" sldId="2147483807"/>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2327870549" sldId="2147483808"/>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4287157388" sldId="2147483809"/>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3503196308" sldId="2147483810"/>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3584609042" sldId="2147483811"/>
          </pc:sldLayoutMkLst>
        </pc:sldLayoutChg>
        <pc:sldLayoutChg chg="add mod replId">
          <pc:chgData name="GLADYS NAY" userId="97eb4254fa17524f" providerId="Windows Live" clId="Web-{54721360-5911-4DCB-9AB5-DAEAC2AC58D5}" dt="2020-06-18T19:12:09.930" v="13"/>
          <pc:sldLayoutMkLst>
            <pc:docMk/>
            <pc:sldMasterMk cId="679888354" sldId="2147483801"/>
            <pc:sldLayoutMk cId="1493745319" sldId="214748381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6/26/2020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6/26/2020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10664"/>
            </a:lvl1pPr>
          </a:lstStyle>
          <a:p>
            <a:r>
              <a:rPr lang="en-US" dirty="0"/>
              <a:t>Click to edit Master title style</a:t>
            </a:r>
          </a:p>
        </p:txBody>
      </p:sp>
      <p:sp>
        <p:nvSpPr>
          <p:cNvPr id="3" name="Subtitle 2"/>
          <p:cNvSpPr>
            <a:spLocks noGrp="1"/>
          </p:cNvSpPr>
          <p:nvPr>
            <p:ph type="subTitle" idx="1"/>
          </p:nvPr>
        </p:nvSpPr>
        <p:spPr>
          <a:xfrm>
            <a:off x="1523603" y="3602038"/>
            <a:ext cx="9141619" cy="1655762"/>
          </a:xfrm>
        </p:spPr>
        <p:txBody>
          <a:bodyPr/>
          <a:lstStyle>
            <a:lvl1pPr marL="0" indent="0" algn="ctr">
              <a:buNone/>
              <a:defRPr sz="4266"/>
            </a:lvl1pPr>
            <a:lvl2pPr marL="812582" indent="0" algn="ctr">
              <a:buNone/>
              <a:defRPr sz="3555"/>
            </a:lvl2pPr>
            <a:lvl3pPr marL="1625163" indent="0" algn="ctr">
              <a:buNone/>
              <a:defRPr sz="3199"/>
            </a:lvl3pPr>
            <a:lvl4pPr marL="2437745" indent="0" algn="ctr">
              <a:buNone/>
              <a:defRPr sz="2844"/>
            </a:lvl4pPr>
            <a:lvl5pPr marL="3250326" indent="0" algn="ctr">
              <a:buNone/>
              <a:defRPr sz="2844"/>
            </a:lvl5pPr>
            <a:lvl6pPr marL="4062908" indent="0" algn="ctr">
              <a:buNone/>
              <a:defRPr sz="2844"/>
            </a:lvl6pPr>
            <a:lvl7pPr marL="4875489" indent="0" algn="ctr">
              <a:buNone/>
              <a:defRPr sz="2844"/>
            </a:lvl7pPr>
            <a:lvl8pPr marL="5688071" indent="0" algn="ctr">
              <a:buNone/>
              <a:defRPr sz="2844"/>
            </a:lvl8pPr>
            <a:lvl9pPr marL="6500652" indent="0" algn="ctr">
              <a:buNone/>
              <a:defRPr sz="2844"/>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6/26/2020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7617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82252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10664"/>
            </a:lvl1pPr>
          </a:lstStyle>
          <a:p>
            <a:r>
              <a:rPr lang="en-US" dirty="0"/>
              <a:t>Click to edit Master title style</a:t>
            </a:r>
          </a:p>
        </p:txBody>
      </p:sp>
      <p:sp>
        <p:nvSpPr>
          <p:cNvPr id="3" name="Text Placeholder 2"/>
          <p:cNvSpPr>
            <a:spLocks noGrp="1"/>
          </p:cNvSpPr>
          <p:nvPr>
            <p:ph type="body" idx="1"/>
          </p:nvPr>
        </p:nvSpPr>
        <p:spPr>
          <a:xfrm>
            <a:off x="831633" y="4589464"/>
            <a:ext cx="10512862" cy="1500187"/>
          </a:xfrm>
        </p:spPr>
        <p:txBody>
          <a:bodyPr/>
          <a:lstStyle>
            <a:lvl1pPr marL="0" indent="0">
              <a:buNone/>
              <a:defRPr sz="4266">
                <a:solidFill>
                  <a:schemeClr val="tx1">
                    <a:tint val="75000"/>
                  </a:schemeClr>
                </a:solidFill>
              </a:defRPr>
            </a:lvl1pPr>
            <a:lvl2pPr marL="812582" indent="0">
              <a:buNone/>
              <a:defRPr sz="3555">
                <a:solidFill>
                  <a:schemeClr val="tx1">
                    <a:tint val="75000"/>
                  </a:schemeClr>
                </a:solidFill>
              </a:defRPr>
            </a:lvl2pPr>
            <a:lvl3pPr marL="1625163" indent="0">
              <a:buNone/>
              <a:defRPr sz="3199">
                <a:solidFill>
                  <a:schemeClr val="tx1">
                    <a:tint val="75000"/>
                  </a:schemeClr>
                </a:solidFill>
              </a:defRPr>
            </a:lvl3pPr>
            <a:lvl4pPr marL="2437745" indent="0">
              <a:buNone/>
              <a:defRPr sz="2844">
                <a:solidFill>
                  <a:schemeClr val="tx1">
                    <a:tint val="75000"/>
                  </a:schemeClr>
                </a:solidFill>
              </a:defRPr>
            </a:lvl4pPr>
            <a:lvl5pPr marL="3250326" indent="0">
              <a:buNone/>
              <a:defRPr sz="2844">
                <a:solidFill>
                  <a:schemeClr val="tx1">
                    <a:tint val="75000"/>
                  </a:schemeClr>
                </a:solidFill>
              </a:defRPr>
            </a:lvl5pPr>
            <a:lvl6pPr marL="4062908" indent="0">
              <a:buNone/>
              <a:defRPr sz="2844">
                <a:solidFill>
                  <a:schemeClr val="tx1">
                    <a:tint val="75000"/>
                  </a:schemeClr>
                </a:solidFill>
              </a:defRPr>
            </a:lvl6pPr>
            <a:lvl7pPr marL="4875489" indent="0">
              <a:buNone/>
              <a:defRPr sz="2844">
                <a:solidFill>
                  <a:schemeClr val="tx1">
                    <a:tint val="75000"/>
                  </a:schemeClr>
                </a:solidFill>
              </a:defRPr>
            </a:lvl7pPr>
            <a:lvl8pPr marL="5688071" indent="0">
              <a:buNone/>
              <a:defRPr sz="2844">
                <a:solidFill>
                  <a:schemeClr val="tx1">
                    <a:tint val="75000"/>
                  </a:schemeClr>
                </a:solidFill>
              </a:defRPr>
            </a:lvl8pPr>
            <a:lvl9pPr marL="6500652" indent="0">
              <a:buNone/>
              <a:defRPr sz="2844">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71721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7982" y="1825625"/>
            <a:ext cx="5180251"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592" y="1825625"/>
            <a:ext cx="5180251"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6/26/2020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8740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dirty="0"/>
              <a:t>Click to edit Master title style</a:t>
            </a:r>
          </a:p>
        </p:txBody>
      </p:sp>
      <p:sp>
        <p:nvSpPr>
          <p:cNvPr id="3" name="Text Placeholder 2"/>
          <p:cNvSpPr>
            <a:spLocks noGrp="1"/>
          </p:cNvSpPr>
          <p:nvPr>
            <p:ph type="body" idx="1"/>
          </p:nvPr>
        </p:nvSpPr>
        <p:spPr>
          <a:xfrm>
            <a:off x="839570" y="1681163"/>
            <a:ext cx="5156444" cy="823912"/>
          </a:xfrm>
        </p:spPr>
        <p:txBody>
          <a:bodyPr anchor="b"/>
          <a:lstStyle>
            <a:lvl1pPr marL="0" indent="0">
              <a:buNone/>
              <a:defRPr sz="4266" b="1"/>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dirty="0"/>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4266" b="1"/>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dirty="0"/>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6/26/2020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68012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6/26/2020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37968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27870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5687"/>
            </a:lvl1pPr>
          </a:lstStyle>
          <a:p>
            <a:r>
              <a:rPr lang="en-US" dirty="0"/>
              <a:t>Click to edit Master title style</a:t>
            </a:r>
          </a:p>
        </p:txBody>
      </p:sp>
      <p:sp>
        <p:nvSpPr>
          <p:cNvPr id="3" name="Content Placeholder 2"/>
          <p:cNvSpPr>
            <a:spLocks noGrp="1"/>
          </p:cNvSpPr>
          <p:nvPr>
            <p:ph idx="1"/>
          </p:nvPr>
        </p:nvSpPr>
        <p:spPr>
          <a:xfrm>
            <a:off x="5181838" y="987426"/>
            <a:ext cx="6170593" cy="4873625"/>
          </a:xfrm>
        </p:spPr>
        <p:txBody>
          <a:bodyPr/>
          <a:lstStyle>
            <a:lvl1pPr>
              <a:defRPr sz="5687"/>
            </a:lvl1pPr>
            <a:lvl2pPr>
              <a:defRPr sz="4976"/>
            </a:lvl2pPr>
            <a:lvl3pPr>
              <a:defRPr sz="4266"/>
            </a:lvl3pPr>
            <a:lvl4pPr>
              <a:defRPr sz="3555"/>
            </a:lvl4pPr>
            <a:lvl5pPr>
              <a:defRPr sz="3555"/>
            </a:lvl5pPr>
            <a:lvl6pPr>
              <a:defRPr sz="3555"/>
            </a:lvl6pPr>
            <a:lvl7pPr>
              <a:defRPr sz="3555"/>
            </a:lvl7pPr>
            <a:lvl8pPr>
              <a:defRPr sz="3555"/>
            </a:lvl8pPr>
            <a:lvl9pPr>
              <a:defRPr sz="355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2844"/>
            </a:lvl1pPr>
            <a:lvl2pPr marL="812582" indent="0">
              <a:buNone/>
              <a:defRPr sz="2488"/>
            </a:lvl2pPr>
            <a:lvl3pPr marL="1625163" indent="0">
              <a:buNone/>
              <a:defRPr sz="2133"/>
            </a:lvl3pPr>
            <a:lvl4pPr marL="2437745" indent="0">
              <a:buNone/>
              <a:defRPr sz="1777"/>
            </a:lvl4pPr>
            <a:lvl5pPr marL="3250326" indent="0">
              <a:buNone/>
              <a:defRPr sz="1777"/>
            </a:lvl5pPr>
            <a:lvl6pPr marL="4062908" indent="0">
              <a:buNone/>
              <a:defRPr sz="1777"/>
            </a:lvl6pPr>
            <a:lvl7pPr marL="4875489" indent="0">
              <a:buNone/>
              <a:defRPr sz="1777"/>
            </a:lvl7pPr>
            <a:lvl8pPr marL="5688071" indent="0">
              <a:buNone/>
              <a:defRPr sz="1777"/>
            </a:lvl8pPr>
            <a:lvl9pPr marL="6500652" indent="0">
              <a:buNone/>
              <a:defRPr sz="1777"/>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87157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5687"/>
            </a:lvl1pPr>
          </a:lstStyle>
          <a:p>
            <a:r>
              <a:rPr lang="en-US" dirty="0"/>
              <a:t>Click to edit Master title style</a:t>
            </a:r>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5687"/>
            </a:lvl1pPr>
            <a:lvl2pPr marL="812582" indent="0">
              <a:buNone/>
              <a:defRPr sz="4976"/>
            </a:lvl2pPr>
            <a:lvl3pPr marL="1625163" indent="0">
              <a:buNone/>
              <a:defRPr sz="4266"/>
            </a:lvl3pPr>
            <a:lvl4pPr marL="2437745" indent="0">
              <a:buNone/>
              <a:defRPr sz="3555"/>
            </a:lvl4pPr>
            <a:lvl5pPr marL="3250326" indent="0">
              <a:buNone/>
              <a:defRPr sz="3555"/>
            </a:lvl5pPr>
            <a:lvl6pPr marL="4062908" indent="0">
              <a:buNone/>
              <a:defRPr sz="3555"/>
            </a:lvl6pPr>
            <a:lvl7pPr marL="4875489" indent="0">
              <a:buNone/>
              <a:defRPr sz="3555"/>
            </a:lvl7pPr>
            <a:lvl8pPr marL="5688071" indent="0">
              <a:buNone/>
              <a:defRPr sz="3555"/>
            </a:lvl8pPr>
            <a:lvl9pPr marL="6500652" indent="0">
              <a:buNone/>
              <a:defRPr sz="3555"/>
            </a:lvl9pPr>
          </a:lstStyle>
          <a:p>
            <a:endParaRPr lang="en-US" dirty="0"/>
          </a:p>
        </p:txBody>
      </p:sp>
      <p:sp>
        <p:nvSpPr>
          <p:cNvPr id="4" name="Text Placeholder 3"/>
          <p:cNvSpPr>
            <a:spLocks noGrp="1"/>
          </p:cNvSpPr>
          <p:nvPr>
            <p:ph type="body" sz="half" idx="2"/>
          </p:nvPr>
        </p:nvSpPr>
        <p:spPr>
          <a:xfrm>
            <a:off x="839570" y="2057400"/>
            <a:ext cx="3931213" cy="3811588"/>
          </a:xfrm>
        </p:spPr>
        <p:txBody>
          <a:bodyPr/>
          <a:lstStyle>
            <a:lvl1pPr marL="0" indent="0">
              <a:buNone/>
              <a:defRPr sz="2844"/>
            </a:lvl1pPr>
            <a:lvl2pPr marL="812582" indent="0">
              <a:buNone/>
              <a:defRPr sz="2488"/>
            </a:lvl2pPr>
            <a:lvl3pPr marL="1625163" indent="0">
              <a:buNone/>
              <a:defRPr sz="2133"/>
            </a:lvl3pPr>
            <a:lvl4pPr marL="2437745" indent="0">
              <a:buNone/>
              <a:defRPr sz="1777"/>
            </a:lvl4pPr>
            <a:lvl5pPr marL="3250326" indent="0">
              <a:buNone/>
              <a:defRPr sz="1777"/>
            </a:lvl5pPr>
            <a:lvl6pPr marL="4062908" indent="0">
              <a:buNone/>
              <a:defRPr sz="1777"/>
            </a:lvl6pPr>
            <a:lvl7pPr marL="4875489" indent="0">
              <a:buNone/>
              <a:defRPr sz="1777"/>
            </a:lvl7pPr>
            <a:lvl8pPr marL="5688071" indent="0">
              <a:buNone/>
              <a:defRPr sz="1777"/>
            </a:lvl8pPr>
            <a:lvl9pPr marL="6500652" indent="0">
              <a:buNone/>
              <a:defRPr sz="1777"/>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03196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84609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93745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2133">
                <a:solidFill>
                  <a:schemeClr val="tx1">
                    <a:tint val="75000"/>
                  </a:schemeClr>
                </a:solidFill>
              </a:defRPr>
            </a:lvl1pPr>
          </a:lstStyle>
          <a:p>
            <a:fld id="{C764DE79-268F-4C1A-8933-263129D2AF90}" type="datetimeFigureOut">
              <a:rPr lang="en-US" dirty="0"/>
              <a:t>6/26/2020</a:t>
            </a:fld>
            <a:endParaRPr lang="en-US" dirty="0"/>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2133">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2133">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679888354"/>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videoseries?list=PLEZRZb7taKmh4mO8T0310l_0oXHXKlAus" TargetMode="External"/><Relationship Id="rId5" Type="http://schemas.openxmlformats.org/officeDocument/2006/relationships/image" Target="../media/image2.jpeg"/><Relationship Id="rId4" Type="http://schemas.openxmlformats.org/officeDocument/2006/relationships/hyperlink" Target="https://www.youtube.com/watch?v=rpjF7lsHQmY&amp;list=PLEZRZb7taKmh4mO8T0310l_0oXHXKlAus&amp;index=3"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UGusoQqpoSY?feature=oembed" TargetMode="External"/><Relationship Id="rId5" Type="http://schemas.openxmlformats.org/officeDocument/2006/relationships/image" Target="../media/image3.jpeg"/><Relationship Id="rId4" Type="http://schemas.openxmlformats.org/officeDocument/2006/relationships/hyperlink" Target="https://www.youtube.com/watch?v=UGusoQqpoSY"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4dg2yxh40CY?feature=oembed" TargetMode="External"/><Relationship Id="rId5" Type="http://schemas.openxmlformats.org/officeDocument/2006/relationships/image" Target="../media/image4.jpeg"/><Relationship Id="rId4" Type="http://schemas.openxmlformats.org/officeDocument/2006/relationships/hyperlink" Target="https://www.youtube.com/watch?v=4dg2yxh40C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3"/>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151469"/>
            <a:ext cx="11692695" cy="5328059"/>
          </a:xfrm>
        </p:spPr>
        <p:txBody>
          <a:bodyPr>
            <a:normAutofit/>
          </a:bodyPr>
          <a:lstStyle/>
          <a:p>
            <a:r>
              <a:rPr lang="en-US" sz="2000" dirty="0">
                <a:solidFill>
                  <a:schemeClr val="bg1"/>
                </a:solidFill>
                <a:cs typeface="Calibri Light"/>
              </a:rPr>
              <a:t>                                                                                               </a:t>
            </a:r>
            <a:br>
              <a:rPr lang="en-US" sz="2000" dirty="0">
                <a:solidFill>
                  <a:schemeClr val="bg1"/>
                </a:solidFill>
                <a:cs typeface="Calibri Light"/>
              </a:rPr>
            </a:br>
            <a:br>
              <a:rPr lang="en-US" sz="2000" dirty="0">
                <a:solidFill>
                  <a:schemeClr val="bg1"/>
                </a:solidFill>
                <a:cs typeface="Calibri Light"/>
              </a:rPr>
            </a:br>
            <a:br>
              <a:rPr lang="en-US" sz="1200" dirty="0">
                <a:cs typeface="Calibri Light"/>
              </a:rPr>
            </a:br>
            <a:r>
              <a:rPr lang="en-US" sz="1200" u="sng" dirty="0">
                <a:hlinkClick r:id="rId4"/>
              </a:rPr>
              <a:t>https://www.youtube.com/watch?v=rpjF7lsHQmY&amp;list=PLEZRZb7taKmh4mO8T0310l_0oXHXKlAus&amp;index=3</a:t>
            </a:r>
            <a:r>
              <a:rPr lang="en-US" sz="1200" dirty="0"/>
              <a:t> </a:t>
            </a:r>
            <a:br>
              <a:rPr lang="en-US" sz="1200" dirty="0">
                <a:cs typeface="Calibri Light"/>
              </a:rPr>
            </a:br>
            <a:br>
              <a:rPr lang="en-US" sz="2000" dirty="0">
                <a:cs typeface="Calibri Light"/>
              </a:rPr>
            </a:br>
            <a:br>
              <a:rPr lang="en-US" sz="2000" dirty="0">
                <a:cs typeface="Calibri Light"/>
              </a:rPr>
            </a:br>
            <a:br>
              <a:rPr lang="en-US" sz="2000" dirty="0">
                <a:cs typeface="Calibri Light"/>
              </a:rPr>
            </a:br>
            <a:r>
              <a:rPr lang="en-US" sz="2000" dirty="0" err="1">
                <a:solidFill>
                  <a:srgbClr val="000000"/>
                </a:solidFill>
                <a:cs typeface="Calibri Light"/>
              </a:rPr>
              <a:t>Tu</a:t>
            </a:r>
            <a:r>
              <a:rPr lang="en-US" sz="2000" dirty="0">
                <a:solidFill>
                  <a:srgbClr val="000000"/>
                </a:solidFill>
                <a:cs typeface="Calibri Light"/>
              </a:rPr>
              <a:t> </a:t>
            </a:r>
            <a:r>
              <a:rPr lang="en-US" sz="2000" dirty="0" err="1">
                <a:solidFill>
                  <a:srgbClr val="000000"/>
                </a:solidFill>
                <a:cs typeface="Calibri Light"/>
              </a:rPr>
              <a:t>Eres</a:t>
            </a:r>
            <a:br>
              <a:rPr lang="en-US" sz="2000" dirty="0">
                <a:solidFill>
                  <a:srgbClr val="000000"/>
                </a:solidFill>
                <a:cs typeface="Calibri Light"/>
              </a:rPr>
            </a:br>
            <a:br>
              <a:rPr lang="en-US" sz="2000" dirty="0">
                <a:cs typeface="Calibri Light"/>
              </a:rPr>
            </a:br>
            <a:br>
              <a:rPr lang="en-US" sz="2000" dirty="0">
                <a:cs typeface="Calibri Light"/>
              </a:rPr>
            </a:br>
            <a:br>
              <a:rPr lang="en-US" sz="2000" dirty="0">
                <a:cs typeface="Calibri Light"/>
              </a:rPr>
            </a:br>
            <a:br>
              <a:rPr lang="en-US" sz="2000" dirty="0">
                <a:cs typeface="Calibri Light"/>
              </a:rPr>
            </a:br>
            <a:br>
              <a:rPr lang="en-US" sz="2000" dirty="0">
                <a:cs typeface="Calibri Light"/>
              </a:rPr>
            </a:br>
            <a:r>
              <a:rPr lang="en-US" sz="2000" dirty="0">
                <a:solidFill>
                  <a:schemeClr val="bg1"/>
                </a:solidFill>
                <a:cs typeface="Calibri Light"/>
              </a:rPr>
              <a:t>    </a:t>
            </a:r>
            <a:br>
              <a:rPr lang="en-US" sz="2000" dirty="0">
                <a:solidFill>
                  <a:schemeClr val="bg1"/>
                </a:solidFill>
                <a:cs typeface="Calibri Light"/>
              </a:rPr>
            </a:br>
            <a:br>
              <a:rPr lang="en-US" sz="2000" dirty="0">
                <a:solidFill>
                  <a:schemeClr val="bg1"/>
                </a:solidFill>
                <a:cs typeface="Calibri Light"/>
              </a:rPr>
            </a:br>
            <a:br>
              <a:rPr lang="en-US" sz="2000" dirty="0">
                <a:cs typeface="Calibri Light"/>
              </a:rPr>
            </a:br>
            <a:r>
              <a:rPr lang="en-US" sz="2000" dirty="0">
                <a:cs typeface="Calibri Light"/>
              </a:rPr>
              <a:t> </a:t>
            </a: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Tￃﾺ eres...">
            <a:hlinkClick r:id="" action="ppaction://media"/>
            <a:extLst>
              <a:ext uri="{FF2B5EF4-FFF2-40B4-BE49-F238E27FC236}">
                <a16:creationId xmlns:a16="http://schemas.microsoft.com/office/drawing/2014/main" id="{18CF2A10-D672-4D11-B039-C56046CF5994}"/>
              </a:ext>
            </a:extLst>
          </p:cNvPr>
          <p:cNvPicPr>
            <a:picLocks noRot="1" noChangeAspect="1"/>
          </p:cNvPicPr>
          <p:nvPr>
            <a:videoFile r:link="rId1"/>
          </p:nvPr>
        </p:nvPicPr>
        <p:blipFill>
          <a:blip r:embed="rId5"/>
          <a:stretch>
            <a:fillRect/>
          </a:stretch>
        </p:blipFill>
        <p:spPr>
          <a:xfrm>
            <a:off x="2179970" y="495300"/>
            <a:ext cx="7828884" cy="5867399"/>
          </a:xfrm>
          <a:prstGeom prst="rect">
            <a:avLst/>
          </a:prstGeom>
        </p:spPr>
      </p:pic>
    </p:spTree>
    <p:extLst>
      <p:ext uri="{BB962C8B-B14F-4D97-AF65-F5344CB8AC3E}">
        <p14:creationId xmlns:p14="http://schemas.microsoft.com/office/powerpoint/2010/main" val="6266378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151469"/>
            <a:ext cx="11692695" cy="5328059"/>
          </a:xfrm>
        </p:spPr>
        <p:txBody>
          <a:bodyPr>
            <a:normAutofit/>
          </a:bodyPr>
          <a:lstStyle/>
          <a:p>
            <a:pPr algn="l"/>
            <a:r>
              <a:rPr lang="en-US" sz="2000" dirty="0">
                <a:solidFill>
                  <a:schemeClr val="bg1"/>
                </a:solidFill>
                <a:cs typeface="Calibri Light"/>
              </a:rPr>
              <a:t>                                                                                                   1</a:t>
            </a:r>
            <a:br>
              <a:rPr lang="en-US" sz="2000" dirty="0">
                <a:solidFill>
                  <a:schemeClr val="bg1"/>
                </a:solidFill>
                <a:cs typeface="Calibri Light"/>
              </a:rPr>
            </a:br>
            <a:br>
              <a:rPr lang="en-US" sz="2000" dirty="0">
                <a:solidFill>
                  <a:schemeClr val="bg1"/>
                </a:solidFill>
                <a:cs typeface="Calibri Light"/>
              </a:rPr>
            </a:br>
            <a:r>
              <a:rPr lang="en-US" sz="3200" dirty="0">
                <a:solidFill>
                  <a:schemeClr val="bg1"/>
                </a:solidFill>
                <a:cs typeface="Calibri Light"/>
              </a:rPr>
              <a:t>O Lord my God! Assist Thy loved ones to be firm in Thy Faith, to walk in Thy ways, to be steadfast in Thy Cause. Give them Thy grace to withstand the onslaught of self and passion, to follow the light of divine guidance. Thou art the Powerful, the Gracious, the Self-Subsisting, the </a:t>
            </a:r>
            <a:r>
              <a:rPr lang="en-US" sz="3200" dirty="0" err="1">
                <a:solidFill>
                  <a:schemeClr val="bg1"/>
                </a:solidFill>
                <a:cs typeface="Calibri Light"/>
              </a:rPr>
              <a:t>Bestower</a:t>
            </a:r>
            <a:r>
              <a:rPr lang="en-US" sz="3200" dirty="0">
                <a:solidFill>
                  <a:schemeClr val="bg1"/>
                </a:solidFill>
                <a:cs typeface="Calibri Light"/>
              </a:rPr>
              <a:t>, the Compassionate, the Almighty, the All-Bountiful.</a:t>
            </a:r>
            <a:br>
              <a:rPr lang="en-US" sz="3200" dirty="0">
                <a:solidFill>
                  <a:schemeClr val="bg1"/>
                </a:solidFill>
                <a:cs typeface="Calibri Light"/>
              </a:rPr>
            </a:br>
            <a:br>
              <a:rPr lang="en-US" sz="2000" dirty="0">
                <a:cs typeface="Calibri Light"/>
              </a:rPr>
            </a:br>
            <a:r>
              <a:rPr lang="en-US" sz="2000" dirty="0">
                <a:solidFill>
                  <a:schemeClr val="bg1"/>
                </a:solidFill>
                <a:cs typeface="Calibri Light"/>
              </a:rPr>
              <a:t> - 'Abdu'l-Bahá</a:t>
            </a:r>
            <a:br>
              <a:rPr lang="en-US" sz="2000" dirty="0">
                <a:solidFill>
                  <a:schemeClr val="bg1"/>
                </a:solidFill>
                <a:cs typeface="Calibri Light"/>
              </a:rPr>
            </a:br>
            <a:endParaRPr lang="en-US" sz="6500" dirty="0">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89201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151469"/>
            <a:ext cx="11692695" cy="5328059"/>
          </a:xfrm>
        </p:spPr>
        <p:txBody>
          <a:bodyPr>
            <a:normAutofit/>
          </a:bodyPr>
          <a:lstStyle/>
          <a:p>
            <a:pPr algn="l"/>
            <a:r>
              <a:rPr lang="en-US" sz="2000" dirty="0">
                <a:solidFill>
                  <a:schemeClr val="bg1"/>
                </a:solidFill>
                <a:cs typeface="Calibri Light"/>
              </a:rPr>
              <a:t>                                                                                                  2</a:t>
            </a:r>
            <a:br>
              <a:rPr lang="en-US" sz="2000" dirty="0">
                <a:solidFill>
                  <a:schemeClr val="bg1"/>
                </a:solidFill>
                <a:cs typeface="Calibri Light"/>
              </a:rPr>
            </a:br>
            <a:br>
              <a:rPr lang="en-US" sz="2000" dirty="0">
                <a:solidFill>
                  <a:schemeClr val="bg1"/>
                </a:solidFill>
                <a:cs typeface="Calibri Light"/>
              </a:rPr>
            </a:br>
            <a:r>
              <a:rPr lang="en-US" sz="3200" dirty="0">
                <a:solidFill>
                  <a:schemeClr val="bg1"/>
                </a:solidFill>
                <a:cs typeface="Calibri Light"/>
              </a:rPr>
              <a:t>The world is in great turmoil and the minds of its people are in a state of utter confusion. We entreat the Almighty that He may graciously illuminate them with the glory of His Justice, and enable them to discover that which will be profitable unto them at all times and under all conditions.</a:t>
            </a:r>
            <a:br>
              <a:rPr lang="en-US" sz="3200" dirty="0">
                <a:cs typeface="Calibri Light"/>
              </a:rPr>
            </a:br>
            <a:br>
              <a:rPr lang="en-US" sz="3200" dirty="0">
                <a:cs typeface="Calibri Light"/>
              </a:rPr>
            </a:br>
            <a:br>
              <a:rPr lang="en-US" sz="2000" dirty="0">
                <a:cs typeface="Calibri Light"/>
              </a:rPr>
            </a:br>
            <a:r>
              <a:rPr lang="en-US" sz="2000" dirty="0">
                <a:solidFill>
                  <a:schemeClr val="bg1"/>
                </a:solidFill>
                <a:cs typeface="Calibri Light"/>
              </a:rPr>
              <a:t> - Bahá'ulláh</a:t>
            </a:r>
            <a:br>
              <a:rPr lang="en-US" sz="2000" dirty="0">
                <a:solidFill>
                  <a:schemeClr val="bg1"/>
                </a:solidFill>
                <a:cs typeface="Calibri Light"/>
              </a:rPr>
            </a:br>
            <a:endParaRPr lang="en-US" sz="6500" dirty="0">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3639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151469"/>
            <a:ext cx="11692695" cy="5328059"/>
          </a:xfrm>
        </p:spPr>
        <p:txBody>
          <a:bodyPr>
            <a:normAutofit/>
          </a:bodyPr>
          <a:lstStyle/>
          <a:p>
            <a:pPr algn="l"/>
            <a:r>
              <a:rPr lang="en-US" sz="2000" dirty="0">
                <a:solidFill>
                  <a:schemeClr val="bg1"/>
                </a:solidFill>
                <a:cs typeface="Calibri Light"/>
              </a:rPr>
              <a:t>                                                                                          3</a:t>
            </a:r>
            <a:br>
              <a:rPr lang="en-US" sz="2000" dirty="0">
                <a:solidFill>
                  <a:schemeClr val="bg1"/>
                </a:solidFill>
                <a:cs typeface="Calibri Light"/>
              </a:rPr>
            </a:br>
            <a:br>
              <a:rPr lang="en-US" sz="2000" dirty="0">
                <a:solidFill>
                  <a:schemeClr val="bg1"/>
                </a:solidFill>
                <a:cs typeface="Calibri Light"/>
              </a:rPr>
            </a:br>
            <a:br>
              <a:rPr lang="en-US" sz="2000" dirty="0">
                <a:solidFill>
                  <a:schemeClr val="bg1"/>
                </a:solidFill>
                <a:cs typeface="Calibri Light"/>
              </a:rPr>
            </a:br>
            <a:r>
              <a:rPr lang="en-US" sz="3200" dirty="0">
                <a:solidFill>
                  <a:schemeClr val="bg1"/>
                </a:solidFill>
                <a:cs typeface="Calibri Light"/>
              </a:rPr>
              <a:t>O son of man! If thine eyes be turned towards mercy, forsake the things that profit thee and cleave unto that which will profit mankind.  And if thine eyes be turned towards justice, choose thou for thy neighbour that which thou choosest for thyself. Humility exalteth man to the heaven of glory and power, whilst pride abaseth him to the depths of wretchedness and degradation.</a:t>
            </a:r>
            <a:br>
              <a:rPr lang="en-US" sz="3200" dirty="0">
                <a:cs typeface="Calibri Light"/>
              </a:rPr>
            </a:br>
            <a:br>
              <a:rPr lang="en-US" sz="2000" dirty="0">
                <a:cs typeface="Calibri Light"/>
              </a:rPr>
            </a:br>
            <a:r>
              <a:rPr lang="en-US" sz="2000" dirty="0">
                <a:solidFill>
                  <a:schemeClr val="bg1"/>
                </a:solidFill>
                <a:cs typeface="Calibri Light"/>
              </a:rPr>
              <a:t> - Bahá'ulláh, Tablets of Bahá'u'lláh, p.64</a:t>
            </a:r>
            <a:br>
              <a:rPr lang="en-US" sz="2000" dirty="0">
                <a:solidFill>
                  <a:schemeClr val="bg1"/>
                </a:solidFill>
                <a:cs typeface="Calibri Light"/>
              </a:rPr>
            </a:br>
            <a:endParaRPr lang="en-US" sz="6500" dirty="0">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85837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151469"/>
            <a:ext cx="11692695" cy="5328059"/>
          </a:xfrm>
        </p:spPr>
        <p:txBody>
          <a:bodyPr>
            <a:normAutofit fontScale="90000"/>
          </a:bodyPr>
          <a:lstStyle/>
          <a:p>
            <a:pPr algn="l"/>
            <a:r>
              <a:rPr lang="en-US" sz="2000" dirty="0">
                <a:solidFill>
                  <a:schemeClr val="bg1"/>
                </a:solidFill>
                <a:cs typeface="Calibri Light"/>
              </a:rPr>
              <a:t>                                                                                   4</a:t>
            </a:r>
            <a:br>
              <a:rPr lang="en-US" sz="2000" dirty="0">
                <a:solidFill>
                  <a:schemeClr val="bg1"/>
                </a:solidFill>
                <a:cs typeface="Calibri Light"/>
              </a:rPr>
            </a:br>
            <a:br>
              <a:rPr lang="en-US" sz="2000" dirty="0">
                <a:solidFill>
                  <a:schemeClr val="bg1"/>
                </a:solidFill>
                <a:cs typeface="Calibri Light"/>
              </a:rPr>
            </a:br>
            <a:r>
              <a:rPr lang="en-US" sz="3100" dirty="0">
                <a:solidFill>
                  <a:schemeClr val="bg1"/>
                </a:solidFill>
                <a:cs typeface="Calibri Light"/>
              </a:rPr>
              <a:t>The light of men is Justice. Quench it not with the contrary winds of oppression and tyranny. The purpose of justice is the appearance of unity among men. The ocean of divine wisdom </a:t>
            </a:r>
            <a:r>
              <a:rPr lang="en-US" sz="3100" dirty="0" err="1">
                <a:solidFill>
                  <a:schemeClr val="bg1"/>
                </a:solidFill>
                <a:cs typeface="Calibri Light"/>
              </a:rPr>
              <a:t>surgeth</a:t>
            </a:r>
            <a:r>
              <a:rPr lang="en-US" sz="3100" dirty="0">
                <a:solidFill>
                  <a:schemeClr val="bg1"/>
                </a:solidFill>
                <a:cs typeface="Calibri Light"/>
              </a:rPr>
              <a:t> within this exalted word, while the books of the world cannot contain its inner significance. Were mankind to be adorned with this raiment, they would behold the day-star of utterance, 'On that day God will satisfy everyone out of His Abundance,' (Qur'án 4:129) shining resplendent above the horizon of the world.</a:t>
            </a:r>
            <a:r>
              <a:rPr lang="en-US" sz="3100" dirty="0">
                <a:cs typeface="Calibri Light"/>
              </a:rPr>
              <a:t> </a:t>
            </a:r>
            <a:br>
              <a:rPr lang="en-US" sz="2000" dirty="0">
                <a:cs typeface="Calibri Light"/>
              </a:rPr>
            </a:br>
            <a:br>
              <a:rPr lang="en-US" sz="2000" dirty="0">
                <a:cs typeface="Calibri Light"/>
              </a:rPr>
            </a:br>
            <a:br>
              <a:rPr lang="en-US" sz="2000" dirty="0">
                <a:cs typeface="Calibri Light"/>
              </a:rPr>
            </a:br>
            <a:br>
              <a:rPr lang="en-US" sz="2000" dirty="0">
                <a:cs typeface="Calibri Light"/>
              </a:rPr>
            </a:br>
            <a:r>
              <a:rPr lang="en-US" sz="2000" dirty="0">
                <a:cs typeface="Calibri Light"/>
              </a:rPr>
              <a:t> </a:t>
            </a:r>
            <a:r>
              <a:rPr lang="en-US" sz="2000" dirty="0">
                <a:solidFill>
                  <a:schemeClr val="bg1"/>
                </a:solidFill>
                <a:cs typeface="Calibri Light"/>
              </a:rPr>
              <a:t>- Bahá'u'lláh, Tablets of Bahá'ulláh, p. 66-67</a:t>
            </a:r>
            <a:br>
              <a:rPr lang="en-US" sz="2000" dirty="0">
                <a:solidFill>
                  <a:schemeClr val="bg1"/>
                </a:solidFill>
                <a:cs typeface="Calibri Light"/>
              </a:rPr>
            </a:br>
            <a:br>
              <a:rPr lang="en-US" sz="2000" dirty="0">
                <a:cs typeface="Calibri Light"/>
              </a:rPr>
            </a:br>
            <a:r>
              <a:rPr lang="en-US" sz="2000" dirty="0">
                <a:cs typeface="Calibri Light"/>
              </a:rPr>
              <a:t> </a:t>
            </a:r>
            <a:br>
              <a:rPr lang="en-US" sz="2000" dirty="0">
                <a:cs typeface="Calibri Light"/>
              </a:rPr>
            </a:br>
            <a:br>
              <a:rPr lang="en-US" sz="2000" dirty="0">
                <a:cs typeface="Calibri Light"/>
              </a:rPr>
            </a:br>
            <a:endParaRPr lang="en-US" sz="2000" dirty="0">
              <a:solidFill>
                <a:schemeClr val="bg1"/>
              </a:solidFill>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25944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151469"/>
            <a:ext cx="11692695" cy="5328059"/>
          </a:xfrm>
        </p:spPr>
        <p:txBody>
          <a:bodyPr>
            <a:normAutofit/>
          </a:bodyPr>
          <a:lstStyle/>
          <a:p>
            <a:pPr algn="l"/>
            <a:r>
              <a:rPr lang="en-US" sz="2000" dirty="0">
                <a:solidFill>
                  <a:schemeClr val="bg1"/>
                </a:solidFill>
                <a:cs typeface="Calibri Light"/>
              </a:rPr>
              <a:t>                                                                                  </a:t>
            </a:r>
            <a:br>
              <a:rPr lang="en-US" sz="2000" dirty="0">
                <a:solidFill>
                  <a:schemeClr val="bg1"/>
                </a:solidFill>
                <a:cs typeface="Calibri Light"/>
              </a:rPr>
            </a:br>
            <a:r>
              <a:rPr lang="en-US" sz="2000" dirty="0">
                <a:solidFill>
                  <a:schemeClr val="bg1"/>
                </a:solidFill>
                <a:cs typeface="Calibri Light"/>
              </a:rPr>
              <a:t>						5</a:t>
            </a:r>
            <a:br>
              <a:rPr lang="en-US" sz="2000" dirty="0">
                <a:solidFill>
                  <a:schemeClr val="bg1"/>
                </a:solidFill>
                <a:cs typeface="Calibri Light"/>
              </a:rPr>
            </a:br>
            <a:br>
              <a:rPr lang="en-US" sz="2000" dirty="0">
                <a:solidFill>
                  <a:schemeClr val="bg1"/>
                </a:solidFill>
                <a:cs typeface="Calibri Light"/>
              </a:rPr>
            </a:br>
            <a:br>
              <a:rPr lang="en-US" sz="2000" dirty="0">
                <a:solidFill>
                  <a:schemeClr val="bg1"/>
                </a:solidFill>
                <a:cs typeface="Calibri Light"/>
              </a:rPr>
            </a:br>
            <a:r>
              <a:rPr lang="en-US" sz="3200" dirty="0">
                <a:solidFill>
                  <a:schemeClr val="bg1"/>
                </a:solidFill>
                <a:cs typeface="Calibri Light"/>
              </a:rPr>
              <a:t>Whoso cleaveth to justice, can, under no circumstances, transgress the limits of moderation. He discerneth the truth in all things, through the guidance of Him who is the All-Seeing. The civilization, so often vaunted by the learned exponents of arts and sciences, will, if allowed to overlap the bounds of moderation, bring great evil upon men.   </a:t>
            </a:r>
            <a:br>
              <a:rPr lang="en-US" sz="2000" dirty="0">
                <a:solidFill>
                  <a:schemeClr val="bg1"/>
                </a:solidFill>
                <a:cs typeface="Calibri Light"/>
              </a:rPr>
            </a:br>
            <a:r>
              <a:rPr lang="en-US" sz="2000" dirty="0">
                <a:solidFill>
                  <a:schemeClr val="bg1"/>
                </a:solidFill>
                <a:cs typeface="Calibri Light"/>
              </a:rPr>
              <a:t>    </a:t>
            </a:r>
            <a:br>
              <a:rPr lang="en-US" sz="2000" dirty="0">
                <a:solidFill>
                  <a:schemeClr val="bg1"/>
                </a:solidFill>
                <a:cs typeface="Calibri Light"/>
              </a:rPr>
            </a:br>
            <a:br>
              <a:rPr lang="en-US" sz="2000" dirty="0">
                <a:cs typeface="Calibri Light"/>
              </a:rPr>
            </a:br>
            <a:br>
              <a:rPr lang="en-US" sz="2000" dirty="0">
                <a:cs typeface="Calibri Light"/>
              </a:rPr>
            </a:br>
            <a:r>
              <a:rPr lang="en-US" sz="2000" dirty="0">
                <a:solidFill>
                  <a:schemeClr val="bg1"/>
                </a:solidFill>
                <a:cs typeface="Calibri Light"/>
              </a:rPr>
              <a:t>   </a:t>
            </a:r>
            <a:br>
              <a:rPr lang="en-US" sz="2000" dirty="0">
                <a:cs typeface="Calibri Light"/>
              </a:rPr>
            </a:br>
            <a:r>
              <a:rPr lang="en-US" sz="2000" dirty="0">
                <a:cs typeface="Calibri Light"/>
              </a:rPr>
              <a:t> </a:t>
            </a:r>
            <a:r>
              <a:rPr lang="en-US" sz="2000" dirty="0">
                <a:solidFill>
                  <a:schemeClr val="bg1"/>
                </a:solidFill>
                <a:cs typeface="Calibri Light"/>
              </a:rPr>
              <a:t>- Bahá'u'lláh, Gleanings from the Writings of Bahá'u'lláh, p.342 </a:t>
            </a:r>
            <a:br>
              <a:rPr lang="en-US" sz="2000" dirty="0">
                <a:cs typeface="Calibri Light"/>
              </a:rPr>
            </a:br>
            <a:br>
              <a:rPr lang="en-US" sz="2000" dirty="0">
                <a:cs typeface="Calibri Light"/>
              </a:rPr>
            </a:br>
            <a:endParaRPr lang="en-US" sz="2000" dirty="0">
              <a:solidFill>
                <a:schemeClr val="bg1"/>
              </a:solidFill>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79222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3"/>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151469"/>
            <a:ext cx="11692695" cy="5328059"/>
          </a:xfrm>
        </p:spPr>
        <p:txBody>
          <a:bodyPr>
            <a:normAutofit/>
          </a:bodyPr>
          <a:lstStyle/>
          <a:p>
            <a:r>
              <a:rPr lang="en-US" sz="2000" dirty="0">
                <a:solidFill>
                  <a:schemeClr val="bg1"/>
                </a:solidFill>
                <a:cs typeface="Calibri Light"/>
              </a:rPr>
              <a:t>                                                                                               </a:t>
            </a:r>
            <a:br>
              <a:rPr lang="en-US" sz="2000" dirty="0">
                <a:solidFill>
                  <a:schemeClr val="bg1"/>
                </a:solidFill>
                <a:cs typeface="Calibri Light"/>
              </a:rPr>
            </a:br>
            <a:br>
              <a:rPr lang="en-US" sz="2000" dirty="0">
                <a:solidFill>
                  <a:schemeClr val="bg1"/>
                </a:solidFill>
                <a:cs typeface="Calibri Light"/>
              </a:rPr>
            </a:br>
            <a:br>
              <a:rPr lang="en-US" sz="2000" dirty="0">
                <a:cs typeface="Calibri Light"/>
              </a:rPr>
            </a:br>
            <a:br>
              <a:rPr lang="en-US" sz="2000" dirty="0">
                <a:cs typeface="Calibri Light"/>
              </a:rPr>
            </a:br>
            <a:br>
              <a:rPr lang="en-US" sz="2000" dirty="0">
                <a:cs typeface="Calibri Light"/>
              </a:rPr>
            </a:br>
            <a:br>
              <a:rPr lang="en-US" sz="2000" dirty="0">
                <a:cs typeface="Calibri Light"/>
              </a:rPr>
            </a:br>
            <a:br>
              <a:rPr lang="en-US" sz="2000" dirty="0">
                <a:cs typeface="Calibri Light"/>
              </a:rPr>
            </a:br>
            <a:br>
              <a:rPr lang="en-US" sz="2000" dirty="0">
                <a:cs typeface="Calibri Light"/>
              </a:rPr>
            </a:br>
            <a:r>
              <a:rPr lang="en-US" sz="2000" u="sng" dirty="0">
                <a:hlinkClick r:id="rId4"/>
              </a:rPr>
              <a:t>https://www.youtube.com/watch?v=UGusoQqpoSY</a:t>
            </a:r>
            <a:r>
              <a:rPr lang="en-US" sz="2000" dirty="0"/>
              <a:t> </a:t>
            </a:r>
            <a:br>
              <a:rPr lang="en-US" sz="2000" dirty="0">
                <a:cs typeface="Calibri Light"/>
              </a:rPr>
            </a:br>
            <a:br>
              <a:rPr lang="en-US" sz="2000" dirty="0">
                <a:cs typeface="Calibri Light"/>
              </a:rPr>
            </a:br>
            <a:br>
              <a:rPr lang="en-US" sz="2000" dirty="0">
                <a:cs typeface="Calibri Light"/>
              </a:rPr>
            </a:br>
            <a:r>
              <a:rPr lang="en-US" sz="2000" dirty="0" err="1">
                <a:cs typeface="Calibri Light"/>
              </a:rPr>
              <a:t>Ahdieh</a:t>
            </a:r>
            <a:r>
              <a:rPr lang="en-US" sz="2000" dirty="0">
                <a:cs typeface="Calibri Light"/>
              </a:rPr>
              <a:t>, Baha’u’llah</a:t>
            </a:r>
            <a:br>
              <a:rPr lang="en-US" sz="2000" dirty="0">
                <a:cs typeface="Calibri Light"/>
              </a:rPr>
            </a:br>
            <a:br>
              <a:rPr lang="en-US" sz="2000" dirty="0">
                <a:cs typeface="Calibri Light"/>
              </a:rPr>
            </a:br>
            <a:br>
              <a:rPr lang="en-US" sz="2000" dirty="0">
                <a:cs typeface="Calibri Light"/>
              </a:rPr>
            </a:br>
            <a:r>
              <a:rPr lang="en-US" sz="2000" dirty="0">
                <a:solidFill>
                  <a:schemeClr val="bg1"/>
                </a:solidFill>
                <a:cs typeface="Calibri Light"/>
              </a:rPr>
              <a:t>    </a:t>
            </a:r>
            <a:br>
              <a:rPr lang="en-US" sz="2000" dirty="0">
                <a:solidFill>
                  <a:schemeClr val="bg1"/>
                </a:solidFill>
                <a:cs typeface="Calibri Light"/>
              </a:rPr>
            </a:br>
            <a:br>
              <a:rPr lang="en-US" sz="2000" dirty="0">
                <a:solidFill>
                  <a:schemeClr val="bg1"/>
                </a:solidFill>
                <a:cs typeface="Calibri Light"/>
              </a:rPr>
            </a:br>
            <a:br>
              <a:rPr lang="en-US" sz="2000" dirty="0">
                <a:cs typeface="Calibri Light"/>
              </a:rPr>
            </a:br>
            <a:r>
              <a:rPr lang="en-US" sz="2000" dirty="0">
                <a:cs typeface="Calibri Light"/>
              </a:rPr>
              <a:t> </a:t>
            </a: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Ahdieh Baha'U'llah">
            <a:hlinkClick r:id="" action="ppaction://media"/>
            <a:extLst>
              <a:ext uri="{FF2B5EF4-FFF2-40B4-BE49-F238E27FC236}">
                <a16:creationId xmlns:a16="http://schemas.microsoft.com/office/drawing/2014/main" id="{53126581-E125-4396-A8A0-5B750B75EF84}"/>
              </a:ext>
            </a:extLst>
          </p:cNvPr>
          <p:cNvPicPr>
            <a:picLocks noRot="1" noChangeAspect="1"/>
          </p:cNvPicPr>
          <p:nvPr>
            <a:videoFile r:link="rId1"/>
          </p:nvPr>
        </p:nvPicPr>
        <p:blipFill>
          <a:blip r:embed="rId5"/>
          <a:stretch>
            <a:fillRect/>
          </a:stretch>
        </p:blipFill>
        <p:spPr>
          <a:xfrm>
            <a:off x="2152694" y="474858"/>
            <a:ext cx="7883436" cy="5908283"/>
          </a:xfrm>
          <a:prstGeom prst="rect">
            <a:avLst/>
          </a:prstGeom>
        </p:spPr>
      </p:pic>
    </p:spTree>
    <p:extLst>
      <p:ext uri="{BB962C8B-B14F-4D97-AF65-F5344CB8AC3E}">
        <p14:creationId xmlns:p14="http://schemas.microsoft.com/office/powerpoint/2010/main" val="316511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248064" y="-1"/>
            <a:ext cx="11692695" cy="5575039"/>
          </a:xfrm>
        </p:spPr>
        <p:txBody>
          <a:bodyPr>
            <a:normAutofit/>
          </a:bodyPr>
          <a:lstStyle/>
          <a:p>
            <a:pPr algn="l"/>
            <a:r>
              <a:rPr lang="en-US" sz="2000" dirty="0">
                <a:solidFill>
                  <a:schemeClr val="bg1"/>
                </a:solidFill>
                <a:cs typeface="Calibri Light"/>
              </a:rPr>
              <a:t>                                                                                   </a:t>
            </a:r>
            <a:r>
              <a:rPr lang="en-US" sz="2000" dirty="0">
                <a:cs typeface="Calibri Light"/>
              </a:rPr>
              <a:t>	</a:t>
            </a:r>
            <a:r>
              <a:rPr lang="en-US" sz="2000" dirty="0">
                <a:solidFill>
                  <a:srgbClr val="000000"/>
                </a:solidFill>
                <a:cs typeface="Calibri Light"/>
              </a:rPr>
              <a:t>6</a:t>
            </a:r>
            <a:br>
              <a:rPr lang="en-US" sz="2000" dirty="0">
                <a:solidFill>
                  <a:srgbClr val="000000"/>
                </a:solidFill>
                <a:cs typeface="Calibri Light"/>
              </a:rPr>
            </a:br>
            <a:br>
              <a:rPr lang="en-US" sz="2000" dirty="0">
                <a:solidFill>
                  <a:srgbClr val="000000"/>
                </a:solidFill>
                <a:cs typeface="Calibri Light"/>
              </a:rPr>
            </a:br>
            <a:br>
              <a:rPr lang="en-US" sz="2000" dirty="0">
                <a:solidFill>
                  <a:srgbClr val="000000"/>
                </a:solidFill>
                <a:cs typeface="Calibri Light"/>
              </a:rPr>
            </a:br>
            <a:br>
              <a:rPr lang="en-US" sz="2000" dirty="0">
                <a:solidFill>
                  <a:srgbClr val="000000"/>
                </a:solidFill>
                <a:cs typeface="Calibri Light"/>
              </a:rPr>
            </a:br>
            <a:r>
              <a:rPr lang="en-US" sz="2700" dirty="0">
                <a:solidFill>
                  <a:schemeClr val="bg1"/>
                </a:solidFill>
              </a:rPr>
              <a:t>“The best beloved of all things in My sight is Justice; turn not away therefrom if thou </a:t>
            </a:r>
            <a:r>
              <a:rPr lang="en-US" sz="2700" dirty="0" err="1">
                <a:solidFill>
                  <a:schemeClr val="bg1"/>
                </a:solidFill>
              </a:rPr>
              <a:t>desirest</a:t>
            </a:r>
            <a:r>
              <a:rPr lang="en-US" sz="2700" dirty="0">
                <a:solidFill>
                  <a:schemeClr val="bg1"/>
                </a:solidFill>
              </a:rPr>
              <a:t> Me, and neglect it not that I may confide in thee. By its aid thou shalt see with </a:t>
            </a:r>
            <a:r>
              <a:rPr lang="en-US" sz="2700" dirty="0" err="1">
                <a:solidFill>
                  <a:schemeClr val="bg1"/>
                </a:solidFill>
              </a:rPr>
              <a:t>thine</a:t>
            </a:r>
            <a:r>
              <a:rPr lang="en-US" sz="2700" dirty="0">
                <a:solidFill>
                  <a:schemeClr val="bg1"/>
                </a:solidFill>
              </a:rPr>
              <a:t> own eyes and not through the eyes of others, and shalt know of </a:t>
            </a:r>
            <a:r>
              <a:rPr lang="en-US" sz="2700" dirty="0" err="1">
                <a:solidFill>
                  <a:schemeClr val="bg1"/>
                </a:solidFill>
              </a:rPr>
              <a:t>thine</a:t>
            </a:r>
            <a:r>
              <a:rPr lang="en-US" sz="2700" dirty="0">
                <a:solidFill>
                  <a:schemeClr val="bg1"/>
                </a:solidFill>
              </a:rPr>
              <a:t> own knowledge and not through the knowledge of thy neighbor. Ponder this in thy heart; how it </a:t>
            </a:r>
            <a:r>
              <a:rPr lang="en-US" sz="2700" dirty="0" err="1">
                <a:solidFill>
                  <a:schemeClr val="bg1"/>
                </a:solidFill>
              </a:rPr>
              <a:t>behooveth</a:t>
            </a:r>
            <a:r>
              <a:rPr lang="en-US" sz="2700" dirty="0">
                <a:solidFill>
                  <a:schemeClr val="bg1"/>
                </a:solidFill>
              </a:rPr>
              <a:t> thee to be. Verily justice is My gift to thee and the sign of My loving-kindness. Set it then before thine eyes.</a:t>
            </a:r>
            <a:br>
              <a:rPr lang="en-US" sz="2000" dirty="0">
                <a:solidFill>
                  <a:schemeClr val="bg1"/>
                </a:solidFill>
              </a:rPr>
            </a:br>
            <a:br>
              <a:rPr lang="en-US" sz="2000" dirty="0">
                <a:cs typeface="Calibri Light"/>
              </a:rPr>
            </a:br>
            <a:br>
              <a:rPr lang="en-US" sz="2000" dirty="0">
                <a:cs typeface="Calibri Light"/>
              </a:rPr>
            </a:br>
            <a:br>
              <a:rPr lang="en-US" sz="2000" dirty="0">
                <a:cs typeface="Calibri Light"/>
              </a:rPr>
            </a:br>
            <a:r>
              <a:rPr lang="en-US" sz="2000" dirty="0">
                <a:solidFill>
                  <a:schemeClr val="bg1"/>
                </a:solidFill>
              </a:rPr>
              <a:t>-Bahá’u’lláh, The Arabic Hidden Words</a:t>
            </a:r>
            <a:br>
              <a:rPr lang="en-US" sz="2000" dirty="0">
                <a:solidFill>
                  <a:schemeClr val="bg1"/>
                </a:solidFill>
                <a:cs typeface="Calibri Light"/>
              </a:rPr>
            </a:br>
            <a:br>
              <a:rPr lang="en-US" sz="2000" dirty="0">
                <a:solidFill>
                  <a:schemeClr val="bg1"/>
                </a:solidFill>
                <a:cs typeface="Calibri Light"/>
              </a:rPr>
            </a:br>
            <a:br>
              <a:rPr lang="en-US" sz="2000" dirty="0">
                <a:solidFill>
                  <a:schemeClr val="bg1"/>
                </a:solidFill>
                <a:cs typeface="Calibri Light"/>
              </a:rPr>
            </a:br>
            <a:endParaRPr lang="en-US" sz="2000" dirty="0">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38631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76200"/>
            <a:ext cx="11692695" cy="5638800"/>
          </a:xfrm>
        </p:spPr>
        <p:txBody>
          <a:bodyPr>
            <a:normAutofit fontScale="90000"/>
          </a:bodyPr>
          <a:lstStyle/>
          <a:p>
            <a:pPr algn="l"/>
            <a:r>
              <a:rPr lang="en-US" sz="2000" dirty="0">
                <a:solidFill>
                  <a:schemeClr val="bg1"/>
                </a:solidFill>
                <a:cs typeface="Calibri Light"/>
              </a:rPr>
              <a:t>                                                                                 </a:t>
            </a:r>
            <a:br>
              <a:rPr lang="en-US" sz="2000" dirty="0">
                <a:solidFill>
                  <a:schemeClr val="bg1"/>
                </a:solidFill>
                <a:cs typeface="Calibri Light"/>
              </a:rPr>
            </a:br>
            <a:br>
              <a:rPr lang="en-US" sz="2000" dirty="0">
                <a:cs typeface="Calibri Light"/>
              </a:rPr>
            </a:br>
            <a:br>
              <a:rPr lang="en-US" sz="2000" dirty="0">
                <a:cs typeface="Calibri Light"/>
              </a:rPr>
            </a:br>
            <a:br>
              <a:rPr lang="en-US" sz="2000" dirty="0">
                <a:cs typeface="Calibri Light"/>
              </a:rPr>
            </a:br>
            <a:r>
              <a:rPr lang="en-US" sz="2000" dirty="0">
                <a:cs typeface="Calibri Light"/>
              </a:rPr>
              <a:t>						</a:t>
            </a:r>
            <a:r>
              <a:rPr lang="en-US" sz="2000" dirty="0">
                <a:solidFill>
                  <a:srgbClr val="000000"/>
                </a:solidFill>
                <a:cs typeface="Calibri Light"/>
              </a:rPr>
              <a:t>7</a:t>
            </a:r>
            <a:br>
              <a:rPr lang="en-US" sz="2000" dirty="0">
                <a:solidFill>
                  <a:srgbClr val="000000"/>
                </a:solidFill>
                <a:cs typeface="Calibri Light"/>
              </a:rPr>
            </a:br>
            <a:br>
              <a:rPr lang="en-US" sz="2000" dirty="0">
                <a:cs typeface="Calibri Light"/>
              </a:rPr>
            </a:br>
            <a:r>
              <a:rPr lang="en-US" sz="3100" dirty="0">
                <a:solidFill>
                  <a:srgbClr val="000000"/>
                </a:solidFill>
              </a:rPr>
              <a:t>Oh, friends of God, be living examples of justice! So that by the Mercy of God, the world may see in your actions that you manifest the attributes of justice and mercy.</a:t>
            </a:r>
            <a:br>
              <a:rPr lang="en-US" sz="3100" dirty="0">
                <a:solidFill>
                  <a:srgbClr val="000000"/>
                </a:solidFill>
              </a:rPr>
            </a:br>
            <a:br>
              <a:rPr lang="en-US" sz="3100" dirty="0">
                <a:solidFill>
                  <a:srgbClr val="000000"/>
                </a:solidFill>
                <a:cs typeface="Calibri Light"/>
              </a:rPr>
            </a:br>
            <a:r>
              <a:rPr lang="en-US" sz="3100" dirty="0">
                <a:solidFill>
                  <a:srgbClr val="000000"/>
                </a:solidFill>
              </a:rPr>
              <a:t>“Justice is not limited, it is a universal quality. Its operation must be carried out in all classes, from the highest to the lowest. Justice must be sacred, and the rights of all the people must be considered. Desire for others only that which you desire for yourselves. Then shall we rejoice in the Sun of Justice, which shines from the Horizon of God.”</a:t>
            </a:r>
            <a:br>
              <a:rPr lang="en-US" sz="3100" dirty="0">
                <a:solidFill>
                  <a:srgbClr val="000000"/>
                </a:solidFill>
              </a:rPr>
            </a:br>
            <a:br>
              <a:rPr lang="en-US" sz="2000" dirty="0">
                <a:solidFill>
                  <a:srgbClr val="000000"/>
                </a:solidFill>
                <a:cs typeface="Calibri Light"/>
              </a:rPr>
            </a:br>
            <a:br>
              <a:rPr lang="en-US" sz="2000" dirty="0">
                <a:solidFill>
                  <a:srgbClr val="000000"/>
                </a:solidFill>
                <a:cs typeface="Calibri Light"/>
              </a:rPr>
            </a:br>
            <a:br>
              <a:rPr lang="en-US" sz="2000" dirty="0">
                <a:solidFill>
                  <a:srgbClr val="000000"/>
                </a:solidFill>
                <a:cs typeface="Calibri Light"/>
              </a:rPr>
            </a:br>
            <a:r>
              <a:rPr lang="en-US" sz="2000" dirty="0">
                <a:solidFill>
                  <a:srgbClr val="000000"/>
                </a:solidFill>
              </a:rPr>
              <a:t>-‘</a:t>
            </a:r>
            <a:r>
              <a:rPr lang="en-US" sz="2000" dirty="0" err="1">
                <a:solidFill>
                  <a:srgbClr val="000000"/>
                </a:solidFill>
              </a:rPr>
              <a:t>Abdu’l-Bahá</a:t>
            </a:r>
            <a:r>
              <a:rPr lang="en-US" sz="2000" dirty="0">
                <a:solidFill>
                  <a:srgbClr val="000000"/>
                </a:solidFill>
              </a:rPr>
              <a:t>, Paris Talks, p. 159-160</a:t>
            </a:r>
            <a:br>
              <a:rPr lang="en-US" sz="2000" dirty="0">
                <a:solidFill>
                  <a:srgbClr val="000000"/>
                </a:solidFill>
                <a:cs typeface="Calibri Light"/>
              </a:rPr>
            </a:br>
            <a:br>
              <a:rPr lang="en-US" sz="2000" dirty="0">
                <a:solidFill>
                  <a:srgbClr val="000000"/>
                </a:solidFill>
                <a:cs typeface="Calibri Light"/>
              </a:rPr>
            </a:br>
            <a:r>
              <a:rPr lang="en-US" sz="2000" dirty="0">
                <a:solidFill>
                  <a:schemeClr val="bg1"/>
                </a:solidFill>
                <a:cs typeface="Calibri Light"/>
              </a:rPr>
              <a:t>    </a:t>
            </a:r>
            <a:endParaRPr lang="en-US" sz="2000" dirty="0">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67530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55612" y="-339824"/>
            <a:ext cx="11692695" cy="5328059"/>
          </a:xfrm>
        </p:spPr>
        <p:txBody>
          <a:bodyPr>
            <a:normAutofit/>
          </a:bodyPr>
          <a:lstStyle/>
          <a:p>
            <a:pPr algn="l"/>
            <a:r>
              <a:rPr lang="en-US" sz="2000" dirty="0">
                <a:solidFill>
                  <a:schemeClr val="bg1"/>
                </a:solidFill>
                <a:cs typeface="Calibri Light"/>
              </a:rPr>
              <a:t>						8</a:t>
            </a:r>
            <a:br>
              <a:rPr lang="en-US" sz="2000" dirty="0">
                <a:cs typeface="Calibri Light"/>
              </a:rPr>
            </a:br>
            <a:br>
              <a:rPr lang="en-US" sz="2000" dirty="0">
                <a:cs typeface="Calibri Light"/>
              </a:rPr>
            </a:br>
            <a:br>
              <a:rPr lang="en-US" sz="2200" dirty="0">
                <a:solidFill>
                  <a:srgbClr val="000000"/>
                </a:solidFill>
                <a:cs typeface="Calibri Light"/>
              </a:rPr>
            </a:br>
            <a:br>
              <a:rPr lang="en-US" sz="2000" dirty="0">
                <a:cs typeface="Calibri Light"/>
              </a:rPr>
            </a:br>
            <a:r>
              <a:rPr lang="en-US" sz="2800" i="1" dirty="0">
                <a:solidFill>
                  <a:srgbClr val="000000"/>
                </a:solidFill>
              </a:rPr>
              <a:t>Know thou, of a truth,</a:t>
            </a:r>
            <a:r>
              <a:rPr lang="en-US" sz="2800" dirty="0">
                <a:solidFill>
                  <a:srgbClr val="000000"/>
                </a:solidFill>
              </a:rPr>
              <a:t>” He significantly affirms, “</a:t>
            </a:r>
            <a:r>
              <a:rPr lang="en-US" sz="2800" i="1" dirty="0">
                <a:solidFill>
                  <a:srgbClr val="000000"/>
                </a:solidFill>
              </a:rPr>
              <a:t>these great oppressions that have befallen the world are preparing it for the advent of the Most Great </a:t>
            </a:r>
            <a:r>
              <a:rPr lang="en-US" sz="2800" dirty="0">
                <a:solidFill>
                  <a:srgbClr val="000000"/>
                </a:solidFill>
              </a:rPr>
              <a:t>Justice</a:t>
            </a:r>
            <a:r>
              <a:rPr lang="en-US" sz="2800" i="1" dirty="0">
                <a:solidFill>
                  <a:srgbClr val="000000"/>
                </a:solidFill>
              </a:rPr>
              <a:t>.</a:t>
            </a:r>
            <a:r>
              <a:rPr lang="en-US" sz="2800" dirty="0">
                <a:solidFill>
                  <a:srgbClr val="000000"/>
                </a:solidFill>
              </a:rPr>
              <a:t>” “</a:t>
            </a:r>
            <a:r>
              <a:rPr lang="en-US" sz="2800" i="1" dirty="0">
                <a:solidFill>
                  <a:srgbClr val="000000"/>
                </a:solidFill>
              </a:rPr>
              <a:t>Say,</a:t>
            </a:r>
            <a:r>
              <a:rPr lang="en-US" sz="2800" dirty="0">
                <a:solidFill>
                  <a:srgbClr val="000000"/>
                </a:solidFill>
              </a:rPr>
              <a:t>” He again asserts, “</a:t>
            </a:r>
            <a:r>
              <a:rPr lang="en-US" sz="2800" i="1" dirty="0">
                <a:solidFill>
                  <a:srgbClr val="000000"/>
                </a:solidFill>
              </a:rPr>
              <a:t>He hath appeared with that </a:t>
            </a:r>
            <a:r>
              <a:rPr lang="en-US" sz="2800" dirty="0">
                <a:solidFill>
                  <a:srgbClr val="000000"/>
                </a:solidFill>
              </a:rPr>
              <a:t>Justic</a:t>
            </a:r>
            <a:r>
              <a:rPr lang="en-US" sz="2800" b="1" i="1" dirty="0">
                <a:solidFill>
                  <a:srgbClr val="000000"/>
                </a:solidFill>
              </a:rPr>
              <a:t>e</a:t>
            </a:r>
            <a:r>
              <a:rPr lang="en-US" sz="2800" i="1" dirty="0">
                <a:solidFill>
                  <a:srgbClr val="000000"/>
                </a:solidFill>
              </a:rPr>
              <a:t> wherewith mankind hath been adorned, and yet the people are, for the most part, asleep.</a:t>
            </a:r>
            <a:r>
              <a:rPr lang="en-US" sz="2800" dirty="0">
                <a:solidFill>
                  <a:srgbClr val="000000"/>
                </a:solidFill>
              </a:rPr>
              <a:t>” </a:t>
            </a:r>
            <a:br>
              <a:rPr lang="en-US" sz="2800" dirty="0">
                <a:solidFill>
                  <a:srgbClr val="000000"/>
                </a:solidFill>
              </a:rPr>
            </a:br>
            <a:br>
              <a:rPr lang="en-US" sz="2000" dirty="0">
                <a:solidFill>
                  <a:srgbClr val="000000"/>
                </a:solidFill>
                <a:cs typeface="Calibri Light"/>
              </a:rPr>
            </a:br>
            <a:br>
              <a:rPr lang="en-US" sz="2000" dirty="0">
                <a:cs typeface="Calibri Light"/>
              </a:rPr>
            </a:br>
            <a:br>
              <a:rPr lang="en-US" sz="2000" dirty="0">
                <a:cs typeface="Calibri Light"/>
              </a:rPr>
            </a:br>
            <a:r>
              <a:rPr lang="en-US" sz="2000" dirty="0" err="1">
                <a:solidFill>
                  <a:srgbClr val="000000"/>
                </a:solidFill>
                <a:cs typeface="Calibri Light"/>
              </a:rPr>
              <a:t>Shoghi</a:t>
            </a:r>
            <a:r>
              <a:rPr lang="en-US" sz="2000" dirty="0">
                <a:solidFill>
                  <a:srgbClr val="000000"/>
                </a:solidFill>
                <a:cs typeface="Calibri Light"/>
              </a:rPr>
              <a:t> Effendi-The Advent of Divine Justice</a:t>
            </a:r>
            <a:br>
              <a:rPr lang="en-US" sz="2000" dirty="0">
                <a:cs typeface="Calibri Light"/>
              </a:rPr>
            </a:br>
            <a:r>
              <a:rPr lang="en-US" sz="2000" dirty="0">
                <a:solidFill>
                  <a:schemeClr val="bg1"/>
                </a:solidFill>
                <a:cs typeface="Calibri Light"/>
              </a:rPr>
              <a:t>    </a:t>
            </a:r>
            <a:endParaRPr lang="en-US" sz="2000" dirty="0">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6884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248064" y="228601"/>
            <a:ext cx="11692695" cy="4419600"/>
          </a:xfrm>
        </p:spPr>
        <p:txBody>
          <a:bodyPr>
            <a:normAutofit fontScale="90000"/>
          </a:bodyPr>
          <a:lstStyle/>
          <a:p>
            <a:pPr algn="l"/>
            <a:r>
              <a:rPr lang="en-US" sz="2000" dirty="0">
                <a:solidFill>
                  <a:schemeClr val="bg1"/>
                </a:solidFill>
                <a:cs typeface="Calibri Light"/>
              </a:rPr>
              <a:t>                                                                                </a:t>
            </a:r>
            <a:br>
              <a:rPr lang="en-US" sz="2000" dirty="0">
                <a:solidFill>
                  <a:schemeClr val="bg1"/>
                </a:solidFill>
                <a:cs typeface="Calibri Light"/>
              </a:rPr>
            </a:br>
            <a:br>
              <a:rPr lang="en-US" sz="2000" dirty="0">
                <a:cs typeface="Calibri Light"/>
              </a:rPr>
            </a:br>
            <a:r>
              <a:rPr lang="en-US" sz="2000" dirty="0">
                <a:cs typeface="Calibri Light"/>
              </a:rPr>
              <a:t>						</a:t>
            </a:r>
            <a:r>
              <a:rPr lang="en-US" sz="2000" dirty="0">
                <a:solidFill>
                  <a:srgbClr val="000000"/>
                </a:solidFill>
                <a:cs typeface="Calibri Light"/>
              </a:rPr>
              <a:t>9</a:t>
            </a:r>
            <a:br>
              <a:rPr lang="en-US" sz="2000" dirty="0">
                <a:solidFill>
                  <a:srgbClr val="000000"/>
                </a:solidFill>
                <a:cs typeface="Calibri Light"/>
              </a:rPr>
            </a:br>
            <a:br>
              <a:rPr lang="en-US" sz="2000" dirty="0">
                <a:cs typeface="Calibri Light"/>
              </a:rPr>
            </a:br>
            <a:br>
              <a:rPr lang="en-US" sz="2000" dirty="0">
                <a:cs typeface="Calibri Light"/>
              </a:rPr>
            </a:br>
            <a:br>
              <a:rPr lang="en-US" sz="2000" dirty="0">
                <a:cs typeface="Calibri Light"/>
              </a:rPr>
            </a:br>
            <a:r>
              <a:rPr lang="en-US" sz="2700" i="1" dirty="0">
                <a:solidFill>
                  <a:srgbClr val="000000"/>
                </a:solidFill>
              </a:rPr>
              <a:t>The light of men is </a:t>
            </a:r>
            <a:r>
              <a:rPr lang="en-US" sz="2700" dirty="0">
                <a:solidFill>
                  <a:srgbClr val="000000"/>
                </a:solidFill>
              </a:rPr>
              <a:t>Justice</a:t>
            </a:r>
            <a:r>
              <a:rPr lang="en-US" sz="2700" i="1" dirty="0">
                <a:solidFill>
                  <a:srgbClr val="000000"/>
                </a:solidFill>
              </a:rPr>
              <a:t>,</a:t>
            </a:r>
            <a:r>
              <a:rPr lang="en-US" sz="2700" dirty="0">
                <a:solidFill>
                  <a:srgbClr val="000000"/>
                </a:solidFill>
              </a:rPr>
              <a:t>” He moreover states, “</a:t>
            </a:r>
            <a:r>
              <a:rPr lang="en-US" sz="2700" i="1" dirty="0">
                <a:solidFill>
                  <a:srgbClr val="000000"/>
                </a:solidFill>
              </a:rPr>
              <a:t>Quench it not with the contrary winds of oppression and tyranny. The purpose of </a:t>
            </a:r>
            <a:r>
              <a:rPr lang="en-US" sz="2700" dirty="0">
                <a:solidFill>
                  <a:srgbClr val="000000"/>
                </a:solidFill>
              </a:rPr>
              <a:t>justice</a:t>
            </a:r>
            <a:r>
              <a:rPr lang="en-US" sz="2700" i="1" dirty="0">
                <a:solidFill>
                  <a:srgbClr val="000000"/>
                </a:solidFill>
              </a:rPr>
              <a:t> is the appearance of unity among men.</a:t>
            </a:r>
            <a:r>
              <a:rPr lang="en-US" sz="2700" dirty="0">
                <a:solidFill>
                  <a:srgbClr val="000000"/>
                </a:solidFill>
              </a:rPr>
              <a:t>” “</a:t>
            </a:r>
            <a:r>
              <a:rPr lang="en-US" sz="2700" i="1" dirty="0">
                <a:solidFill>
                  <a:srgbClr val="000000"/>
                </a:solidFill>
              </a:rPr>
              <a:t>No radiance,</a:t>
            </a:r>
            <a:r>
              <a:rPr lang="en-US" sz="2700" dirty="0">
                <a:solidFill>
                  <a:srgbClr val="000000"/>
                </a:solidFill>
              </a:rPr>
              <a:t>” He declares, “</a:t>
            </a:r>
            <a:r>
              <a:rPr lang="en-US" sz="2700" i="1" dirty="0">
                <a:solidFill>
                  <a:srgbClr val="000000"/>
                </a:solidFill>
              </a:rPr>
              <a:t>can compare with that of</a:t>
            </a:r>
            <a:r>
              <a:rPr lang="en-US" sz="2700" dirty="0">
                <a:solidFill>
                  <a:srgbClr val="000000"/>
                </a:solidFill>
              </a:rPr>
              <a:t> justice</a:t>
            </a:r>
            <a:r>
              <a:rPr lang="en-US" sz="2700" i="1" dirty="0">
                <a:solidFill>
                  <a:srgbClr val="000000"/>
                </a:solidFill>
              </a:rPr>
              <a:t>. The organization of the world and the </a:t>
            </a:r>
            <a:r>
              <a:rPr lang="en-US" sz="2700" i="1" dirty="0" err="1">
                <a:solidFill>
                  <a:srgbClr val="000000"/>
                </a:solidFill>
              </a:rPr>
              <a:t>tranquillity</a:t>
            </a:r>
            <a:r>
              <a:rPr lang="en-US" sz="2700" i="1" dirty="0">
                <a:solidFill>
                  <a:srgbClr val="000000"/>
                </a:solidFill>
              </a:rPr>
              <a:t> of mankind depend upon it.</a:t>
            </a:r>
            <a:r>
              <a:rPr lang="en-US" sz="2700" dirty="0">
                <a:solidFill>
                  <a:srgbClr val="000000"/>
                </a:solidFill>
              </a:rPr>
              <a:t>” “</a:t>
            </a:r>
            <a:r>
              <a:rPr lang="en-US" sz="2700" i="1" dirty="0">
                <a:solidFill>
                  <a:srgbClr val="000000"/>
                </a:solidFill>
              </a:rPr>
              <a:t>O people of God!</a:t>
            </a:r>
            <a:r>
              <a:rPr lang="en-US" sz="2700" dirty="0">
                <a:solidFill>
                  <a:srgbClr val="000000"/>
                </a:solidFill>
              </a:rPr>
              <a:t>” He exclaims, “</a:t>
            </a:r>
            <a:r>
              <a:rPr lang="en-US" sz="2700" i="1" dirty="0">
                <a:solidFill>
                  <a:srgbClr val="000000"/>
                </a:solidFill>
              </a:rPr>
              <a:t>That which </a:t>
            </a:r>
            <a:r>
              <a:rPr lang="en-US" sz="2700" i="1" dirty="0" err="1">
                <a:solidFill>
                  <a:srgbClr val="000000"/>
                </a:solidFill>
              </a:rPr>
              <a:t>traineth</a:t>
            </a:r>
            <a:r>
              <a:rPr lang="en-US" sz="2700" i="1" dirty="0">
                <a:solidFill>
                  <a:srgbClr val="000000"/>
                </a:solidFill>
              </a:rPr>
              <a:t> the world is </a:t>
            </a:r>
            <a:r>
              <a:rPr lang="en-US" sz="2700" dirty="0">
                <a:solidFill>
                  <a:srgbClr val="000000"/>
                </a:solidFill>
              </a:rPr>
              <a:t>Justice</a:t>
            </a:r>
            <a:r>
              <a:rPr lang="en-US" sz="2700" i="1" dirty="0">
                <a:solidFill>
                  <a:srgbClr val="000000"/>
                </a:solidFill>
              </a:rPr>
              <a:t>, for it is upheld by two pillars, reward and punishment. These two pillars are the sources of life to the world.</a:t>
            </a:r>
            <a:r>
              <a:rPr lang="en-US" sz="2700" dirty="0">
                <a:solidFill>
                  <a:srgbClr val="000000"/>
                </a:solidFill>
              </a:rPr>
              <a:t>” “Justice</a:t>
            </a:r>
            <a:r>
              <a:rPr lang="en-US" sz="2700" i="1" dirty="0">
                <a:solidFill>
                  <a:srgbClr val="000000"/>
                </a:solidFill>
              </a:rPr>
              <a:t> and equity,</a:t>
            </a:r>
            <a:r>
              <a:rPr lang="en-US" sz="2700" dirty="0">
                <a:solidFill>
                  <a:srgbClr val="000000"/>
                </a:solidFill>
              </a:rPr>
              <a:t>” is yet another assertion, “</a:t>
            </a:r>
            <a:r>
              <a:rPr lang="en-US" sz="2700" i="1" dirty="0">
                <a:solidFill>
                  <a:srgbClr val="000000"/>
                </a:solidFill>
              </a:rPr>
              <a:t>are two guardians for the protection of man.</a:t>
            </a:r>
            <a:r>
              <a:rPr lang="en-US" sz="2700" i="1" dirty="0"/>
              <a:t> </a:t>
            </a:r>
            <a:br>
              <a:rPr lang="en-US" sz="2000" dirty="0"/>
            </a:br>
            <a:br>
              <a:rPr lang="en-US" sz="2000" dirty="0">
                <a:cs typeface="Calibri Light"/>
              </a:rPr>
            </a:br>
            <a:br>
              <a:rPr lang="en-US" sz="2000" dirty="0">
                <a:cs typeface="Calibri Light"/>
              </a:rPr>
            </a:br>
            <a:br>
              <a:rPr lang="en-US" sz="2000" dirty="0">
                <a:cs typeface="Calibri Light"/>
              </a:rPr>
            </a:br>
            <a:r>
              <a:rPr lang="en-US" sz="2000" dirty="0" err="1">
                <a:solidFill>
                  <a:srgbClr val="000000"/>
                </a:solidFill>
                <a:cs typeface="Calibri Light"/>
              </a:rPr>
              <a:t>Shoghi</a:t>
            </a:r>
            <a:r>
              <a:rPr lang="en-US" sz="2000" dirty="0">
                <a:solidFill>
                  <a:srgbClr val="000000"/>
                </a:solidFill>
                <a:cs typeface="Calibri Light"/>
              </a:rPr>
              <a:t> Effendi-The Advent of Divine Justice</a:t>
            </a:r>
            <a:endParaRPr lang="en-US" sz="2000" dirty="0">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0171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2"/>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379412" y="139305"/>
            <a:ext cx="11692695" cy="4419600"/>
          </a:xfrm>
        </p:spPr>
        <p:txBody>
          <a:bodyPr>
            <a:normAutofit/>
          </a:bodyPr>
          <a:lstStyle/>
          <a:p>
            <a:pPr algn="l"/>
            <a:r>
              <a:rPr lang="en-US" sz="2000" dirty="0">
                <a:solidFill>
                  <a:schemeClr val="bg1"/>
                </a:solidFill>
                <a:cs typeface="Calibri Light"/>
              </a:rPr>
              <a:t>                    					</a:t>
            </a:r>
            <a:r>
              <a:rPr lang="en-US" sz="1800" dirty="0">
                <a:solidFill>
                  <a:schemeClr val="bg1"/>
                </a:solidFill>
                <a:cs typeface="Calibri Light"/>
              </a:rPr>
              <a:t>10</a:t>
            </a:r>
            <a:r>
              <a:rPr lang="en-US" sz="2000" dirty="0">
                <a:solidFill>
                  <a:schemeClr val="bg1"/>
                </a:solidFill>
                <a:cs typeface="Calibri Light"/>
              </a:rPr>
              <a:t>                                         </a:t>
            </a:r>
            <a:br>
              <a:rPr lang="en-US" sz="2000" dirty="0">
                <a:solidFill>
                  <a:schemeClr val="bg1"/>
                </a:solidFill>
                <a:cs typeface="Calibri Light"/>
              </a:rPr>
            </a:br>
            <a:br>
              <a:rPr lang="en-US" sz="2000" dirty="0">
                <a:cs typeface="Calibri Light"/>
              </a:rPr>
            </a:br>
            <a:br>
              <a:rPr lang="en-US" sz="2000" dirty="0">
                <a:cs typeface="Calibri Light"/>
              </a:rPr>
            </a:br>
            <a:br>
              <a:rPr lang="en-US" sz="2000" dirty="0">
                <a:cs typeface="Calibri Light"/>
              </a:rPr>
            </a:br>
            <a:r>
              <a:rPr lang="en-US" sz="3600" dirty="0">
                <a:solidFill>
                  <a:srgbClr val="000000"/>
                </a:solidFill>
              </a:rPr>
              <a:t>Say: “O God, my God! Attire mine head with the crown of justice, and my temple with the ornament of equity. Thou, verily, art the Possessor of all gifts and bounties.</a:t>
            </a:r>
            <a:br>
              <a:rPr lang="en-US" sz="2000" dirty="0"/>
            </a:br>
            <a:r>
              <a:rPr lang="en-US" sz="2000" dirty="0"/>
              <a:t> </a:t>
            </a:r>
            <a:br>
              <a:rPr lang="en-US" sz="2000" dirty="0"/>
            </a:br>
            <a:br>
              <a:rPr lang="en-US" sz="2000" dirty="0">
                <a:cs typeface="Calibri Light"/>
              </a:rPr>
            </a:br>
            <a:br>
              <a:rPr lang="en-US" sz="2000" dirty="0">
                <a:cs typeface="Calibri Light"/>
              </a:rPr>
            </a:br>
            <a:br>
              <a:rPr lang="en-US" sz="2000" dirty="0">
                <a:cs typeface="Calibri Light"/>
              </a:rPr>
            </a:br>
            <a:r>
              <a:rPr lang="en-US" sz="2000" dirty="0">
                <a:solidFill>
                  <a:schemeClr val="bg1"/>
                </a:solidFill>
                <a:cs typeface="Calibri Light"/>
              </a:rPr>
              <a:t> - </a:t>
            </a:r>
            <a:r>
              <a:rPr lang="en-US" sz="2000" dirty="0" err="1">
                <a:solidFill>
                  <a:schemeClr val="bg1"/>
                </a:solidFill>
                <a:cs typeface="Calibri Light"/>
              </a:rPr>
              <a:t>Bahá'ulláh</a:t>
            </a:r>
            <a:r>
              <a:rPr lang="en-US" sz="2000" dirty="0">
                <a:solidFill>
                  <a:schemeClr val="bg1"/>
                </a:solidFill>
                <a:cs typeface="Calibri Light"/>
              </a:rPr>
              <a:t>, Epistle to the Son of the Wolf</a:t>
            </a:r>
            <a:br>
              <a:rPr lang="en-US" sz="2000" dirty="0">
                <a:solidFill>
                  <a:schemeClr val="bg1"/>
                </a:solidFill>
                <a:cs typeface="Calibri Light"/>
              </a:rPr>
            </a:br>
            <a:endParaRPr lang="en-US" sz="2000" dirty="0">
              <a:cs typeface="Calibri Light"/>
            </a:endParaRP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86863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close up of a flower&#10;&#10;Description generated with very high confidence">
            <a:extLst>
              <a:ext uri="{FF2B5EF4-FFF2-40B4-BE49-F238E27FC236}">
                <a16:creationId xmlns:a16="http://schemas.microsoft.com/office/drawing/2014/main" id="{3F1184E3-A606-4D8F-87B7-0B77488EFEA3}"/>
              </a:ext>
            </a:extLst>
          </p:cNvPr>
          <p:cNvPicPr>
            <a:picLocks noChangeAspect="1"/>
          </p:cNvPicPr>
          <p:nvPr/>
        </p:nvPicPr>
        <p:blipFill rotWithShape="1">
          <a:blip r:embed="rId3"/>
          <a:srcRect t="23371" r="9090" b="-1"/>
          <a:stretch/>
        </p:blipFill>
        <p:spPr>
          <a:xfrm>
            <a:off x="20" y="1"/>
            <a:ext cx="12188805"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8280" y="-1532548"/>
            <a:ext cx="4592270" cy="12188826"/>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404447" y="151469"/>
            <a:ext cx="11692695" cy="5328059"/>
          </a:xfrm>
        </p:spPr>
        <p:txBody>
          <a:bodyPr>
            <a:normAutofit/>
          </a:bodyPr>
          <a:lstStyle/>
          <a:p>
            <a:r>
              <a:rPr lang="en-US" sz="2000" dirty="0">
                <a:solidFill>
                  <a:schemeClr val="bg1"/>
                </a:solidFill>
                <a:cs typeface="Calibri Light"/>
              </a:rPr>
              <a:t>                                                                                               </a:t>
            </a:r>
            <a:br>
              <a:rPr lang="en-US" sz="2000" dirty="0">
                <a:solidFill>
                  <a:schemeClr val="bg1"/>
                </a:solidFill>
                <a:cs typeface="Calibri Light"/>
              </a:rPr>
            </a:br>
            <a:br>
              <a:rPr lang="en-US" sz="2000" dirty="0">
                <a:solidFill>
                  <a:schemeClr val="bg1"/>
                </a:solidFill>
                <a:cs typeface="Calibri Light"/>
              </a:rPr>
            </a:br>
            <a:br>
              <a:rPr lang="en-US" sz="2000" dirty="0">
                <a:cs typeface="Calibri Light"/>
              </a:rPr>
            </a:br>
            <a:br>
              <a:rPr lang="en-US" sz="2000" dirty="0">
                <a:cs typeface="Calibri Light"/>
              </a:rPr>
            </a:br>
            <a:r>
              <a:rPr lang="en-US" sz="2000" dirty="0">
                <a:hlinkClick r:id="rId4"/>
              </a:rPr>
              <a:t>https://www.youtube.com/watch?v=4dg2yxh40CY</a:t>
            </a:r>
            <a:br>
              <a:rPr lang="en-US" sz="2000" dirty="0"/>
            </a:br>
            <a:br>
              <a:rPr lang="en-US" sz="2000" dirty="0">
                <a:cs typeface="Calibri Light"/>
              </a:rPr>
            </a:br>
            <a:br>
              <a:rPr lang="en-US" sz="2000" dirty="0">
                <a:cs typeface="Calibri Light"/>
              </a:rPr>
            </a:br>
            <a:r>
              <a:rPr lang="en-US" sz="2000" dirty="0">
                <a:cs typeface="Calibri Light"/>
              </a:rPr>
              <a:t>In this Day Baha’u’llah</a:t>
            </a:r>
            <a:br>
              <a:rPr lang="en-US" sz="2000" dirty="0">
                <a:cs typeface="Calibri Light"/>
              </a:rPr>
            </a:br>
            <a:br>
              <a:rPr lang="en-US" sz="2000" dirty="0">
                <a:cs typeface="Calibri Light"/>
              </a:rPr>
            </a:br>
            <a:br>
              <a:rPr lang="en-US" sz="2000" dirty="0">
                <a:cs typeface="Calibri Light"/>
              </a:rPr>
            </a:br>
            <a:br>
              <a:rPr lang="en-US" sz="2000" dirty="0">
                <a:cs typeface="Calibri Light"/>
              </a:rPr>
            </a:br>
            <a:br>
              <a:rPr lang="en-US" sz="2000" dirty="0">
                <a:cs typeface="Calibri Light"/>
              </a:rPr>
            </a:br>
            <a:br>
              <a:rPr lang="en-US" sz="2000" dirty="0">
                <a:cs typeface="Calibri Light"/>
              </a:rPr>
            </a:br>
            <a:r>
              <a:rPr lang="en-US" sz="2000" dirty="0">
                <a:solidFill>
                  <a:schemeClr val="bg1"/>
                </a:solidFill>
                <a:cs typeface="Calibri Light"/>
              </a:rPr>
              <a:t>    </a:t>
            </a:r>
            <a:br>
              <a:rPr lang="en-US" sz="2000" dirty="0">
                <a:solidFill>
                  <a:schemeClr val="bg1"/>
                </a:solidFill>
                <a:cs typeface="Calibri Light"/>
              </a:rPr>
            </a:br>
            <a:br>
              <a:rPr lang="en-US" sz="2000" dirty="0">
                <a:solidFill>
                  <a:schemeClr val="bg1"/>
                </a:solidFill>
                <a:cs typeface="Calibri Light"/>
              </a:rPr>
            </a:br>
            <a:br>
              <a:rPr lang="en-US" sz="2000" dirty="0">
                <a:cs typeface="Calibri Light"/>
              </a:rPr>
            </a:br>
            <a:r>
              <a:rPr lang="en-US" sz="2000" dirty="0">
                <a:cs typeface="Calibri Light"/>
              </a:rPr>
              <a:t> </a:t>
            </a: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334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In This Day Baha￢ﾀﾙu￢ﾀﾙllah - Light of Unity Festival: Music Concert">
            <a:hlinkClick r:id="" action="ppaction://media"/>
            <a:extLst>
              <a:ext uri="{FF2B5EF4-FFF2-40B4-BE49-F238E27FC236}">
                <a16:creationId xmlns:a16="http://schemas.microsoft.com/office/drawing/2014/main" id="{468C9E2B-351C-4D4F-AD04-6DF6FB05ABC7}"/>
              </a:ext>
            </a:extLst>
          </p:cNvPr>
          <p:cNvPicPr>
            <a:picLocks noRot="1" noChangeAspect="1"/>
          </p:cNvPicPr>
          <p:nvPr>
            <a:videoFile r:link="rId1"/>
          </p:nvPr>
        </p:nvPicPr>
        <p:blipFill>
          <a:blip r:embed="rId5"/>
          <a:stretch>
            <a:fillRect/>
          </a:stretch>
        </p:blipFill>
        <p:spPr>
          <a:xfrm>
            <a:off x="1285345" y="723900"/>
            <a:ext cx="9618134" cy="5410200"/>
          </a:xfrm>
          <a:prstGeom prst="rect">
            <a:avLst/>
          </a:prstGeom>
        </p:spPr>
      </p:pic>
    </p:spTree>
    <p:extLst>
      <p:ext uri="{BB962C8B-B14F-4D97-AF65-F5344CB8AC3E}">
        <p14:creationId xmlns:p14="http://schemas.microsoft.com/office/powerpoint/2010/main" val="16132800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279</TotalTime>
  <Words>2054</Words>
  <Application>Microsoft Office PowerPoint</Application>
  <PresentationFormat>Custom</PresentationFormat>
  <Paragraphs>13</Paragraphs>
  <Slides>13</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Corbel</vt:lpstr>
      <vt:lpstr>Office Theme</vt:lpstr>
      <vt:lpstr>                                                                                                  https://www.youtube.com/watch?v=rpjF7lsHQmY&amp;list=PLEZRZb7taKmh4mO8T0310l_0oXHXKlAus&amp;index=3     Tu Eres              </vt:lpstr>
      <vt:lpstr>                                                                                                   1  O Lord my God! Assist Thy loved ones to be firm in Thy Faith, to walk in Thy ways, to be steadfast in Thy Cause. Give them Thy grace to withstand the onslaught of self and passion, to follow the light of divine guidance. Thou art the Powerful, the Gracious, the Self-Subsisting, the Bestower, the Compassionate, the Almighty, the All-Bountiful.   - 'Abdu'l-Bahá </vt:lpstr>
      <vt:lpstr>                                                                                                  2  The world is in great turmoil and the minds of its people are in a state of utter confusion. We entreat the Almighty that He may graciously illuminate them with the glory of His Justice, and enable them to discover that which will be profitable unto them at all times and under all conditions.    - Bahá'ulláh </vt:lpstr>
      <vt:lpstr>                                                                                          3   O son of man! If thine eyes be turned towards mercy, forsake the things that profit thee and cleave unto that which will profit mankind.  And if thine eyes be turned towards justice, choose thou for thy neighbour that which thou choosest for thyself. Humility exalteth man to the heaven of glory and power, whilst pride abaseth him to the depths of wretchedness and degradation.   - Bahá'ulláh, Tablets of Bahá'u'lláh, p.64 </vt:lpstr>
      <vt:lpstr>                                                                                   4  The light of men is Justice. Quench it not with the contrary winds of oppression and tyranny. The purpose of justice is the appearance of unity among men. The ocean of divine wisdom surgeth within this exalted word, while the books of the world cannot contain its inner significance. Were mankind to be adorned with this raiment, they would behold the day-star of utterance, 'On that day God will satisfy everyone out of His Abundance,' (Qur'án 4:129) shining resplendent above the horizon of the world.      - Bahá'u'lláh, Tablets of Bahá'ulláh, p. 66-67     </vt:lpstr>
      <vt:lpstr>                                                                                         5   Whoso cleaveth to justice, can, under no circumstances, transgress the limits of moderation. He discerneth the truth in all things, through the guidance of Him who is the All-Seeing. The civilization, so often vaunted by the learned exponents of arts and sciences, will, if allowed to overlap the bounds of moderation, bring great evil upon men.                - Bahá'u'lláh, Gleanings from the Writings of Bahá'u'lláh, p.342   </vt:lpstr>
      <vt:lpstr>                                                                                                       https://www.youtube.com/watch?v=UGusoQqpoSY    Ahdieh, Baha’u’llah           </vt:lpstr>
      <vt:lpstr>                                                                                    6    “The best beloved of all things in My sight is Justice; turn not away therefrom if thou desirest Me, and neglect it not that I may confide in thee. By its aid thou shalt see with thine own eyes and not through the eyes of others, and shalt know of thine own knowledge and not through the knowledge of thy neighbor. Ponder this in thy heart; how it behooveth thee to be. Verily justice is My gift to thee and the sign of My loving-kindness. Set it then before thine eyes.    -Bahá’u’lláh, The Arabic Hidden Words   </vt:lpstr>
      <vt:lpstr>                                                                                           7  Oh, friends of God, be living examples of justice! So that by the Mercy of God, the world may see in your actions that you manifest the attributes of justice and mercy.  “Justice is not limited, it is a universal quality. Its operation must be carried out in all classes, from the highest to the lowest. Justice must be sacred, and the rights of all the people must be considered. Desire for others only that which you desire for yourselves. Then shall we rejoice in the Sun of Justice, which shines from the Horizon of God.”    -‘Abdu’l-Bahá, Paris Talks, p. 159-160      </vt:lpstr>
      <vt:lpstr>      8    Know thou, of a truth,” He significantly affirms, “these great oppressions that have befallen the world are preparing it for the advent of the Most Great Justice.” “Say,” He again asserts, “He hath appeared with that Justice wherewith mankind hath been adorned, and yet the people are, for the most part, asleep.”     Shoghi Effendi-The Advent of Divine Justice     </vt:lpstr>
      <vt:lpstr>                                                                                        9    The light of men is Justice,” He moreover states, “Quench it not with the contrary winds of oppression and tyranny. The purpose of justice is the appearance of unity among men.” “No radiance,” He declares, “can compare with that of justice. The organization of the world and the tranquillity of mankind depend upon it.” “O people of God!” He exclaims, “That which traineth the world is Justice, for it is upheld by two pillars, reward and punishment. These two pillars are the sources of life to the world.” “Justice and equity,” is yet another assertion, “are two guardians for the protection of man.     Shoghi Effendi-The Advent of Divine Justice</vt:lpstr>
      <vt:lpstr>                         10                                             Say: “O God, my God! Attire mine head with the crown of justice, and my temple with the ornament of equity. Thou, verily, art the Possessor of all gifts and bounties.       - Bahá'ulláh, Epistle to the Son of the Wolf </vt:lpstr>
      <vt:lpstr>                                                                                                   https://www.youtube.com/watch?v=4dg2yxh40CY   In this Day Baha’u’llah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Phil</cp:lastModifiedBy>
  <cp:revision>562</cp:revision>
  <dcterms:created xsi:type="dcterms:W3CDTF">2020-06-18T19:06:49Z</dcterms:created>
  <dcterms:modified xsi:type="dcterms:W3CDTF">2020-06-26T23:09:30Z</dcterms:modified>
</cp:coreProperties>
</file>