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80" r:id="rId1"/>
  </p:sldMasterIdLst>
  <p:sldIdLst>
    <p:sldId id="256" r:id="rId2"/>
    <p:sldId id="257" r:id="rId3"/>
    <p:sldId id="258" r:id="rId4"/>
    <p:sldId id="259" r:id="rId5"/>
    <p:sldId id="267" r:id="rId6"/>
    <p:sldId id="260" r:id="rId7"/>
    <p:sldId id="261" r:id="rId8"/>
    <p:sldId id="262" r:id="rId9"/>
    <p:sldId id="263" r:id="rId10"/>
    <p:sldId id="264" r:id="rId11"/>
    <p:sldId id="265" r:id="rId12"/>
    <p:sldId id="266" r:id="rId13"/>
    <p:sldId id="268"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27BF740-CF6C-415E-9023-B438F30F564B}" v="41" dt="2020-05-20T00:10:27.682"/>
    <p1510:client id="{2B43EF52-8746-473B-AE75-54FC4DD8BCAA}" v="142" dt="2020-05-20T00:27:53.280"/>
    <p1510:client id="{41843CF7-EB36-46EC-806E-3A4A92D9314A}" v="2437" dt="2020-05-19T17:49:49.22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72" autoAdjust="0"/>
    <p:restoredTop sz="94660"/>
  </p:normalViewPr>
  <p:slideViewPr>
    <p:cSldViewPr snapToGrid="0">
      <p:cViewPr varScale="1">
        <p:scale>
          <a:sx n="116" d="100"/>
          <a:sy n="116" d="100"/>
        </p:scale>
        <p:origin x="108" y="41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6" name="Rectangle 15"/>
          <p:cNvSpPr/>
          <p:nvPr/>
        </p:nvSpPr>
        <p:spPr>
          <a:xfrm>
            <a:off x="1" y="0"/>
            <a:ext cx="12192000" cy="6858000"/>
          </a:xfrm>
          <a:prstGeom prst="rect">
            <a:avLst/>
          </a:prstGeom>
          <a:blipFill dpi="0" rotWithShape="1">
            <a:blip r:embed="rId2">
              <a:alphaModFix amt="40000"/>
              <a:duotone>
                <a:schemeClr val="accent1">
                  <a:shade val="45000"/>
                  <a:satMod val="135000"/>
                </a:schemeClr>
                <a:prstClr val="white"/>
              </a:duotone>
            </a:blip>
            <a:srcRect/>
            <a:tile tx="-133350" ty="330200" sx="85000" sy="85000" flip="xy"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lumMod val="85000"/>
                  <a:lumOff val="15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lumMod val="85000"/>
                  <a:lumOff val="15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lumMod val="85000"/>
                  <a:lumOff val="15000"/>
                </a:schemeClr>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en-US" dirty="0"/>
              <a:t>Click to edit Master title style</a:t>
            </a:r>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2">
                    <a:lumMod val="75000"/>
                  </a:schemeClr>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rgbClr val="FFFFFF"/>
                </a:solidFill>
                <a:latin typeface="+mn-lt"/>
              </a:defRPr>
            </a:lvl1pPr>
          </a:lstStyle>
          <a:p>
            <a:fld id="{A76EB9D5-7E1A-4433-8B21-2237CC26FA2C}" type="datetimeFigureOut">
              <a:rPr lang="en-US" dirty="0"/>
              <a:t>5/22/2020</a:t>
            </a:fld>
            <a:endParaRPr lang="en-US" dirty="0"/>
          </a:p>
        </p:txBody>
      </p:sp>
      <p:sp>
        <p:nvSpPr>
          <p:cNvPr id="21" name="Footer Placeholder 20"/>
          <p:cNvSpPr>
            <a:spLocks noGrp="1"/>
          </p:cNvSpPr>
          <p:nvPr>
            <p:ph type="ftr" sz="quarter" idx="11"/>
          </p:nvPr>
        </p:nvSpPr>
        <p:spPr>
          <a:xfrm>
            <a:off x="1453896" y="5212080"/>
            <a:ext cx="5905500" cy="228600"/>
          </a:xfrm>
        </p:spPr>
        <p:txBody>
          <a:bodyPr/>
          <a:lstStyle>
            <a:lvl1pPr algn="l">
              <a:defRPr>
                <a:solidFill>
                  <a:schemeClr val="tx1">
                    <a:lumMod val="75000"/>
                    <a:lumOff val="25000"/>
                  </a:schemeClr>
                </a:solidFill>
              </a:defRPr>
            </a:lvl1pPr>
          </a:lstStyle>
          <a:p>
            <a:endParaRPr lang="en-US" dirty="0"/>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fld id="{4FAB73BC-B049-4115-A692-8D63A059BFB8}" type="slidenum">
              <a:rPr lang="en-US" dirty="0"/>
              <a:pPr/>
              <a:t>‹#›</a:t>
            </a:fld>
            <a:endParaRPr lang="en-US" dirty="0"/>
          </a:p>
        </p:txBody>
      </p:sp>
    </p:spTree>
    <p:extLst>
      <p:ext uri="{BB962C8B-B14F-4D97-AF65-F5344CB8AC3E}">
        <p14:creationId xmlns:p14="http://schemas.microsoft.com/office/powerpoint/2010/main" val="1522154901"/>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539EF837-FEDB-44F2-8FB5-4F56FC548A33}" type="datetimeFigureOut">
              <a:rPr lang="en-US" dirty="0"/>
              <a:t>5/22/2020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725416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16" name="Rectangle 15"/>
          <p:cNvSpPr/>
          <p:nvPr/>
        </p:nvSpPr>
        <p:spPr>
          <a:xfrm>
            <a:off x="11784" y="0"/>
            <a:ext cx="12192000" cy="6858000"/>
          </a:xfrm>
          <a:prstGeom prst="rect">
            <a:avLst/>
          </a:prstGeom>
          <a:blipFill dpi="0" rotWithShape="1">
            <a:blip r:embed="rId2">
              <a:alphaModFix amt="40000"/>
              <a:duotone>
                <a:schemeClr val="accent2">
                  <a:shade val="45000"/>
                  <a:satMod val="135000"/>
                </a:schemeClr>
                <a:prstClr val="white"/>
              </a:duotone>
            </a:blip>
            <a:srcRect/>
            <a:tile tx="-133350" ty="330200" sx="85000" sy="85000" flip="xy"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accent2">
                  <a:lumMod val="50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accent2">
                  <a:lumMod val="50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accent2">
                  <a:lumMod val="50000"/>
                </a:schemeClr>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en-US" dirty="0"/>
              <a:t>Click to edit Master title style</a:t>
            </a:r>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tabLst>
                <a:tab pos="2633663" algn="l"/>
              </a:tabLst>
              <a:defRPr sz="1600">
                <a:solidFill>
                  <a:schemeClr val="tx2"/>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rgbClr val="FFFFFF"/>
                </a:solidFill>
                <a:latin typeface="+mn-lt"/>
                <a:ea typeface="+mn-ea"/>
                <a:cs typeface="+mn-cs"/>
              </a:defRPr>
            </a:lvl1pPr>
          </a:lstStyle>
          <a:p>
            <a:fld id="{4EC2AB55-62C0-407E-B706-C907B44B0BFC}" type="datetimeFigureOut">
              <a:rPr lang="en-US" dirty="0"/>
              <a:t>5/22/2020</a:t>
            </a:fld>
            <a:endParaRPr lang="en-US" dirty="0"/>
          </a:p>
        </p:txBody>
      </p:sp>
      <p:sp>
        <p:nvSpPr>
          <p:cNvPr id="5" name="Footer Placeholder 4"/>
          <p:cNvSpPr>
            <a:spLocks noGrp="1"/>
          </p:cNvSpPr>
          <p:nvPr>
            <p:ph type="ftr" sz="quarter" idx="11"/>
          </p:nvPr>
        </p:nvSpPr>
        <p:spPr>
          <a:xfrm>
            <a:off x="1453896" y="5212080"/>
            <a:ext cx="5907024" cy="228600"/>
          </a:xfrm>
        </p:spPr>
        <p:txBody>
          <a:bodyPr/>
          <a:lstStyle>
            <a:lvl1pPr algn="l">
              <a:defRPr/>
            </a:lvl1pPr>
          </a:lstStyle>
          <a:p>
            <a:endParaRPr lang="en-US" dirty="0"/>
          </a:p>
        </p:txBody>
      </p:sp>
      <p:sp>
        <p:nvSpPr>
          <p:cNvPr id="6" name="Slide Number Placeholder 5"/>
          <p:cNvSpPr>
            <a:spLocks noGrp="1"/>
          </p:cNvSpPr>
          <p:nvPr>
            <p:ph type="sldNum" sz="quarter" idx="12"/>
          </p:nvPr>
        </p:nvSpPr>
        <p:spPr>
          <a:xfrm>
            <a:off x="8604504" y="5212080"/>
            <a:ext cx="2112264" cy="228600"/>
          </a:xfrm>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3017684487"/>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69FBB33F-FEF5-4E73-A5F9-307689FE77C6}" type="datetimeFigureOut">
              <a:rPr lang="en-US" dirty="0"/>
              <a:t>5/22/2020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26348596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800" b="0">
                <a:solidFill>
                  <a:schemeClr val="tx2"/>
                </a:solidFill>
                <a:latin typeface="+mn-lt"/>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800" b="0">
                <a:solidFill>
                  <a:schemeClr val="tx2"/>
                </a:solidFill>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A64B5FA4-F0B8-4D71-BC92-932E3A1502F8}" type="datetimeFigureOut">
              <a:rPr lang="en-US" dirty="0"/>
              <a:t>5/22/2020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26748322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Date Placeholder 2"/>
          <p:cNvSpPr>
            <a:spLocks noGrp="1"/>
          </p:cNvSpPr>
          <p:nvPr>
            <p:ph type="dt" sz="half" idx="10"/>
          </p:nvPr>
        </p:nvSpPr>
        <p:spPr/>
        <p:txBody>
          <a:bodyPr/>
          <a:lstStyle/>
          <a:p>
            <a:fld id="{4FD89F80-C2CE-4D6A-80E4-D3515AD92BC6}" type="datetimeFigureOut">
              <a:rPr lang="en-US" dirty="0"/>
              <a:t>5/22/2020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41614155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E4220E-EF40-477E-B84C-637FC7CE78DB}" type="datetimeFigureOut">
              <a:rPr lang="en-US" dirty="0"/>
              <a:t>5/22/2020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37057380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5" name="Rectangle 14"/>
          <p:cNvSpPr/>
          <p:nvPr/>
        </p:nvSpPr>
        <p:spPr>
          <a:xfrm>
            <a:off x="9020386" y="237744"/>
            <a:ext cx="2926080"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chemeClr val="tx1"/>
                </a:solidFill>
                <a:effectLst/>
                <a:latin typeface="+mj-lt"/>
                <a:ea typeface="+mn-ea"/>
                <a:cs typeface="+mn-cs"/>
              </a:defRPr>
            </a:lvl1pPr>
          </a:lstStyle>
          <a:p>
            <a:r>
              <a:rPr lang="en-US" dirty="0"/>
              <a:t>Click to edit Master title style</a:t>
            </a:r>
          </a:p>
        </p:txBody>
      </p:sp>
      <p:sp>
        <p:nvSpPr>
          <p:cNvPr id="3" name="Content Placeholder 2"/>
          <p:cNvSpPr>
            <a:spLocks noGrp="1"/>
          </p:cNvSpPr>
          <p:nvPr>
            <p:ph idx="1"/>
          </p:nvPr>
        </p:nvSpPr>
        <p:spPr>
          <a:xfrm>
            <a:off x="685800" y="609600"/>
            <a:ext cx="7772400" cy="5334000"/>
          </a:xfrm>
        </p:spPr>
        <p:txBody>
          <a:bodyPr/>
          <a:lstStyle>
            <a:lvl1pPr>
              <a:defRPr sz="19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8" name="Date Placeholder 7"/>
          <p:cNvSpPr>
            <a:spLocks noGrp="1"/>
          </p:cNvSpPr>
          <p:nvPr>
            <p:ph type="dt" sz="half" idx="10"/>
          </p:nvPr>
        </p:nvSpPr>
        <p:spPr/>
        <p:txBody>
          <a:bodyPr/>
          <a:lstStyle/>
          <a:p>
            <a:fld id="{FD0B8D63-E026-4E54-B301-C824E1BD14F3}" type="datetimeFigureOut">
              <a:rPr lang="en-US" dirty="0"/>
              <a:t>5/22/2020</a:t>
            </a:fld>
            <a:endParaRPr lang="en-US" dirty="0"/>
          </a:p>
        </p:txBody>
      </p:sp>
      <p:sp>
        <p:nvSpPr>
          <p:cNvPr id="9" name="Footer Placeholder 8"/>
          <p:cNvSpPr>
            <a:spLocks noGrp="1"/>
          </p:cNvSpPr>
          <p:nvPr>
            <p:ph type="ftr" sz="quarter" idx="11"/>
          </p:nvPr>
        </p:nvSpPr>
        <p:spPr/>
        <p:txBody>
          <a:bodyPr/>
          <a:lstStyle>
            <a:lvl1pPr algn="r">
              <a:defRPr/>
            </a:lvl1pPr>
          </a:lstStyle>
          <a:p>
            <a:endParaRPr lang="en-US" dirty="0"/>
          </a:p>
        </p:txBody>
      </p:sp>
      <p:sp>
        <p:nvSpPr>
          <p:cNvPr id="11" name="Slide Number Placeholder 10"/>
          <p:cNvSpPr>
            <a:spLocks noGrp="1"/>
          </p:cNvSpPr>
          <p:nvPr>
            <p:ph type="sldNum" sz="quarter" idx="12"/>
          </p:nvPr>
        </p:nvSpPr>
        <p:spPr>
          <a:xfrm>
            <a:off x="10396728" y="6227064"/>
            <a:ext cx="1463040" cy="256032"/>
          </a:xfrm>
        </p:spPr>
        <p:txBody>
          <a:bodyPr/>
          <a:lstStyle/>
          <a:p>
            <a:fld id="{4FAB73BC-B049-4115-A692-8D63A059BFB8}" type="slidenum">
              <a:rPr lang="en-US" dirty="0"/>
              <a:pPr/>
              <a:t>‹#›</a:t>
            </a:fld>
            <a:endParaRPr lang="en-US" dirty="0"/>
          </a:p>
        </p:txBody>
      </p:sp>
      <p:sp>
        <p:nvSpPr>
          <p:cNvPr id="12" name="Rectangle 11"/>
          <p:cNvSpPr/>
          <p:nvPr/>
        </p:nvSpPr>
        <p:spPr>
          <a:xfrm>
            <a:off x="9157546" y="374904"/>
            <a:ext cx="2651760"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1421714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chemeClr val="tx1"/>
                </a:solidFill>
                <a:latin typeface="+mj-lt"/>
              </a:defRPr>
            </a:lvl1pPr>
          </a:lstStyle>
          <a:p>
            <a:r>
              <a:rPr lang="en-US" dirty="0"/>
              <a:t>Click to edit Master title style</a:t>
            </a:r>
          </a:p>
        </p:txBody>
      </p:sp>
      <p:sp>
        <p:nvSpPr>
          <p:cNvPr id="3" name="Picture Placeholder 2"/>
          <p:cNvSpPr>
            <a:spLocks noGrp="1" noChangeAspect="1"/>
          </p:cNvSpPr>
          <p:nvPr>
            <p:ph type="pic" idx="1"/>
          </p:nvPr>
        </p:nvSpPr>
        <p:spPr>
          <a:xfrm>
            <a:off x="228599" y="237744"/>
            <a:ext cx="8531352" cy="6382512"/>
          </a:xfrm>
          <a:solidFill>
            <a:schemeClr val="accent6">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9050" dist="6350" dir="2700000" algn="tl" rotWithShape="0">
                    <a:prstClr val="black">
                      <a:alpha val="40000"/>
                    </a:prstClr>
                  </a:outerShdw>
                </a:effectLst>
              </a:defRPr>
            </a:lvl1pPr>
          </a:lstStyle>
          <a:p>
            <a:fld id="{6C423185-9573-406A-8068-0AB4F2335019}" type="datetimeFigureOut">
              <a:rPr lang="en-US" dirty="0"/>
              <a:t>5/22/2020</a:t>
            </a:fld>
            <a:endParaRPr lang="en-US" dirty="0"/>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9050" dist="6350" dir="2700000" algn="tl" rotWithShape="0">
                    <a:prstClr val="black">
                      <a:alpha val="40000"/>
                    </a:prstClr>
                  </a:outerShdw>
                </a:effectLst>
                <a:latin typeface="+mn-lt"/>
                <a:ea typeface="+mn-ea"/>
                <a:cs typeface="+mn-cs"/>
              </a:defRPr>
            </a:lvl1pPr>
          </a:lstStyle>
          <a:p>
            <a:endParaRPr lang="en-US" dirty="0"/>
          </a:p>
        </p:txBody>
      </p:sp>
      <p:sp>
        <p:nvSpPr>
          <p:cNvPr id="7" name="Slide Number Placeholder 6"/>
          <p:cNvSpPr>
            <a:spLocks noGrp="1"/>
          </p:cNvSpPr>
          <p:nvPr>
            <p:ph type="sldNum" sz="quarter" idx="12"/>
          </p:nvPr>
        </p:nvSpPr>
        <p:spPr>
          <a:xfrm>
            <a:off x="10396728" y="6227064"/>
            <a:ext cx="1463040" cy="256032"/>
          </a:xfrm>
        </p:spPr>
        <p:txBody>
          <a:bodyPr/>
          <a:lstStyle/>
          <a:p>
            <a:fld id="{4FAB73BC-B049-4115-A692-8D63A059BFB8}" type="slidenum">
              <a:rPr lang="en-US" dirty="0"/>
              <a:pPr/>
              <a:t>‹#›</a:t>
            </a:fld>
            <a:endParaRPr lang="en-US" dirty="0"/>
          </a:p>
        </p:txBody>
      </p:sp>
      <p:sp>
        <p:nvSpPr>
          <p:cNvPr id="10" name="Rectangle 9"/>
          <p:cNvSpPr/>
          <p:nvPr/>
        </p:nvSpPr>
        <p:spPr>
          <a:xfrm>
            <a:off x="9157546" y="374904"/>
            <a:ext cx="2651760"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1758733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62598A19-B9D6-4696-A74D-9FEF900C8B6A}" type="datetimeFigureOut">
              <a:rPr lang="en-US" dirty="0"/>
              <a:t>5/22/2020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30884151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dirty="0"/>
              <a:t>Click to edit Master title style</a:t>
            </a:r>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9A205100-39B0-4914-BBD6-34F267582565}" type="datetimeFigureOut">
              <a:rPr lang="en-US" dirty="0"/>
              <a:t>5/22/2020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36459418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389464" y="6214535"/>
            <a:ext cx="2743200" cy="256032"/>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fld id="{6C5516DA-9D86-4E1E-A623-C11F9F74EB59}" type="datetimeFigureOut">
              <a:rPr lang="en-US" dirty="0"/>
              <a:t>5/22/2020</a:t>
            </a:fld>
            <a:endParaRPr lang="en-US" dirty="0"/>
          </a:p>
        </p:txBody>
      </p:sp>
      <p:sp>
        <p:nvSpPr>
          <p:cNvPr id="5" name="Footer Placeholder 4"/>
          <p:cNvSpPr>
            <a:spLocks noGrp="1"/>
          </p:cNvSpPr>
          <p:nvPr>
            <p:ph type="ftr" sz="quarter" idx="3"/>
          </p:nvPr>
        </p:nvSpPr>
        <p:spPr>
          <a:xfrm>
            <a:off x="3489960" y="6214535"/>
            <a:ext cx="5212080" cy="256032"/>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endParaRPr lang="en-US" dirty="0"/>
          </a:p>
        </p:txBody>
      </p:sp>
      <p:sp>
        <p:nvSpPr>
          <p:cNvPr id="6" name="Slide Number Placeholder 5"/>
          <p:cNvSpPr>
            <a:spLocks noGrp="1"/>
          </p:cNvSpPr>
          <p:nvPr>
            <p:ph type="sldNum" sz="quarter" idx="4"/>
          </p:nvPr>
        </p:nvSpPr>
        <p:spPr>
          <a:xfrm>
            <a:off x="10348535" y="6214535"/>
            <a:ext cx="1463040" cy="256032"/>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4FAB73BC-B049-4115-A692-8D63A059BFB8}" type="slidenum">
              <a:rPr lang="en-US" dirty="0"/>
              <a:pPr/>
              <a:t>‹#›</a:t>
            </a:fld>
            <a:endParaRPr lang="en-US" dirty="0"/>
          </a:p>
        </p:txBody>
      </p:sp>
      <p:sp>
        <p:nvSpPr>
          <p:cNvPr id="8" name="Rectangle 7"/>
          <p:cNvSpPr/>
          <p:nvPr/>
        </p:nvSpPr>
        <p:spPr>
          <a:xfrm>
            <a:off x="371856" y="374904"/>
            <a:ext cx="11448288" cy="6108192"/>
          </a:xfrm>
          <a:prstGeom prst="rect">
            <a:avLst/>
          </a:prstGeom>
          <a:noFill/>
          <a:ln w="6350" cap="sq" cmpd="sng" algn="ctr">
            <a:solidFill>
              <a:schemeClr val="tx1">
                <a:lumMod val="75000"/>
                <a:lumOff val="25000"/>
              </a:schemeClr>
            </a:solidFill>
            <a:prstDash val="solid"/>
            <a:miter lim="800000"/>
          </a:ln>
          <a:effectLst/>
        </p:spPr>
      </p:sp>
    </p:spTree>
    <p:extLst>
      <p:ext uri="{BB962C8B-B14F-4D97-AF65-F5344CB8AC3E}">
        <p14:creationId xmlns:p14="http://schemas.microsoft.com/office/powerpoint/2010/main" val="2745623765"/>
      </p:ext>
    </p:extLst>
  </p:cSld>
  <p:clrMap bg1="lt1" tx1="dk1" bg2="lt2" tx2="dk2" accent1="accent1" accent2="accent2" accent3="accent3" accent4="accent4" accent5="accent5" accent6="accent6" hlink="hlink" folHlink="folHlink"/>
  <p:sldLayoutIdLst>
    <p:sldLayoutId id="2147483881" r:id="rId1"/>
    <p:sldLayoutId id="2147483882" r:id="rId2"/>
    <p:sldLayoutId id="2147483883" r:id="rId3"/>
    <p:sldLayoutId id="2147483884" r:id="rId4"/>
    <p:sldLayoutId id="2147483885" r:id="rId5"/>
    <p:sldLayoutId id="2147483886" r:id="rId6"/>
    <p:sldLayoutId id="2147483887" r:id="rId7"/>
    <p:sldLayoutId id="2147483888" r:id="rId8"/>
    <p:sldLayoutId id="2147483889" r:id="rId9"/>
    <p:sldLayoutId id="2147483890" r:id="rId10"/>
    <p:sldLayoutId id="2147483891" r:id="rId11"/>
  </p:sldLayoutIdLst>
  <p:hf sldNum="0" hdr="0" ftr="0" dt="0"/>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1.xml"/><Relationship Id="rId1" Type="http://schemas.openxmlformats.org/officeDocument/2006/relationships/video" Target="https://www.youtube.com/embed/videoseries?list=RDEvl6ATp0AgA"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1.xml"/><Relationship Id="rId1" Type="http://schemas.openxmlformats.org/officeDocument/2006/relationships/video" Target="https://www.youtube.com/embed/81eJ7ysdrTk?feature=oembed"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hade val="92000"/>
                <a:satMod val="160000"/>
              </a:schemeClr>
            </a:gs>
            <a:gs pos="77000">
              <a:schemeClr val="bg2">
                <a:tint val="100000"/>
                <a:shade val="73000"/>
                <a:satMod val="155000"/>
              </a:schemeClr>
            </a:gs>
            <a:gs pos="100000">
              <a:schemeClr val="bg2">
                <a:tint val="100000"/>
                <a:shade val="67000"/>
                <a:satMod val="145000"/>
              </a:schemeClr>
            </a:gs>
          </a:gsLst>
          <a:lin ang="5400000" scaled="0"/>
        </a:gra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414792" y="1356555"/>
            <a:ext cx="9362416" cy="4088655"/>
          </a:xfrm>
        </p:spPr>
        <p:txBody>
          <a:bodyPr vert="horz" lIns="91440" tIns="45720" rIns="91440" bIns="45720" rtlCol="0" anchor="t">
            <a:noAutofit/>
          </a:bodyPr>
          <a:lstStyle/>
          <a:p>
            <a:pPr>
              <a:lnSpc>
                <a:spcPct val="90000"/>
              </a:lnSpc>
              <a:spcAft>
                <a:spcPts val="600"/>
              </a:spcAft>
            </a:pPr>
            <a:r>
              <a:rPr lang="en-US" dirty="0">
                <a:cs typeface="Calibri"/>
              </a:rPr>
              <a:t>1.</a:t>
            </a:r>
          </a:p>
          <a:p>
            <a:pPr>
              <a:lnSpc>
                <a:spcPct val="90000"/>
              </a:lnSpc>
              <a:spcAft>
                <a:spcPts val="600"/>
              </a:spcAft>
            </a:pPr>
            <a:endParaRPr lang="en-US" dirty="0">
              <a:cs typeface="Calibri"/>
            </a:endParaRPr>
          </a:p>
          <a:p>
            <a:pPr algn="just">
              <a:lnSpc>
                <a:spcPct val="90000"/>
              </a:lnSpc>
              <a:spcAft>
                <a:spcPts val="600"/>
              </a:spcAft>
            </a:pPr>
            <a:r>
              <a:rPr lang="en-US" dirty="0">
                <a:cs typeface="Calibri"/>
              </a:rPr>
              <a:t>   </a:t>
            </a:r>
            <a:r>
              <a:rPr lang="en-US" sz="1800" dirty="0">
                <a:cs typeface="Calibri"/>
              </a:rPr>
              <a:t>O God, my God! I beg of Thee by the ocean of Thy healing, and by the splendors of the Daystar of Thy grace, and by Thy Name through which Thou didst subdue Thy servants, and by the pervasive power of Thy most exalted Word and the potency of Thy most august Pen, and by Thy mercy that hath preceded the creation of all who are in heaven and on earth, to purge me with the waters of thy bounty from every affliction and disorder, and from all weakness and feebleness.</a:t>
            </a:r>
          </a:p>
          <a:p>
            <a:pPr algn="just">
              <a:lnSpc>
                <a:spcPct val="90000"/>
              </a:lnSpc>
              <a:spcAft>
                <a:spcPts val="600"/>
              </a:spcAft>
            </a:pPr>
            <a:r>
              <a:rPr lang="en-US" sz="1800" dirty="0">
                <a:cs typeface="Calibri"/>
              </a:rPr>
              <a:t>   Thou seest, O my Lord, Thy suppliant waiting at the door of Thy bounty, and him who hath set his hopes on Thee clinging to the cord of Thy generosity. Deny him not, I beseech Thee, the things he seeketh from the ocean of Thy grace and the Daystar of Thy loving-kindness. </a:t>
            </a:r>
          </a:p>
          <a:p>
            <a:pPr algn="just">
              <a:lnSpc>
                <a:spcPct val="90000"/>
              </a:lnSpc>
              <a:spcAft>
                <a:spcPts val="600"/>
              </a:spcAft>
            </a:pPr>
            <a:r>
              <a:rPr lang="en-US" sz="1800" dirty="0">
                <a:cs typeface="Calibri"/>
              </a:rPr>
              <a:t>   Powerful art Thou to do what pleaseth Thee. There is none other God save Thee, the Ever-Forgiving, the Most Generous. </a:t>
            </a:r>
          </a:p>
          <a:p>
            <a:pPr algn="r">
              <a:lnSpc>
                <a:spcPct val="90000"/>
              </a:lnSpc>
              <a:spcAft>
                <a:spcPts val="600"/>
              </a:spcAft>
            </a:pPr>
            <a:r>
              <a:rPr lang="en-US" sz="1800" dirty="0">
                <a:cs typeface="Calibri"/>
              </a:rPr>
              <a:t>- Bahá'u'lláh</a:t>
            </a:r>
          </a:p>
          <a:p>
            <a:pPr>
              <a:lnSpc>
                <a:spcPct val="90000"/>
              </a:lnSpc>
              <a:spcAft>
                <a:spcPts val="600"/>
              </a:spcAft>
            </a:pPr>
            <a:endParaRPr lang="en-US" sz="1800" dirty="0">
              <a:cs typeface="Calibri"/>
            </a:endParaRPr>
          </a:p>
        </p:txBody>
      </p:sp>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85454" y="1424382"/>
            <a:ext cx="9342104" cy="5171564"/>
          </a:xfrm>
        </p:spPr>
        <p:txBody>
          <a:bodyPr vert="horz" lIns="91440" tIns="45720" rIns="91440" bIns="45720" rtlCol="0" anchor="t">
            <a:normAutofit/>
          </a:bodyPr>
          <a:lstStyle/>
          <a:p>
            <a:r>
              <a:rPr lang="en-US" dirty="0">
                <a:cs typeface="Calibri"/>
              </a:rPr>
              <a:t>2.</a:t>
            </a:r>
          </a:p>
          <a:p>
            <a:endParaRPr lang="en-US" dirty="0">
              <a:cs typeface="Calibri"/>
            </a:endParaRPr>
          </a:p>
          <a:p>
            <a:pPr algn="just"/>
            <a:r>
              <a:rPr lang="en-US" dirty="0">
                <a:cs typeface="Calibri"/>
              </a:rPr>
              <a:t>   </a:t>
            </a:r>
            <a:r>
              <a:rPr lang="en-US" sz="2800" dirty="0">
                <a:cs typeface="Calibri"/>
              </a:rPr>
              <a:t>And if thou art looking for the divine remedy which will cure the spirit of man of all diseases and make him obtain the health of the Divine Kingdom, know that it is the precepts and teachings of God. Take the greatest care of them.</a:t>
            </a:r>
          </a:p>
          <a:p>
            <a:pPr algn="r"/>
            <a:r>
              <a:rPr lang="en-US" sz="2800" dirty="0">
                <a:cs typeface="Calibri"/>
              </a:rPr>
              <a:t> - 'Abdu'l-Bahá</a:t>
            </a:r>
          </a:p>
        </p:txBody>
      </p:sp>
    </p:spTree>
    <p:extLst>
      <p:ext uri="{BB962C8B-B14F-4D97-AF65-F5344CB8AC3E}">
        <p14:creationId xmlns:p14="http://schemas.microsoft.com/office/powerpoint/2010/main" val="11876089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420090" y="1545609"/>
            <a:ext cx="9264172" cy="3941974"/>
          </a:xfrm>
        </p:spPr>
        <p:txBody>
          <a:bodyPr vert="horz" lIns="91440" tIns="45720" rIns="91440" bIns="45720" rtlCol="0" anchor="t">
            <a:normAutofit lnSpcReduction="10000"/>
          </a:bodyPr>
          <a:lstStyle/>
          <a:p>
            <a:r>
              <a:rPr lang="en-US" dirty="0">
                <a:cs typeface="Calibri"/>
              </a:rPr>
              <a:t>3.</a:t>
            </a:r>
          </a:p>
          <a:p>
            <a:endParaRPr lang="en-US" dirty="0">
              <a:cs typeface="Calibri"/>
            </a:endParaRPr>
          </a:p>
          <a:p>
            <a:pPr algn="just"/>
            <a:r>
              <a:rPr lang="en-US" dirty="0">
                <a:cs typeface="Calibri"/>
              </a:rPr>
              <a:t>   </a:t>
            </a:r>
            <a:r>
              <a:rPr lang="en-US" sz="2800" dirty="0">
                <a:cs typeface="Calibri"/>
              </a:rPr>
              <a:t>When I speak of health, I refer to spiritual health. The health of the body is impermanent. However carefully one seeks to preserve it, he will inevitably some time become ill – his body broken. But spiritual health passeth not away; it is attained when the spirit of man is delivered from the conditions of this darkened world, and becomes enveloped and permeated by divine qualities. </a:t>
            </a:r>
          </a:p>
          <a:p>
            <a:pPr algn="r"/>
            <a:r>
              <a:rPr lang="en-US" sz="2800" dirty="0">
                <a:cs typeface="Calibri"/>
              </a:rPr>
              <a:t>- 'Abdu'l-Bahá</a:t>
            </a:r>
          </a:p>
        </p:txBody>
      </p:sp>
    </p:spTree>
    <p:extLst>
      <p:ext uri="{BB962C8B-B14F-4D97-AF65-F5344CB8AC3E}">
        <p14:creationId xmlns:p14="http://schemas.microsoft.com/office/powerpoint/2010/main" val="16997878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446068" y="1493655"/>
            <a:ext cx="9333444" cy="3985269"/>
          </a:xfrm>
        </p:spPr>
        <p:txBody>
          <a:bodyPr vert="horz" lIns="91440" tIns="45720" rIns="91440" bIns="45720" rtlCol="0" anchor="t">
            <a:normAutofit/>
          </a:bodyPr>
          <a:lstStyle/>
          <a:p>
            <a:r>
              <a:rPr lang="en-US" dirty="0">
                <a:cs typeface="Calibri"/>
              </a:rPr>
              <a:t>4.</a:t>
            </a:r>
          </a:p>
          <a:p>
            <a:endParaRPr lang="en-US" dirty="0">
              <a:cs typeface="Calibri"/>
            </a:endParaRPr>
          </a:p>
          <a:p>
            <a:pPr algn="just"/>
            <a:r>
              <a:rPr lang="en-US" sz="2200" dirty="0">
                <a:cs typeface="Calibri"/>
              </a:rPr>
              <a:t>I hope, as you have received physical health, you will receive your spiritual health. As the body will be cured of physical diseases, in the same way the spirit will be cured of all spiritual diseases. A cure of physical disease is very easy, but the cure of a spiritual disease is very difficult. If one has fever and you give him medicine, the fever will vanish, but if the spirit is afflicted with the disease of ignorance, it is difficult to remove that disease. For example, if the spiritual health is afflicted with the love of the world, spiritual medicine must be given. These medicines are the advices and commands of God, which will have effect upon it.</a:t>
            </a:r>
            <a:r>
              <a:rPr lang="en-US" sz="2000" dirty="0">
                <a:cs typeface="Calibri"/>
              </a:rPr>
              <a:t> </a:t>
            </a:r>
          </a:p>
          <a:p>
            <a:pPr algn="r"/>
            <a:r>
              <a:rPr lang="en-US" sz="2000" dirty="0">
                <a:cs typeface="Calibri"/>
              </a:rPr>
              <a:t>- 'Abdu'l-Bahá </a:t>
            </a:r>
          </a:p>
        </p:txBody>
      </p:sp>
    </p:spTree>
    <p:extLst>
      <p:ext uri="{BB962C8B-B14F-4D97-AF65-F5344CB8AC3E}">
        <p14:creationId xmlns:p14="http://schemas.microsoft.com/office/powerpoint/2010/main" val="26026532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vert="horz" lIns="91440" tIns="45720" rIns="91440" bIns="45720" rtlCol="0" anchor="t">
            <a:normAutofit fontScale="55000" lnSpcReduction="20000"/>
          </a:bodyPr>
          <a:lstStyle/>
          <a:p>
            <a:endParaRPr lang="en-US">
              <a:cs typeface="Calibri"/>
            </a:endParaRPr>
          </a:p>
          <a:p>
            <a:endParaRPr lang="en-US">
              <a:cs typeface="Calibri"/>
            </a:endParaRPr>
          </a:p>
          <a:p>
            <a:pPr algn="l"/>
            <a:r>
              <a:rPr lang="en-US">
                <a:cs typeface="Calibri"/>
              </a:rPr>
              <a:t>   </a:t>
            </a:r>
            <a:endParaRPr lang="en-US" sz="1800" dirty="0">
              <a:cs typeface="Calibri"/>
            </a:endParaRPr>
          </a:p>
        </p:txBody>
      </p:sp>
      <p:pic>
        <p:nvPicPr>
          <p:cNvPr id="4" name="Online Media 3" title="See Me Beautiful, Red Grammer">
            <a:hlinkClick r:id="" action="ppaction://media"/>
            <a:extLst>
              <a:ext uri="{FF2B5EF4-FFF2-40B4-BE49-F238E27FC236}">
                <a16:creationId xmlns:a16="http://schemas.microsoft.com/office/drawing/2014/main" id="{C42B40DD-5C73-4D53-BE21-719A0DFEF34E}"/>
              </a:ext>
            </a:extLst>
          </p:cNvPr>
          <p:cNvPicPr>
            <a:picLocks noRot="1" noChangeAspect="1"/>
          </p:cNvPicPr>
          <p:nvPr>
            <a:videoFile r:link="rId1"/>
          </p:nvPr>
        </p:nvPicPr>
        <p:blipFill>
          <a:blip r:embed="rId3"/>
          <a:stretch>
            <a:fillRect/>
          </a:stretch>
        </p:blipFill>
        <p:spPr>
          <a:xfrm>
            <a:off x="4367545" y="2384854"/>
            <a:ext cx="3456910" cy="2590800"/>
          </a:xfrm>
          <a:prstGeom prst="rect">
            <a:avLst/>
          </a:prstGeom>
        </p:spPr>
      </p:pic>
    </p:spTree>
    <p:extLst>
      <p:ext uri="{BB962C8B-B14F-4D97-AF65-F5344CB8AC3E}">
        <p14:creationId xmlns:p14="http://schemas.microsoft.com/office/powerpoint/2010/main" val="12007455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428750" y="1389746"/>
            <a:ext cx="9238194" cy="5206200"/>
          </a:xfrm>
        </p:spPr>
        <p:txBody>
          <a:bodyPr vert="horz" lIns="91440" tIns="45720" rIns="91440" bIns="45720" rtlCol="0" anchor="t">
            <a:normAutofit/>
          </a:bodyPr>
          <a:lstStyle/>
          <a:p>
            <a:r>
              <a:rPr lang="en-US" dirty="0">
                <a:cs typeface="Calibri"/>
              </a:rPr>
              <a:t>5.</a:t>
            </a:r>
          </a:p>
          <a:p>
            <a:endParaRPr lang="en-US" dirty="0">
              <a:cs typeface="Calibri"/>
            </a:endParaRPr>
          </a:p>
          <a:p>
            <a:pPr algn="l"/>
            <a:r>
              <a:rPr lang="en-US" dirty="0">
                <a:cs typeface="Calibri"/>
              </a:rPr>
              <a:t>   </a:t>
            </a:r>
            <a:r>
              <a:rPr lang="en-US" sz="2800" dirty="0">
                <a:cs typeface="Calibri"/>
              </a:rPr>
              <a:t>O Befriended Stranger!</a:t>
            </a:r>
          </a:p>
          <a:p>
            <a:pPr algn="l"/>
            <a:endParaRPr lang="en-US" sz="2800" dirty="0">
              <a:cs typeface="Calibri"/>
            </a:endParaRPr>
          </a:p>
          <a:p>
            <a:pPr algn="just"/>
            <a:r>
              <a:rPr lang="en-US" sz="2800" dirty="0">
                <a:cs typeface="Calibri"/>
              </a:rPr>
              <a:t>   The candle of thine heart is lighted by the hand of My power, quench it not with the contrary winds of self and passion.  The healer of all thine ills is remembrance of Me, forget it not. Make My love thy treasure and cherish it even as thy very sight and life. </a:t>
            </a:r>
          </a:p>
          <a:p>
            <a:pPr algn="r"/>
            <a:r>
              <a:rPr lang="en-US" sz="2800" dirty="0">
                <a:cs typeface="Calibri"/>
              </a:rPr>
              <a:t>- Bahá'u'lláh</a:t>
            </a:r>
          </a:p>
        </p:txBody>
      </p:sp>
    </p:spTree>
    <p:extLst>
      <p:ext uri="{BB962C8B-B14F-4D97-AF65-F5344CB8AC3E}">
        <p14:creationId xmlns:p14="http://schemas.microsoft.com/office/powerpoint/2010/main" val="6444578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480704" y="1459018"/>
            <a:ext cx="9246854" cy="3959292"/>
          </a:xfrm>
        </p:spPr>
        <p:txBody>
          <a:bodyPr vert="horz" lIns="91440" tIns="45720" rIns="91440" bIns="45720" rtlCol="0" anchor="t">
            <a:normAutofit/>
          </a:bodyPr>
          <a:lstStyle/>
          <a:p>
            <a:r>
              <a:rPr lang="en-US" dirty="0">
                <a:cs typeface="Calibri"/>
              </a:rPr>
              <a:t>6.</a:t>
            </a:r>
          </a:p>
          <a:p>
            <a:endParaRPr lang="en-US" dirty="0">
              <a:cs typeface="Calibri"/>
            </a:endParaRPr>
          </a:p>
          <a:p>
            <a:pPr algn="just"/>
            <a:r>
              <a:rPr lang="en-US" sz="2800" dirty="0">
                <a:cs typeface="Calibri"/>
              </a:rPr>
              <a:t>Looking after one's health is done with two intentions. Man may take good care of his body for the purpose of satisfying his personal wishes. Or, he may look after his health with the good intention of serving humanity and of living long enough to perform his duty toward mankind. The latter is most commendable. </a:t>
            </a:r>
          </a:p>
          <a:p>
            <a:pPr algn="r"/>
            <a:r>
              <a:rPr lang="en-US" sz="1800" dirty="0">
                <a:cs typeface="Calibri"/>
              </a:rPr>
              <a:t>– </a:t>
            </a:r>
            <a:r>
              <a:rPr lang="en-US" sz="2800" dirty="0">
                <a:cs typeface="Calibri"/>
              </a:rPr>
              <a:t>'</a:t>
            </a:r>
            <a:r>
              <a:rPr lang="en-US" sz="2800" dirty="0" err="1">
                <a:cs typeface="Calibri"/>
              </a:rPr>
              <a:t>Abdu'l-Bahá</a:t>
            </a:r>
            <a:endParaRPr lang="en-US" sz="2800" dirty="0">
              <a:cs typeface="Calibri"/>
            </a:endParaRPr>
          </a:p>
        </p:txBody>
      </p:sp>
    </p:spTree>
    <p:extLst>
      <p:ext uri="{BB962C8B-B14F-4D97-AF65-F5344CB8AC3E}">
        <p14:creationId xmlns:p14="http://schemas.microsoft.com/office/powerpoint/2010/main" val="26713409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480704" y="1459018"/>
            <a:ext cx="9246854" cy="3959292"/>
          </a:xfrm>
        </p:spPr>
        <p:txBody>
          <a:bodyPr vert="horz" lIns="91440" tIns="45720" rIns="91440" bIns="45720" rtlCol="0" anchor="t">
            <a:normAutofit/>
          </a:bodyPr>
          <a:lstStyle/>
          <a:p>
            <a:r>
              <a:rPr lang="en-US" dirty="0">
                <a:cs typeface="Calibri"/>
              </a:rPr>
              <a:t>7.</a:t>
            </a:r>
          </a:p>
          <a:p>
            <a:endParaRPr lang="en-US" dirty="0">
              <a:cs typeface="Calibri"/>
            </a:endParaRPr>
          </a:p>
          <a:p>
            <a:pPr algn="l"/>
            <a:r>
              <a:rPr lang="en-US" dirty="0">
                <a:cs typeface="Calibri"/>
              </a:rPr>
              <a:t>   </a:t>
            </a:r>
            <a:endParaRPr lang="en-US" sz="1800">
              <a:cs typeface="Calibri"/>
            </a:endParaRPr>
          </a:p>
        </p:txBody>
      </p:sp>
      <p:sp>
        <p:nvSpPr>
          <p:cNvPr id="2" name="TextBox 1">
            <a:extLst>
              <a:ext uri="{FF2B5EF4-FFF2-40B4-BE49-F238E27FC236}">
                <a16:creationId xmlns:a16="http://schemas.microsoft.com/office/drawing/2014/main" id="{F6D94E29-BA7D-470B-8589-1A44172408CA}"/>
              </a:ext>
            </a:extLst>
          </p:cNvPr>
          <p:cNvSpPr txBox="1"/>
          <p:nvPr/>
        </p:nvSpPr>
        <p:spPr>
          <a:xfrm>
            <a:off x="1910196" y="1970809"/>
            <a:ext cx="8666017" cy="34163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en-US" sz="2000" dirty="0"/>
              <a:t>O ye, God’s loved ones! Experience hath shown how greatly the renouncing of smoking, of intoxicating drink, and of opium, conduceth to </a:t>
            </a:r>
            <a:r>
              <a:rPr lang="en-US" sz="2000" b="1" dirty="0"/>
              <a:t>health</a:t>
            </a:r>
            <a:r>
              <a:rPr lang="en-US" sz="2000" dirty="0"/>
              <a:t> and vigor, to the expansion and keenness of the mind and to bodily strength. There is today a people who strictly avoid tobacco, intoxicating liquor and opium. This people is far and away superior to the others, for strength and physical courage, for </a:t>
            </a:r>
            <a:r>
              <a:rPr lang="en-US" sz="2000" b="1" dirty="0"/>
              <a:t>health</a:t>
            </a:r>
            <a:r>
              <a:rPr lang="en-US" sz="2000" dirty="0"/>
              <a:t>, beauty and comeliness. A single one of their men can stand up to ten men of another tribe. This hath proved true of the entire people: that is, member for member, each individual of this community is in every respect superior to the individuals of other communities.</a:t>
            </a:r>
            <a:r>
              <a:rPr lang="en-US" sz="2000" dirty="0">
                <a:cs typeface="Calibri Light"/>
              </a:rPr>
              <a:t>​</a:t>
            </a:r>
          </a:p>
          <a:p>
            <a:pPr algn="r"/>
            <a:r>
              <a:rPr lang="en-US" sz="1200" dirty="0">
                <a:cs typeface="Calibri"/>
              </a:rPr>
              <a:t>– </a:t>
            </a:r>
            <a:r>
              <a:rPr lang="en-US" dirty="0">
                <a:cs typeface="Calibri"/>
              </a:rPr>
              <a:t>'</a:t>
            </a:r>
            <a:r>
              <a:rPr lang="en-US" dirty="0" err="1">
                <a:cs typeface="Calibri"/>
              </a:rPr>
              <a:t>Abdu'l-Bahá</a:t>
            </a:r>
            <a:r>
              <a:rPr lang="en-US" dirty="0">
                <a:cs typeface="Calibri Light"/>
              </a:rPr>
              <a:t>​</a:t>
            </a:r>
            <a:br>
              <a:rPr lang="en-US" dirty="0">
                <a:cs typeface="Calibri Light"/>
              </a:rPr>
            </a:br>
            <a:r>
              <a:rPr lang="en-US" dirty="0"/>
              <a:t>Selections from the Writings of '</a:t>
            </a:r>
            <a:r>
              <a:rPr lang="en-US" dirty="0" err="1"/>
              <a:t>Abdu’l</a:t>
            </a:r>
            <a:r>
              <a:rPr lang="en-US" dirty="0"/>
              <a:t>-Baha: 129</a:t>
            </a:r>
          </a:p>
        </p:txBody>
      </p:sp>
    </p:spTree>
    <p:extLst>
      <p:ext uri="{BB962C8B-B14F-4D97-AF65-F5344CB8AC3E}">
        <p14:creationId xmlns:p14="http://schemas.microsoft.com/office/powerpoint/2010/main" val="36422278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480704" y="1459018"/>
            <a:ext cx="9246854" cy="3959292"/>
          </a:xfrm>
        </p:spPr>
        <p:txBody>
          <a:bodyPr vert="horz" lIns="91440" tIns="45720" rIns="91440" bIns="45720" rtlCol="0" anchor="t">
            <a:normAutofit/>
          </a:bodyPr>
          <a:lstStyle/>
          <a:p>
            <a:r>
              <a:rPr lang="en-US" dirty="0">
                <a:cs typeface="Calibri"/>
              </a:rPr>
              <a:t>8.</a:t>
            </a:r>
          </a:p>
          <a:p>
            <a:endParaRPr lang="en-US" dirty="0">
              <a:cs typeface="Calibri"/>
            </a:endParaRPr>
          </a:p>
          <a:p>
            <a:pPr algn="l"/>
            <a:r>
              <a:rPr lang="en-US" dirty="0">
                <a:cs typeface="Calibri"/>
              </a:rPr>
              <a:t>   </a:t>
            </a:r>
            <a:endParaRPr lang="en-US" sz="1800">
              <a:cs typeface="Calibri"/>
            </a:endParaRPr>
          </a:p>
        </p:txBody>
      </p:sp>
      <p:sp>
        <p:nvSpPr>
          <p:cNvPr id="2" name="TextBox 1">
            <a:extLst>
              <a:ext uri="{FF2B5EF4-FFF2-40B4-BE49-F238E27FC236}">
                <a16:creationId xmlns:a16="http://schemas.microsoft.com/office/drawing/2014/main" id="{1EFC9E0D-B6BA-45C1-96A4-AA60183CA375}"/>
              </a:ext>
            </a:extLst>
          </p:cNvPr>
          <p:cNvSpPr txBox="1"/>
          <p:nvPr/>
        </p:nvSpPr>
        <p:spPr>
          <a:xfrm>
            <a:off x="1480704" y="2143991"/>
            <a:ext cx="9251373" cy="31393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en-US" sz="2200" dirty="0"/>
              <a:t>Knowledge of human conditions and the needed remedy for them is not the cause of their betterment. To admit that </a:t>
            </a:r>
            <a:r>
              <a:rPr lang="en-US" sz="2200" b="1" dirty="0"/>
              <a:t>health</a:t>
            </a:r>
            <a:r>
              <a:rPr lang="en-US" sz="2200" dirty="0"/>
              <a:t> is good does not constitute </a:t>
            </a:r>
            <a:r>
              <a:rPr lang="en-US" sz="2200" b="1" dirty="0"/>
              <a:t>health</a:t>
            </a:r>
            <a:r>
              <a:rPr lang="en-US" sz="2200" dirty="0"/>
              <a:t>. A skilled physician is needed to remedy existing human conditions. As a physician is required to have complete knowledge of pathology, diagnosis, therapeutics and treatment, so this World Physician must be wise, skillful and capable before </a:t>
            </a:r>
            <a:r>
              <a:rPr lang="en-US" sz="2200" b="1" dirty="0"/>
              <a:t>health</a:t>
            </a:r>
            <a:r>
              <a:rPr lang="en-US" sz="2200" dirty="0"/>
              <a:t> will result. His mere knowledge is not </a:t>
            </a:r>
            <a:r>
              <a:rPr lang="en-US" sz="2200" b="1" dirty="0"/>
              <a:t>health</a:t>
            </a:r>
            <a:r>
              <a:rPr lang="en-US" sz="2200" dirty="0"/>
              <a:t>; it must be applied and the remedy carried out.​</a:t>
            </a:r>
          </a:p>
          <a:p>
            <a:pPr algn="r"/>
            <a:r>
              <a:rPr lang="en-US" sz="2200" dirty="0">
                <a:cs typeface="Calibri"/>
              </a:rPr>
              <a:t>– '</a:t>
            </a:r>
            <a:r>
              <a:rPr lang="en-US" sz="2200" dirty="0" err="1">
                <a:cs typeface="Calibri"/>
              </a:rPr>
              <a:t>Abdu'l-Bahá</a:t>
            </a:r>
            <a:br>
              <a:rPr lang="en-US" sz="2200" dirty="0"/>
            </a:br>
            <a:r>
              <a:rPr lang="en-US" sz="2200" dirty="0"/>
              <a:t>'Abdu’l-Baha, Talks in New York, 30 May 1912  </a:t>
            </a:r>
          </a:p>
        </p:txBody>
      </p:sp>
    </p:spTree>
    <p:extLst>
      <p:ext uri="{BB962C8B-B14F-4D97-AF65-F5344CB8AC3E}">
        <p14:creationId xmlns:p14="http://schemas.microsoft.com/office/powerpoint/2010/main" val="39160903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480704" y="1459018"/>
            <a:ext cx="9246854" cy="3959292"/>
          </a:xfrm>
        </p:spPr>
        <p:txBody>
          <a:bodyPr vert="horz" lIns="91440" tIns="45720" rIns="91440" bIns="45720" rtlCol="0" anchor="t">
            <a:normAutofit/>
          </a:bodyPr>
          <a:lstStyle/>
          <a:p>
            <a:r>
              <a:rPr lang="en-US" dirty="0">
                <a:cs typeface="Calibri"/>
              </a:rPr>
              <a:t>9.</a:t>
            </a:r>
          </a:p>
          <a:p>
            <a:endParaRPr lang="en-US" dirty="0">
              <a:cs typeface="Calibri"/>
            </a:endParaRPr>
          </a:p>
          <a:p>
            <a:pPr algn="l"/>
            <a:r>
              <a:rPr lang="en-US" dirty="0">
                <a:cs typeface="Calibri"/>
              </a:rPr>
              <a:t>   </a:t>
            </a:r>
            <a:endParaRPr lang="en-US" sz="1800">
              <a:cs typeface="Calibri"/>
            </a:endParaRPr>
          </a:p>
        </p:txBody>
      </p:sp>
      <p:sp>
        <p:nvSpPr>
          <p:cNvPr id="2" name="TextBox 1">
            <a:extLst>
              <a:ext uri="{FF2B5EF4-FFF2-40B4-BE49-F238E27FC236}">
                <a16:creationId xmlns:a16="http://schemas.microsoft.com/office/drawing/2014/main" id="{63F95F72-087B-4A7C-B7D9-1509BC03E9AE}"/>
              </a:ext>
            </a:extLst>
          </p:cNvPr>
          <p:cNvSpPr txBox="1"/>
          <p:nvPr/>
        </p:nvSpPr>
        <p:spPr>
          <a:xfrm>
            <a:off x="1529196" y="1936173"/>
            <a:ext cx="9159585" cy="34778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200" cap="all" dirty="0"/>
              <a:t>ACCORDING</a:t>
            </a:r>
            <a:r>
              <a:rPr lang="en-US" sz="2200" dirty="0"/>
              <a:t> to the explicit decree of Bahá’u’lláh one must not turn aside from the advice of a competent doctor. It is imperative to consult one even if the patient himself be a well-known and eminent physician. In short, the point is that you should maintain your </a:t>
            </a:r>
            <a:r>
              <a:rPr lang="en-US" sz="2200" b="1" dirty="0"/>
              <a:t>health</a:t>
            </a:r>
            <a:r>
              <a:rPr lang="en-US" sz="2200" dirty="0"/>
              <a:t> by consulting a highly skilled physician.​</a:t>
            </a:r>
            <a:br>
              <a:rPr lang="en-US" sz="2200" dirty="0"/>
            </a:br>
            <a:r>
              <a:rPr lang="en-US" sz="2200" dirty="0"/>
              <a:t> ​</a:t>
            </a:r>
            <a:br>
              <a:rPr lang="en-US" sz="2200" dirty="0"/>
            </a:br>
            <a:r>
              <a:rPr lang="en-US" sz="2200" cap="all" dirty="0"/>
              <a:t>It</a:t>
            </a:r>
            <a:r>
              <a:rPr lang="en-US" sz="2200" dirty="0"/>
              <a:t> is incumbent upon everyone to seek medical treatment and to follow the doctor’s instructions, for this is in compliance with the divine ordinance, but, in reality, He Who giveth healing is God.​</a:t>
            </a:r>
          </a:p>
          <a:p>
            <a:pPr algn="r"/>
            <a:r>
              <a:rPr lang="en-US" sz="2200" dirty="0">
                <a:cs typeface="Calibri"/>
              </a:rPr>
              <a:t>– '</a:t>
            </a:r>
            <a:r>
              <a:rPr lang="en-US" sz="2200" dirty="0" err="1">
                <a:cs typeface="Calibri"/>
              </a:rPr>
              <a:t>Abdu'l-Bahá</a:t>
            </a:r>
            <a:br>
              <a:rPr lang="en-US" sz="2200" dirty="0"/>
            </a:br>
            <a:r>
              <a:rPr lang="en-US" sz="2200" dirty="0"/>
              <a:t>Selections from the Writings of Abdu’l-Baha,:135​</a:t>
            </a:r>
          </a:p>
        </p:txBody>
      </p:sp>
    </p:spTree>
    <p:extLst>
      <p:ext uri="{BB962C8B-B14F-4D97-AF65-F5344CB8AC3E}">
        <p14:creationId xmlns:p14="http://schemas.microsoft.com/office/powerpoint/2010/main" val="7937278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480704" y="1459018"/>
            <a:ext cx="9246854" cy="3959292"/>
          </a:xfrm>
        </p:spPr>
        <p:txBody>
          <a:bodyPr vert="horz" lIns="91440" tIns="45720" rIns="91440" bIns="45720" rtlCol="0" anchor="t">
            <a:normAutofit/>
          </a:bodyPr>
          <a:lstStyle/>
          <a:p>
            <a:r>
              <a:rPr lang="en-US" dirty="0">
                <a:cs typeface="Calibri"/>
              </a:rPr>
              <a:t>10.</a:t>
            </a:r>
          </a:p>
          <a:p>
            <a:endParaRPr lang="en-US" dirty="0">
              <a:cs typeface="Calibri"/>
            </a:endParaRPr>
          </a:p>
          <a:p>
            <a:pPr algn="l"/>
            <a:r>
              <a:rPr lang="en-US" dirty="0">
                <a:cs typeface="Calibri"/>
              </a:rPr>
              <a:t>   </a:t>
            </a:r>
            <a:endParaRPr lang="en-US" sz="1800" dirty="0">
              <a:cs typeface="Calibri"/>
            </a:endParaRPr>
          </a:p>
        </p:txBody>
      </p:sp>
      <p:sp>
        <p:nvSpPr>
          <p:cNvPr id="2" name="TextBox 1">
            <a:extLst>
              <a:ext uri="{FF2B5EF4-FFF2-40B4-BE49-F238E27FC236}">
                <a16:creationId xmlns:a16="http://schemas.microsoft.com/office/drawing/2014/main" id="{05C8222F-9AE7-4375-9EFD-F2781DCD1577}"/>
              </a:ext>
            </a:extLst>
          </p:cNvPr>
          <p:cNvSpPr txBox="1"/>
          <p:nvPr/>
        </p:nvSpPr>
        <p:spPr>
          <a:xfrm>
            <a:off x="1546514" y="1979468"/>
            <a:ext cx="9098972" cy="32778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300" cap="all" dirty="0"/>
              <a:t>ALL</a:t>
            </a:r>
            <a:r>
              <a:rPr lang="en-US" sz="2300" dirty="0"/>
              <a:t> true healing comes from God! There are two causes for sickness, one is material, the other spiritual. If the sickness is of the body, a material remedy is needed, if of the soul, a spiritual remedy.​</a:t>
            </a:r>
            <a:br>
              <a:rPr lang="en-US" sz="2300" dirty="0"/>
            </a:br>
            <a:r>
              <a:rPr lang="en-US" sz="2300" dirty="0"/>
              <a:t>If the heavenly benediction be upon us while we are being healed then only can we be made whole, for medicine is but the outward and visible means through which we obtain the heavenly healing. Unless the spirit be healed, the cure of the body is worth nothing. All is in the hands of God, and without Him there can be no </a:t>
            </a:r>
            <a:r>
              <a:rPr lang="en-US" sz="2300" b="1" dirty="0"/>
              <a:t>health</a:t>
            </a:r>
            <a:r>
              <a:rPr lang="en-US" sz="2300" dirty="0"/>
              <a:t> in us!​</a:t>
            </a:r>
          </a:p>
          <a:p>
            <a:pPr algn="r"/>
            <a:r>
              <a:rPr lang="en-US" sz="2300" dirty="0">
                <a:cs typeface="Calibri"/>
              </a:rPr>
              <a:t>– '</a:t>
            </a:r>
            <a:r>
              <a:rPr lang="en-US" sz="2300" dirty="0" err="1">
                <a:cs typeface="Calibri"/>
              </a:rPr>
              <a:t>Abdu'l-Bahá</a:t>
            </a:r>
            <a:endParaRPr lang="en-US" sz="2300" dirty="0"/>
          </a:p>
        </p:txBody>
      </p:sp>
    </p:spTree>
    <p:extLst>
      <p:ext uri="{BB962C8B-B14F-4D97-AF65-F5344CB8AC3E}">
        <p14:creationId xmlns:p14="http://schemas.microsoft.com/office/powerpoint/2010/main" val="30228811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480704" y="1459018"/>
            <a:ext cx="9246854" cy="3959292"/>
          </a:xfrm>
        </p:spPr>
        <p:txBody>
          <a:bodyPr vert="horz" lIns="91440" tIns="45720" rIns="91440" bIns="45720" rtlCol="0" anchor="t">
            <a:normAutofit/>
          </a:bodyPr>
          <a:lstStyle/>
          <a:p>
            <a:r>
              <a:rPr lang="en-US" dirty="0">
                <a:cs typeface="Calibri"/>
              </a:rPr>
              <a:t>11.</a:t>
            </a:r>
          </a:p>
          <a:p>
            <a:endParaRPr lang="en-US" dirty="0">
              <a:cs typeface="Calibri"/>
            </a:endParaRPr>
          </a:p>
          <a:p>
            <a:pPr algn="l"/>
            <a:r>
              <a:rPr lang="en-US" dirty="0">
                <a:cs typeface="Calibri"/>
              </a:rPr>
              <a:t>   </a:t>
            </a:r>
            <a:endParaRPr lang="en-US" sz="1800">
              <a:cs typeface="Calibri"/>
            </a:endParaRPr>
          </a:p>
        </p:txBody>
      </p:sp>
      <p:sp>
        <p:nvSpPr>
          <p:cNvPr id="2" name="TextBox 1">
            <a:extLst>
              <a:ext uri="{FF2B5EF4-FFF2-40B4-BE49-F238E27FC236}">
                <a16:creationId xmlns:a16="http://schemas.microsoft.com/office/drawing/2014/main" id="{D69649D0-3282-482C-99FA-28E627718987}"/>
              </a:ext>
            </a:extLst>
          </p:cNvPr>
          <p:cNvSpPr txBox="1"/>
          <p:nvPr/>
        </p:nvSpPr>
        <p:spPr>
          <a:xfrm>
            <a:off x="1459923" y="2022764"/>
            <a:ext cx="9220199" cy="34163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t>When Christ appeared with those marvelous breaths of the Holy Spirit, the children of Israel said, “We are quite independent of him; we can do without him and follow Moses; we have a book and in it are found the teachings of God; what need, therefore, have we of this man?” Christ said to them, “The book sufficeth you not.” It is possible for a man to hold to a book of medicine and say, “I have no need of a doctor; I will act according to the book; in it every disease is named, all symptoms are explained, the diagnosis of each ailment is completely written out, and a prescription for each malady is furnished; therefore, why do I need a doctor?” This is sheer ignorance. A physician is needed to prescribe. Through his skill the principles of the book are correctly and effectively applied until the patient is restored to </a:t>
            </a:r>
            <a:r>
              <a:rPr lang="en-US" b="1" dirty="0"/>
              <a:t>health</a:t>
            </a:r>
            <a:r>
              <a:rPr lang="en-US" dirty="0"/>
              <a:t>. Christ was a heavenly Physician. He brought spiritual </a:t>
            </a:r>
            <a:r>
              <a:rPr lang="en-US" b="1" dirty="0"/>
              <a:t>health</a:t>
            </a:r>
            <a:r>
              <a:rPr lang="en-US" dirty="0"/>
              <a:t> and healing into the world. Bahá’u’lláh is, likewise, a divine Physician. He has revealed prescriptions for removing disease from the body politic and has remedied human conditions by spiritual power.​</a:t>
            </a:r>
            <a:endParaRPr lang="en-US" dirty="0">
              <a:cs typeface="Calibri"/>
            </a:endParaRPr>
          </a:p>
          <a:p>
            <a:pPr algn="r"/>
            <a:r>
              <a:rPr lang="en-US" dirty="0"/>
              <a:t>​</a:t>
            </a:r>
            <a:r>
              <a:rPr lang="en-US" dirty="0">
                <a:cs typeface="Calibri"/>
              </a:rPr>
              <a:t>– '</a:t>
            </a:r>
            <a:r>
              <a:rPr lang="en-US" dirty="0" err="1">
                <a:cs typeface="Calibri"/>
              </a:rPr>
              <a:t>Abdu'l-Bahá</a:t>
            </a:r>
            <a:endParaRPr lang="en-US" dirty="0"/>
          </a:p>
        </p:txBody>
      </p:sp>
    </p:spTree>
    <p:extLst>
      <p:ext uri="{BB962C8B-B14F-4D97-AF65-F5344CB8AC3E}">
        <p14:creationId xmlns:p14="http://schemas.microsoft.com/office/powerpoint/2010/main" val="5195492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4000" dirty="0"/>
              <a:t>Spanish song</a:t>
            </a:r>
          </a:p>
        </p:txBody>
      </p:sp>
      <p:sp>
        <p:nvSpPr>
          <p:cNvPr id="3" name="Subtitle 2"/>
          <p:cNvSpPr>
            <a:spLocks noGrp="1"/>
          </p:cNvSpPr>
          <p:nvPr>
            <p:ph type="subTitle" idx="1"/>
          </p:nvPr>
        </p:nvSpPr>
        <p:spPr/>
        <p:txBody>
          <a:bodyPr vert="horz" lIns="91440" tIns="45720" rIns="91440" bIns="45720" rtlCol="0" anchor="t">
            <a:normAutofit fontScale="55000" lnSpcReduction="20000"/>
          </a:bodyPr>
          <a:lstStyle/>
          <a:p>
            <a:endParaRPr lang="en-US" dirty="0">
              <a:cs typeface="Calibri"/>
            </a:endParaRPr>
          </a:p>
          <a:p>
            <a:endParaRPr lang="en-US" dirty="0">
              <a:cs typeface="Calibri"/>
            </a:endParaRPr>
          </a:p>
          <a:p>
            <a:pPr algn="l"/>
            <a:r>
              <a:rPr lang="en-US" dirty="0">
                <a:cs typeface="Calibri"/>
              </a:rPr>
              <a:t>   </a:t>
            </a:r>
            <a:endParaRPr lang="en-US" sz="1800">
              <a:cs typeface="Calibri"/>
            </a:endParaRPr>
          </a:p>
        </p:txBody>
      </p:sp>
      <p:pic>
        <p:nvPicPr>
          <p:cNvPr id="4" name="Online Media 3" title="&quot;Corazon puro (Pure Heart)&quot; by Chandra &amp; Eric">
            <a:hlinkClick r:id="" action="ppaction://media"/>
            <a:extLst>
              <a:ext uri="{FF2B5EF4-FFF2-40B4-BE49-F238E27FC236}">
                <a16:creationId xmlns:a16="http://schemas.microsoft.com/office/drawing/2014/main" id="{16F73393-79F9-480E-93B9-CF700749A638}"/>
              </a:ext>
            </a:extLst>
          </p:cNvPr>
          <p:cNvPicPr>
            <a:picLocks noRot="1" noChangeAspect="1"/>
          </p:cNvPicPr>
          <p:nvPr>
            <a:videoFile r:link="rId1"/>
          </p:nvPr>
        </p:nvPicPr>
        <p:blipFill>
          <a:blip r:embed="rId3"/>
          <a:stretch>
            <a:fillRect/>
          </a:stretch>
        </p:blipFill>
        <p:spPr>
          <a:xfrm>
            <a:off x="1277566" y="718630"/>
            <a:ext cx="9636868" cy="5420739"/>
          </a:xfrm>
          <a:prstGeom prst="rect">
            <a:avLst/>
          </a:prstGeom>
        </p:spPr>
      </p:pic>
    </p:spTree>
    <p:extLst>
      <p:ext uri="{BB962C8B-B14F-4D97-AF65-F5344CB8AC3E}">
        <p14:creationId xmlns:p14="http://schemas.microsoft.com/office/powerpoint/2010/main" val="6619403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
  <a:themeElements>
    <a:clrScheme name="Savon">
      <a:dk1>
        <a:sysClr val="windowText" lastClr="000000"/>
      </a:dk1>
      <a:lt1>
        <a:sysClr val="window" lastClr="FFFFFF"/>
      </a:lt1>
      <a:dk2>
        <a:srgbClr val="736059"/>
      </a:dk2>
      <a:lt2>
        <a:srgbClr val="E7E0C7"/>
      </a:lt2>
      <a:accent1>
        <a:srgbClr val="92B0C8"/>
      </a:accent1>
      <a:accent2>
        <a:srgbClr val="E37C3D"/>
      </a:accent2>
      <a:accent3>
        <a:srgbClr val="A5AB81"/>
      </a:accent3>
      <a:accent4>
        <a:srgbClr val="E9B635"/>
      </a:accent4>
      <a:accent5>
        <a:srgbClr val="7BA79D"/>
      </a:accent5>
      <a:accent6>
        <a:srgbClr val="968C8C"/>
      </a:accent6>
      <a:hlink>
        <a:srgbClr val="F7A115"/>
      </a:hlink>
      <a:folHlink>
        <a:srgbClr val="969696"/>
      </a:folHlink>
    </a:clrScheme>
    <a:fontScheme name="Savon">
      <a:majorFont>
        <a:latin typeface="Garamond"/>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aramond"/>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80000"/>
                <a:shade val="100000"/>
                <a:satMod val="300000"/>
              </a:schemeClr>
            </a:gs>
            <a:gs pos="100000">
              <a:schemeClr val="phClr">
                <a:tint val="100000"/>
                <a:shade val="30000"/>
                <a:satMod val="200000"/>
              </a:schemeClr>
            </a:gs>
          </a:gsLst>
          <a:path path="circle">
            <a:fillToRect l="50000" t="50000" r="50000" b="50000"/>
          </a:path>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3F20CFC1-E34F-405B-AA49-5BE0E194F1B3}"/>
    </a:ext>
  </a:extLst>
</a:theme>
</file>

<file path=docProps/app.xml><?xml version="1.0" encoding="utf-8"?>
<Properties xmlns="http://schemas.openxmlformats.org/officeDocument/2006/extended-properties" xmlns:vt="http://schemas.openxmlformats.org/officeDocument/2006/docPropsVTypes">
  <Template>office theme</Template>
  <TotalTime>103</TotalTime>
  <Words>1351</Words>
  <Application>Microsoft Office PowerPoint</Application>
  <PresentationFormat>Widescreen</PresentationFormat>
  <Paragraphs>60</Paragraphs>
  <Slides>13</Slides>
  <Notes>0</Notes>
  <HiddenSlides>0</HiddenSlides>
  <MMClips>2</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13</vt:i4>
      </vt:variant>
    </vt:vector>
  </HeadingPairs>
  <TitlesOfParts>
    <vt:vector size="15" baseType="lpstr">
      <vt:lpstr>Garamond</vt:lpstr>
      <vt:lpstr>Savon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Spanish song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Phil</cp:lastModifiedBy>
  <cp:revision>303</cp:revision>
  <dcterms:created xsi:type="dcterms:W3CDTF">2020-05-19T17:00:45Z</dcterms:created>
  <dcterms:modified xsi:type="dcterms:W3CDTF">2020-05-22T22:28:11Z</dcterms:modified>
</cp:coreProperties>
</file>