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sldIdLst>
    <p:sldId id="270" r:id="rId2"/>
    <p:sldId id="256" r:id="rId3"/>
    <p:sldId id="258" r:id="rId4"/>
    <p:sldId id="259" r:id="rId5"/>
    <p:sldId id="260" r:id="rId6"/>
    <p:sldId id="261" r:id="rId7"/>
    <p:sldId id="262" r:id="rId8"/>
    <p:sldId id="271" r:id="rId9"/>
    <p:sldId id="267" r:id="rId10"/>
    <p:sldId id="263" r:id="rId11"/>
    <p:sldId id="264" r:id="rId12"/>
    <p:sldId id="265" r:id="rId13"/>
    <p:sldId id="266"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B2705-4CE2-4A23-A54A-516DA68D2064}" v="587" dt="2020-05-13T13:42:53.792"/>
    <p1510:client id="{9672B448-10F4-40C7-96F2-72A284DC63D9}" v="11" dt="2020-05-13T13:26:15.163"/>
    <p1510:client id="{B7AD28D2-7BBA-4B9D-9FBD-636538CEEACE}" v="22" dt="2020-05-13T13:31:28.593"/>
    <p1510:client id="{C2529F5B-6B59-44A3-AC97-80DE779E4917}" v="2951" dt="2020-05-13T15:05:51.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6" autoAdjust="0"/>
    <p:restoredTop sz="94660" autoAdjust="0"/>
  </p:normalViewPr>
  <p:slideViewPr>
    <p:cSldViewPr snapToGrid="0">
      <p:cViewPr varScale="1">
        <p:scale>
          <a:sx n="86" d="100"/>
          <a:sy n="86" d="100"/>
        </p:scale>
        <p:origin x="108" y="132"/>
      </p:cViewPr>
      <p:guideLst>
        <p:guide orient="horz" pos="2160"/>
        <p:guide pos="3840"/>
      </p:guideLst>
    </p:cSldViewPr>
  </p:slideViewPr>
  <p:outlineViewPr>
    <p:cViewPr>
      <p:scale>
        <a:sx n="33" d="100"/>
        <a:sy n="33" d="100"/>
      </p:scale>
      <p:origin x="0" y="8912"/>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2"/>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7"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562100" y="4682064"/>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Date Placeholder 19"/>
          <p:cNvSpPr>
            <a:spLocks noGrp="1"/>
          </p:cNvSpPr>
          <p:nvPr>
            <p:ph type="dt" sz="half" idx="10"/>
          </p:nvPr>
        </p:nvSpPr>
        <p:spPr>
          <a:xfrm>
            <a:off x="5318760" y="1341257"/>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5/15/2020</a:t>
            </a:fld>
            <a:endParaRPr lang="en-US" dirty="0"/>
          </a:p>
        </p:txBody>
      </p:sp>
      <p:sp>
        <p:nvSpPr>
          <p:cNvPr id="21" name="Footer Placeholder 20"/>
          <p:cNvSpPr>
            <a:spLocks noGrp="1"/>
          </p:cNvSpPr>
          <p:nvPr>
            <p:ph type="ftr" sz="quarter" idx="11"/>
          </p:nvPr>
        </p:nvSpPr>
        <p:spPr>
          <a:xfrm>
            <a:off x="1453897"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21"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7178128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2FF5DD9-2C52-442D-92E2-8072C0C3D7CD}" type="datetimeFigureOut">
              <a:rPr lang="en-US" dirty="0"/>
              <a:t>5/15/2020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76107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2"/>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5/15/2020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33750353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BD3D6FB-79CC-4683-A046-BBE785BA1BED}"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363157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512B3E8-48F1-4B23-8498-D8A04A81EC9C}" type="datetimeFigureOut">
              <a:rPr lang="en-US" dirty="0"/>
              <a:t>5/15/2020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736215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0B90D90-AA62-404D-A741-635B4370F9CB}" type="datetimeFigureOut">
              <a:rPr lang="en-US" dirty="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98582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5/15/2020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720922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7"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1"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dirty="0"/>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296401"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5/15/2020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7"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7612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7"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dirty="0"/>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5/15/2020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7"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773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1A6AA8-A04B-4104-9AE2-BD48D340E27F}"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036923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4E0BF79-FAC6-4A96-8DE1-F7B82E2E1652}"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75093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5/15/2020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4657068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3.xml"/><Relationship Id="rId1" Type="http://schemas.openxmlformats.org/officeDocument/2006/relationships/video" Target="https://www.youtube.com/embed/etAmFt27Op0?feature=oembed"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2oJLPoUFmyU?feature=oembed" TargetMode="Externa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PtZwN02b1bg?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25209" y="2094309"/>
            <a:ext cx="5309262" cy="1024863"/>
          </a:xfrm>
        </p:spPr>
        <p:txBody>
          <a:bodyPr/>
          <a:lstStyle/>
          <a:p>
            <a:r>
              <a:rPr lang="en-US" sz="4400" dirty="0"/>
              <a:t>Music</a:t>
            </a:r>
          </a:p>
        </p:txBody>
      </p:sp>
      <p:pic>
        <p:nvPicPr>
          <p:cNvPr id="8"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3"/>
          <a:srcRect l="26612" r="26616" b="-2"/>
          <a:stretch/>
        </p:blipFill>
        <p:spPr>
          <a:xfrm>
            <a:off x="1392577" y="1414767"/>
            <a:ext cx="3810086" cy="4132902"/>
          </a:xfrm>
          <a:prstGeom prst="rect">
            <a:avLst/>
          </a:prstGeom>
        </p:spPr>
      </p:pic>
      <p:pic>
        <p:nvPicPr>
          <p:cNvPr id="2" name="Online Media 1" title="&quot;Bendito es el Sitio&quot; by Shirin &amp; Daniel">
            <a:hlinkClick r:id="" action="ppaction://media"/>
            <a:extLst>
              <a:ext uri="{FF2B5EF4-FFF2-40B4-BE49-F238E27FC236}">
                <a16:creationId xmlns:a16="http://schemas.microsoft.com/office/drawing/2014/main" id="{BEDDAA7E-4717-4942-A126-2B8832CF1072}"/>
              </a:ext>
            </a:extLst>
          </p:cNvPr>
          <p:cNvPicPr>
            <a:picLocks noRot="1" noChangeAspect="1"/>
          </p:cNvPicPr>
          <p:nvPr>
            <a:videoFile r:link="rId1"/>
          </p:nvPr>
        </p:nvPicPr>
        <p:blipFill>
          <a:blip r:embed="rId4"/>
          <a:stretch>
            <a:fillRect/>
          </a:stretch>
        </p:blipFill>
        <p:spPr>
          <a:xfrm>
            <a:off x="941962" y="582071"/>
            <a:ext cx="10308076" cy="5798293"/>
          </a:xfrm>
          <a:prstGeom prst="rect">
            <a:avLst/>
          </a:prstGeom>
        </p:spPr>
      </p:pic>
    </p:spTree>
    <p:extLst>
      <p:ext uri="{BB962C8B-B14F-4D97-AF65-F5344CB8AC3E}">
        <p14:creationId xmlns:p14="http://schemas.microsoft.com/office/powerpoint/2010/main" val="36593304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7" y="621793"/>
            <a:ext cx="4191376"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1.</a:t>
            </a:r>
          </a:p>
          <a:p>
            <a:endParaRPr lang="en-US" dirty="0"/>
          </a:p>
          <a:p>
            <a:r>
              <a:rPr lang="en-US" dirty="0"/>
              <a:t>O my God! O my God! Unite the hearts of Thy servants, and reveal to them thy great purpose. May they follow Thy commandments and abide in Thy law. Help them, O God, in their endeavor, and grant them strength to serve Thee. O God! Leave them not to themselves, but guide their steps by the light of Thy knowledge, and cheer their hearts by Thy love. Verily, Thou art their Helper and their Lord. - Bahá'u'lláh</a:t>
            </a:r>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2.</a:t>
            </a:r>
          </a:p>
          <a:p>
            <a:endParaRPr lang="en-US" dirty="0"/>
          </a:p>
          <a:p>
            <a:r>
              <a:rPr lang="en-US" dirty="0"/>
              <a:t> Unity to be real must stand the severest strain without breaking. - Mahatma </a:t>
            </a:r>
            <a:r>
              <a:rPr lang="en-US" dirty="0" err="1"/>
              <a:t>Gandi</a:t>
            </a:r>
          </a:p>
        </p:txBody>
      </p:sp>
    </p:spTree>
    <p:extLst>
      <p:ext uri="{BB962C8B-B14F-4D97-AF65-F5344CB8AC3E}">
        <p14:creationId xmlns:p14="http://schemas.microsoft.com/office/powerpoint/2010/main" val="807983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3.</a:t>
            </a:r>
          </a:p>
          <a:p>
            <a:endParaRPr lang="en-US" dirty="0"/>
          </a:p>
          <a:p>
            <a:r>
              <a:rPr lang="en-US" dirty="0"/>
              <a:t>O ye beloved of God! When the winds blow severely, rains fall fiercely, the lightning flashes, the thunder roars, the bolt descends and storms of trial become severe, grieve not; for after this storm, verily, the divine spring will arrive, the hills and fields will become verdant, the expanses of grain will joyfully wave, the earth will become covered with blossoms, the trees will be clothed with green garments and adorned with blossoms and fruits. Thus blessings become manifest in all countries. These favors are results of those storms and hurricanes. - 'Abdu'l-Bahá</a:t>
            </a:r>
          </a:p>
          <a:p>
            <a:endParaRPr lang="en-US" dirty="0"/>
          </a:p>
          <a:p>
            <a:endParaRPr lang="en-US"/>
          </a:p>
        </p:txBody>
      </p:sp>
    </p:spTree>
    <p:extLst>
      <p:ext uri="{BB962C8B-B14F-4D97-AF65-F5344CB8AC3E}">
        <p14:creationId xmlns:p14="http://schemas.microsoft.com/office/powerpoint/2010/main" val="144715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4.</a:t>
            </a:r>
          </a:p>
          <a:p>
            <a:endParaRPr lang="en-US" dirty="0"/>
          </a:p>
          <a:p>
            <a:endParaRPr lang="en-US" dirty="0"/>
          </a:p>
          <a:p>
            <a:r>
              <a:rPr lang="en-US" dirty="0"/>
              <a:t>Put thy whole confidence in the grace of God, thy Lord. Let Him be thy trust in whatever thou doest, and be of them that have submitted themselves to His Will. Let Him be thy helper and enrich thyself with His treasures, for with Him are the treasuries of the heavens and of the earth. - Bahá'u'lláh</a:t>
            </a:r>
          </a:p>
          <a:p>
            <a:endParaRPr lang="en-US" dirty="0"/>
          </a:p>
        </p:txBody>
      </p:sp>
    </p:spTree>
    <p:extLst>
      <p:ext uri="{BB962C8B-B14F-4D97-AF65-F5344CB8AC3E}">
        <p14:creationId xmlns:p14="http://schemas.microsoft.com/office/powerpoint/2010/main" val="295680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5.</a:t>
            </a:r>
          </a:p>
          <a:p>
            <a:endParaRPr lang="en-US" dirty="0"/>
          </a:p>
          <a:p>
            <a:r>
              <a:rPr lang="en-US" dirty="0"/>
              <a:t>So powerful is the light of unity that it can illuminate the whole earth. - Bahá'u'lláh</a:t>
            </a:r>
          </a:p>
          <a:p>
            <a:endParaRPr lang="en-US" dirty="0"/>
          </a:p>
        </p:txBody>
      </p:sp>
    </p:spTree>
    <p:extLst>
      <p:ext uri="{BB962C8B-B14F-4D97-AF65-F5344CB8AC3E}">
        <p14:creationId xmlns:p14="http://schemas.microsoft.com/office/powerpoint/2010/main" val="2825817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6.</a:t>
            </a:r>
          </a:p>
          <a:p>
            <a:endParaRPr lang="en-US" dirty="0"/>
          </a:p>
          <a:p>
            <a:endParaRPr lang="en-US" dirty="0"/>
          </a:p>
          <a:p>
            <a:r>
              <a:rPr lang="en-US" dirty="0"/>
              <a:t>Just as with her own life a mother shields from hurt her own, her only child, let all-embracing thoughts for all that live be thine – and all-embracing love for all the universe, in all its heights and depths and breadth, unstinted love, unmarred by hate within, not rousing enmity. - Sutta-nipata</a:t>
            </a:r>
          </a:p>
          <a:p>
            <a:endParaRPr lang="en-US" dirty="0"/>
          </a:p>
        </p:txBody>
      </p:sp>
    </p:spTree>
    <p:extLst>
      <p:ext uri="{BB962C8B-B14F-4D97-AF65-F5344CB8AC3E}">
        <p14:creationId xmlns:p14="http://schemas.microsoft.com/office/powerpoint/2010/main" val="1974294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790459" y="2091263"/>
            <a:ext cx="5839835" cy="1451225"/>
          </a:xfrm>
        </p:spPr>
        <p:txBody>
          <a:bodyPr/>
          <a:lstStyle/>
          <a:p>
            <a:r>
              <a:rPr lang="en-US" sz="4400" dirty="0"/>
              <a:t>Music</a:t>
            </a:r>
          </a:p>
        </p:txBody>
      </p:sp>
      <p:pic>
        <p:nvPicPr>
          <p:cNvPr id="6"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3"/>
          <a:srcRect l="26612" r="26616" b="-2"/>
          <a:stretch/>
        </p:blipFill>
        <p:spPr>
          <a:xfrm>
            <a:off x="1325731" y="1381347"/>
            <a:ext cx="3375604" cy="4077203"/>
          </a:xfrm>
          <a:prstGeom prst="rect">
            <a:avLst/>
          </a:prstGeom>
        </p:spPr>
      </p:pic>
      <p:pic>
        <p:nvPicPr>
          <p:cNvPr id="2" name="Online Media 1" title="&quot;Unity Prayer&quot; by The Cocker Brothers">
            <a:hlinkClick r:id="" action="ppaction://media"/>
            <a:extLst>
              <a:ext uri="{FF2B5EF4-FFF2-40B4-BE49-F238E27FC236}">
                <a16:creationId xmlns:a16="http://schemas.microsoft.com/office/drawing/2014/main" id="{6F9483FC-E8D7-46F5-992D-3FEF071215DA}"/>
              </a:ext>
            </a:extLst>
          </p:cNvPr>
          <p:cNvPicPr>
            <a:picLocks noRot="1" noChangeAspect="1"/>
          </p:cNvPicPr>
          <p:nvPr>
            <a:videoFile r:link="rId1"/>
          </p:nvPr>
        </p:nvPicPr>
        <p:blipFill>
          <a:blip r:embed="rId4"/>
          <a:stretch>
            <a:fillRect/>
          </a:stretch>
        </p:blipFill>
        <p:spPr>
          <a:xfrm>
            <a:off x="805775" y="444196"/>
            <a:ext cx="10580450" cy="5951503"/>
          </a:xfrm>
          <a:prstGeom prst="rect">
            <a:avLst/>
          </a:prstGeom>
        </p:spPr>
      </p:pic>
    </p:spTree>
    <p:extLst>
      <p:ext uri="{BB962C8B-B14F-4D97-AF65-F5344CB8AC3E}">
        <p14:creationId xmlns:p14="http://schemas.microsoft.com/office/powerpoint/2010/main" val="361689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1866" y="1793524"/>
            <a:ext cx="5728429" cy="579274"/>
          </a:xfrm>
        </p:spPr>
        <p:txBody>
          <a:bodyPr>
            <a:normAutofit fontScale="90000"/>
          </a:bodyPr>
          <a:lstStyle/>
          <a:p>
            <a:r>
              <a:rPr lang="en-US" sz="1600" dirty="0"/>
              <a:t>Prophecy</a:t>
            </a:r>
            <a:br>
              <a:rPr lang="en-US" sz="1600" dirty="0"/>
            </a:br>
            <a:r>
              <a:rPr lang="en-US" sz="1600" dirty="0"/>
              <a:t>“ …The wolf and lamb shall feed together.”</a:t>
            </a:r>
            <a:br>
              <a:rPr lang="en-US" sz="1600" dirty="0"/>
            </a:br>
            <a:r>
              <a:rPr lang="en-US" sz="1200" dirty="0"/>
              <a:t>-Isaiah 65:25</a:t>
            </a:r>
          </a:p>
        </p:txBody>
      </p:sp>
      <p:sp>
        <p:nvSpPr>
          <p:cNvPr id="3" name="Content Placeholder 2"/>
          <p:cNvSpPr>
            <a:spLocks noGrp="1"/>
          </p:cNvSpPr>
          <p:nvPr>
            <p:ph type="subTitle" idx="1"/>
          </p:nvPr>
        </p:nvSpPr>
        <p:spPr>
          <a:xfrm>
            <a:off x="4233431" y="2406218"/>
            <a:ext cx="6494972" cy="3018913"/>
          </a:xfrm>
        </p:spPr>
        <p:txBody>
          <a:bodyPr>
            <a:normAutofit fontScale="92500"/>
          </a:bodyPr>
          <a:lstStyle/>
          <a:p>
            <a:r>
              <a:rPr lang="en-US" dirty="0"/>
              <a:t>Explanation:</a:t>
            </a:r>
          </a:p>
          <a:p>
            <a:r>
              <a:rPr lang="en-US" dirty="0"/>
              <a:t>“..Such is the binding force of the Word of God, which </a:t>
            </a:r>
            <a:r>
              <a:rPr lang="en-US" dirty="0" err="1"/>
              <a:t>uniteth</a:t>
            </a:r>
            <a:endParaRPr lang="en-US" dirty="0"/>
          </a:p>
          <a:p>
            <a:r>
              <a:rPr lang="en-US" dirty="0"/>
              <a:t>The hearts of them that have renounced all else but Him, who have believed in His signs….  Furthermore, how numerous are those peoples of diverse beliefs, of conflicting creeds , and opposing temperaments, who, through the reviving fragrance of the Divine springtime, breathing from the </a:t>
            </a:r>
            <a:r>
              <a:rPr lang="en-US" dirty="0" err="1"/>
              <a:t>Ridvan</a:t>
            </a:r>
            <a:r>
              <a:rPr lang="en-US" dirty="0"/>
              <a:t> of God, have been arrayed with the new robe of divine Unity, and have drunk from the cup of His singleness!   This is the significance of the well-known words:”</a:t>
            </a:r>
          </a:p>
          <a:p>
            <a:r>
              <a:rPr lang="en-US" dirty="0"/>
              <a:t>“The wolf and the lamb shall feed together.”</a:t>
            </a:r>
          </a:p>
          <a:p>
            <a:r>
              <a:rPr lang="en-US" sz="1200" dirty="0"/>
              <a:t>-Extracted from the writings of Baha’u’llah –</a:t>
            </a:r>
            <a:r>
              <a:rPr lang="en-US" sz="1200" dirty="0" err="1"/>
              <a:t>Kitab-i-Iqan</a:t>
            </a:r>
            <a:endParaRPr lang="en-US" sz="1200" dirty="0"/>
          </a:p>
        </p:txBody>
      </p:sp>
      <p:pic>
        <p:nvPicPr>
          <p:cNvPr id="4"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1425997" y="1381346"/>
            <a:ext cx="2684886" cy="4077203"/>
          </a:xfrm>
          <a:prstGeom prst="rect">
            <a:avLst/>
          </a:prstGeom>
        </p:spPr>
      </p:pic>
    </p:spTree>
    <p:extLst>
      <p:ext uri="{BB962C8B-B14F-4D97-AF65-F5344CB8AC3E}">
        <p14:creationId xmlns:p14="http://schemas.microsoft.com/office/powerpoint/2010/main" val="1977340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7.</a:t>
            </a:r>
          </a:p>
          <a:p>
            <a:endParaRPr lang="en-US" dirty="0"/>
          </a:p>
          <a:p>
            <a:endParaRPr lang="en-US" dirty="0"/>
          </a:p>
          <a:p>
            <a:r>
              <a:rPr lang="en-US" dirty="0"/>
              <a:t>When calamity striketh, be ye patient and composed. However afflictive your sufferings may be, stay ye undisturbed, and with perfect confidence in the abounding grace of God, brave ye the tempest of tribulations and fiery ordeals. -'Abdu'l-Bahá</a:t>
            </a:r>
          </a:p>
        </p:txBody>
      </p:sp>
    </p:spTree>
    <p:extLst>
      <p:ext uri="{BB962C8B-B14F-4D97-AF65-F5344CB8AC3E}">
        <p14:creationId xmlns:p14="http://schemas.microsoft.com/office/powerpoint/2010/main" val="662897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007428"/>
          </a:xfrm>
        </p:spPr>
        <p:txBody>
          <a:bodyPr vert="horz" lIns="91440" tIns="45720" rIns="91440" bIns="45720" rtlCol="0" anchor="t">
            <a:normAutofit/>
          </a:bodyPr>
          <a:lstStyle/>
          <a:p>
            <a:r>
              <a:rPr lang="en-US" dirty="0"/>
              <a:t>8.</a:t>
            </a:r>
          </a:p>
          <a:p>
            <a:endParaRPr lang="en-US" dirty="0"/>
          </a:p>
          <a:p>
            <a:r>
              <a:rPr lang="en-US" dirty="0"/>
              <a:t>This is what God announceth to his servants who believe and do the things that are right. SAY: For this ask I no wage of you, save the love of my kin. And whoever shall have won the merit of a good deed, we will increase good to him therewith; for God is forgiving, grateful. </a:t>
            </a:r>
          </a:p>
          <a:p>
            <a:r>
              <a:rPr lang="en-US" dirty="0"/>
              <a:t>- Qur'an (Surih 42:22)</a:t>
            </a:r>
          </a:p>
        </p:txBody>
      </p:sp>
    </p:spTree>
    <p:extLst>
      <p:ext uri="{BB962C8B-B14F-4D97-AF65-F5344CB8AC3E}">
        <p14:creationId xmlns:p14="http://schemas.microsoft.com/office/powerpoint/2010/main" val="321054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22075" y="621793"/>
            <a:ext cx="4371164"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708814"/>
          </a:xfrm>
        </p:spPr>
        <p:txBody>
          <a:bodyPr vert="horz" lIns="91440" tIns="45720" rIns="91440" bIns="45720" rtlCol="0" anchor="t">
            <a:normAutofit/>
          </a:bodyPr>
          <a:lstStyle/>
          <a:p>
            <a:r>
              <a:rPr lang="en-US" dirty="0"/>
              <a:t>9.</a:t>
            </a:r>
          </a:p>
          <a:p>
            <a:endParaRPr lang="en-US" dirty="0"/>
          </a:p>
          <a:p>
            <a:pPr algn="just"/>
            <a:r>
              <a:rPr lang="en-US" dirty="0"/>
              <a:t>   Remove not, O Lord, the festal board that hath been spread in Thy Name, and extinguish not the burning flame that hath been kindled by Thine unquenchable fire. Withhold not from flowing that living water of Thine that murmereth with the melody of Thy glory and Thy remembrance, and deprive not Thy servants from the fragrance of Thy sweet savors breathing forth the perfume of Thy love.</a:t>
            </a:r>
          </a:p>
          <a:p>
            <a:pPr algn="just"/>
            <a:r>
              <a:rPr lang="en-US" dirty="0"/>
              <a:t>   Lord! Turn the distressing cares of Thy holy ones into ease, their hardship into comfort, their abasement into glory, their sorrow into blissful joy, O Thou that holdest in Thy grasp the reins of all mankind!</a:t>
            </a:r>
          </a:p>
          <a:p>
            <a:pPr algn="just"/>
            <a:r>
              <a:rPr lang="en-US" dirty="0"/>
              <a:t>   Thou art, verily, the One, the Single, the Mighty, the All-Knowing, the All-Wise. - 'Abdu'l-Bahá</a:t>
            </a:r>
          </a:p>
        </p:txBody>
      </p:sp>
    </p:spTree>
    <p:extLst>
      <p:ext uri="{BB962C8B-B14F-4D97-AF65-F5344CB8AC3E}">
        <p14:creationId xmlns:p14="http://schemas.microsoft.com/office/powerpoint/2010/main" val="1399053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9026F13-499B-4EC7-B5BA-99A52E90C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2" y="457202"/>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25"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2"/>
          <a:srcRect l="26612" r="26616" b="-2"/>
          <a:stretch/>
        </p:blipFill>
        <p:spPr>
          <a:xfrm>
            <a:off x="616738" y="621793"/>
            <a:ext cx="4376501" cy="5614416"/>
          </a:xfrm>
          <a:prstGeom prst="rect">
            <a:avLst/>
          </a:prstGeom>
        </p:spPr>
      </p:pic>
      <p:sp>
        <p:nvSpPr>
          <p:cNvPr id="32" name="Rectangle 31">
            <a:extLst>
              <a:ext uri="{FF2B5EF4-FFF2-40B4-BE49-F238E27FC236}">
                <a16:creationId xmlns:a16="http://schemas.microsoft.com/office/drawing/2014/main" id="{6D4A3EB8-C534-4357-BED1-BD137862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9"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34" name="Rectangle 33">
            <a:extLst>
              <a:ext uri="{FF2B5EF4-FFF2-40B4-BE49-F238E27FC236}">
                <a16:creationId xmlns:a16="http://schemas.microsoft.com/office/drawing/2014/main" id="{3FA13F65-6422-4EBC-B70B-E95950B28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9"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74EC5015-DFE8-4264-BCD5-E4D5A3EEFA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A8CE91-4412-4504-94E5-903CCFE92F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9"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3B8F69-5432-41A9-80AA-ECBDFA57E7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9"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
        <p:nvSpPr>
          <p:cNvPr id="4" name="Subtitle 3">
            <a:extLst>
              <a:ext uri="{FF2B5EF4-FFF2-40B4-BE49-F238E27FC236}">
                <a16:creationId xmlns:a16="http://schemas.microsoft.com/office/drawing/2014/main" id="{30990877-41A7-485A-AC02-C45038A227A0}"/>
              </a:ext>
            </a:extLst>
          </p:cNvPr>
          <p:cNvSpPr>
            <a:spLocks noGrp="1"/>
          </p:cNvSpPr>
          <p:nvPr>
            <p:ph type="subTitle" idx="1"/>
          </p:nvPr>
        </p:nvSpPr>
        <p:spPr>
          <a:xfrm>
            <a:off x="5060373" y="1131835"/>
            <a:ext cx="6317257" cy="4708814"/>
          </a:xfrm>
        </p:spPr>
        <p:txBody>
          <a:bodyPr vert="horz" lIns="91440" tIns="45720" rIns="91440" bIns="45720" rtlCol="0" anchor="t">
            <a:normAutofit/>
          </a:bodyPr>
          <a:lstStyle/>
          <a:p>
            <a:r>
              <a:rPr lang="en-US" dirty="0"/>
              <a:t>10.</a:t>
            </a:r>
          </a:p>
          <a:p>
            <a:endParaRPr lang="en-US" dirty="0"/>
          </a:p>
          <a:p>
            <a:pPr algn="just"/>
            <a:r>
              <a:rPr lang="en-US" dirty="0"/>
              <a:t>  </a:t>
            </a:r>
          </a:p>
          <a:p>
            <a:pPr algn="just"/>
            <a:endParaRPr lang="en-US" dirty="0"/>
          </a:p>
          <a:p>
            <a:pPr algn="just"/>
            <a:r>
              <a:rPr lang="en-US" dirty="0"/>
              <a:t> We must learn to live together as brothers or perish as fools. - Martin Luther King, Jr.</a:t>
            </a:r>
            <a:endParaRPr lang="en-US"/>
          </a:p>
        </p:txBody>
      </p:sp>
    </p:spTree>
    <p:extLst>
      <p:ext uri="{BB962C8B-B14F-4D97-AF65-F5344CB8AC3E}">
        <p14:creationId xmlns:p14="http://schemas.microsoft.com/office/powerpoint/2010/main" val="2842089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812741" y="1537306"/>
            <a:ext cx="5817551" cy="1838083"/>
          </a:xfrm>
        </p:spPr>
        <p:txBody>
          <a:bodyPr/>
          <a:lstStyle/>
          <a:p>
            <a:r>
              <a:rPr lang="en-US" sz="4800" dirty="0"/>
              <a:t>Music</a:t>
            </a:r>
          </a:p>
        </p:txBody>
      </p:sp>
      <p:pic>
        <p:nvPicPr>
          <p:cNvPr id="6" name="Picture 1">
            <a:extLst>
              <a:ext uri="{FF2B5EF4-FFF2-40B4-BE49-F238E27FC236}">
                <a16:creationId xmlns:a16="http://schemas.microsoft.com/office/drawing/2014/main" id="{B5147474-403F-4D75-976D-A20BEE134CD1}"/>
              </a:ext>
            </a:extLst>
          </p:cNvPr>
          <p:cNvPicPr>
            <a:picLocks noChangeAspect="1"/>
          </p:cNvPicPr>
          <p:nvPr/>
        </p:nvPicPr>
        <p:blipFill rotWithShape="1">
          <a:blip r:embed="rId3"/>
          <a:srcRect l="26612" r="26616" b="-2"/>
          <a:stretch/>
        </p:blipFill>
        <p:spPr>
          <a:xfrm>
            <a:off x="1470560" y="1386504"/>
            <a:ext cx="3342182" cy="4060906"/>
          </a:xfrm>
          <a:prstGeom prst="rect">
            <a:avLst/>
          </a:prstGeom>
        </p:spPr>
      </p:pic>
      <p:pic>
        <p:nvPicPr>
          <p:cNvPr id="2" name="Online Media 1" title="O Aalok Putra Agyani... Baha'i prayer">
            <a:hlinkClick r:id="" action="ppaction://media"/>
            <a:extLst>
              <a:ext uri="{FF2B5EF4-FFF2-40B4-BE49-F238E27FC236}">
                <a16:creationId xmlns:a16="http://schemas.microsoft.com/office/drawing/2014/main" id="{94FA8873-CE6C-421D-A096-5F8AE9E64252}"/>
              </a:ext>
            </a:extLst>
          </p:cNvPr>
          <p:cNvPicPr>
            <a:picLocks noRot="1" noChangeAspect="1"/>
          </p:cNvPicPr>
          <p:nvPr>
            <a:videoFile r:link="rId1"/>
          </p:nvPr>
        </p:nvPicPr>
        <p:blipFill>
          <a:blip r:embed="rId4"/>
          <a:stretch>
            <a:fillRect/>
          </a:stretch>
        </p:blipFill>
        <p:spPr>
          <a:xfrm>
            <a:off x="832338" y="414579"/>
            <a:ext cx="10527323" cy="5921619"/>
          </a:xfrm>
          <a:prstGeom prst="rect">
            <a:avLst/>
          </a:prstGeom>
        </p:spPr>
      </p:pic>
    </p:spTree>
    <p:extLst>
      <p:ext uri="{BB962C8B-B14F-4D97-AF65-F5344CB8AC3E}">
        <p14:creationId xmlns:p14="http://schemas.microsoft.com/office/powerpoint/2010/main" val="10518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
  <TotalTime>57</TotalTime>
  <Words>798</Words>
  <Application>Microsoft Office PowerPoint</Application>
  <PresentationFormat>Widescreen</PresentationFormat>
  <Paragraphs>47</Paragraphs>
  <Slides>14</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Century Gothic</vt:lpstr>
      <vt:lpstr>Garamond</vt:lpstr>
      <vt:lpstr>Savon</vt:lpstr>
      <vt:lpstr>Music</vt:lpstr>
      <vt:lpstr>PowerPoint Presentation</vt:lpstr>
      <vt:lpstr>PowerPoint Presentation</vt:lpstr>
      <vt:lpstr>PowerPoint Presentation</vt:lpstr>
      <vt:lpstr>PowerPoint Presentation</vt:lpstr>
      <vt:lpstr>PowerPoint Presentation</vt:lpstr>
      <vt:lpstr>PowerPoint Presentation</vt:lpstr>
      <vt:lpstr>Music</vt:lpstr>
      <vt:lpstr>Prophecy “ …The wolf and lamb shall feed together.” -Isaiah 65:25</vt:lpstr>
      <vt:lpstr>PowerPoint Presentation</vt:lpstr>
      <vt:lpstr>PowerPoint Presentation</vt:lpstr>
      <vt:lpstr>PowerPoint Presentation</vt:lpstr>
      <vt:lpstr>PowerPoint Presentation</vt:lpstr>
      <vt:lpstr>Music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268</cp:revision>
  <dcterms:created xsi:type="dcterms:W3CDTF">2020-05-13T13:21:24Z</dcterms:created>
  <dcterms:modified xsi:type="dcterms:W3CDTF">2020-05-15T22:19:27Z</dcterms:modified>
</cp:coreProperties>
</file>