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8" r:id="rId2"/>
    <p:sldId id="276" r:id="rId3"/>
    <p:sldId id="277" r:id="rId4"/>
    <p:sldId id="278" r:id="rId5"/>
    <p:sldId id="279" r:id="rId6"/>
    <p:sldId id="280" r:id="rId7"/>
    <p:sldId id="281" r:id="rId8"/>
    <p:sldId id="282" r:id="rId9"/>
    <p:sldId id="283" r:id="rId10"/>
    <p:sldId id="284" r:id="rId1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1152">
          <p15:clr>
            <a:srgbClr val="A4A3A4"/>
          </p15:clr>
        </p15:guide>
        <p15:guide id="5" orient="horz" pos="3360">
          <p15:clr>
            <a:srgbClr val="A4A3A4"/>
          </p15:clr>
        </p15:guide>
        <p15:guide id="6" orient="horz" pos="3072">
          <p15:clr>
            <a:srgbClr val="A4A3A4"/>
          </p15:clr>
        </p15:guide>
        <p15:guide id="7" orient="horz" pos="864">
          <p15:clr>
            <a:srgbClr val="A4A3A4"/>
          </p15:clr>
        </p15:guide>
        <p15:guide id="8" orient="horz" pos="528">
          <p15:clr>
            <a:srgbClr val="A4A3A4"/>
          </p15:clr>
        </p15:guide>
        <p15:guide id="9" orient="horz" pos="2784">
          <p15:clr>
            <a:srgbClr val="A4A3A4"/>
          </p15:clr>
        </p15:guide>
        <p15:guide id="10" pos="3839">
          <p15:clr>
            <a:srgbClr val="A4A3A4"/>
          </p15:clr>
        </p15:guide>
        <p15:guide id="11" pos="959">
          <p15:clr>
            <a:srgbClr val="A4A3A4"/>
          </p15:clr>
        </p15:guide>
        <p15:guide id="12" pos="7007">
          <p15:clr>
            <a:srgbClr val="A4A3A4"/>
          </p15:clr>
        </p15:guide>
        <p15:guide id="13" pos="6719">
          <p15:clr>
            <a:srgbClr val="A4A3A4"/>
          </p15:clr>
        </p15:guide>
        <p15:guide id="14" pos="6143">
          <p15:clr>
            <a:srgbClr val="A4A3A4"/>
          </p15:clr>
        </p15:guide>
        <p15:guide id="15" pos="3983">
          <p15:clr>
            <a:srgbClr val="A4A3A4"/>
          </p15:clr>
        </p15:guide>
        <p15:guide id="16" pos="527">
          <p15:clr>
            <a:srgbClr val="A4A3A4"/>
          </p15:clr>
        </p15:guide>
        <p15:guide id="17" pos="715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11AE71-F127-42A2-9F5B-AE790B53296B}" v="1973" dt="2020-05-07T19:40:36.777"/>
    <p1510:client id="{752EF55C-EB6C-44E8-828F-38BFA5ECE999}" v="177" dt="2020-05-07T18:36:36.952"/>
    <p1510:client id="{80A48CF2-5B85-4555-98C1-0C06DDF5EA8A}" v="273" dt="2020-05-07T19:56:25.7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122" d="100"/>
          <a:sy n="122" d="100"/>
        </p:scale>
        <p:origin x="114" y="282"/>
      </p:cViewPr>
      <p:guideLst>
        <p:guide orient="horz" pos="2160"/>
        <p:guide orient="horz" pos="1008"/>
        <p:guide orient="horz" pos="3792"/>
        <p:guide orient="horz" pos="1152"/>
        <p:guide orient="horz" pos="3360"/>
        <p:guide orient="horz" pos="3072"/>
        <p:guide orient="horz" pos="864"/>
        <p:guide orient="horz" pos="528"/>
        <p:guide orient="horz" pos="2784"/>
        <p:guide pos="3839"/>
        <p:guide pos="959"/>
        <p:guide pos="7007"/>
        <p:guide pos="6719"/>
        <p:guide pos="6143"/>
        <p:guide pos="3983"/>
        <p:guide pos="527"/>
        <p:guide pos="7151"/>
      </p:guideLst>
    </p:cSldViewPr>
  </p:slideViewPr>
  <p:notesTextViewPr>
    <p:cViewPr>
      <p:scale>
        <a:sx n="1" d="1"/>
        <a:sy n="1" d="1"/>
      </p:scale>
      <p:origin x="0" y="0"/>
    </p:cViewPr>
  </p:notesTextViewPr>
  <p:notesViewPr>
    <p:cSldViewPr>
      <p:cViewPr varScale="1">
        <p:scale>
          <a:sx n="84" d="100"/>
          <a:sy n="84" d="100"/>
        </p:scale>
        <p:origin x="1002"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04A8D02-4E65-4CCD-8312-4AB164C6C77D}" type="datetimeFigureOut">
              <a:rPr lang="en-US"/>
              <a:t>5/20/2020</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119DBA-4540-49B3-8FA9-6259387ECF9E}" type="slidenum">
              <a:rPr/>
              <a:t>‹#›</a:t>
            </a:fld>
            <a:endParaRPr/>
          </a:p>
        </p:txBody>
      </p:sp>
    </p:spTree>
    <p:extLst>
      <p:ext uri="{BB962C8B-B14F-4D97-AF65-F5344CB8AC3E}">
        <p14:creationId xmlns:p14="http://schemas.microsoft.com/office/powerpoint/2010/main" val="3587619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A755D9-D361-47B8-9652-3B4EA9776CE5}" type="datetimeFigureOut">
              <a:rPr lang="en-US"/>
              <a:t>5/20/2020</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B36274-F2B9-4C45-BBB4-0EDF4CD651A7}" type="slidenum">
              <a:rPr/>
              <a:t>‹#›</a:t>
            </a:fld>
            <a:endParaRPr/>
          </a:p>
        </p:txBody>
      </p:sp>
    </p:spTree>
    <p:extLst>
      <p:ext uri="{BB962C8B-B14F-4D97-AF65-F5344CB8AC3E}">
        <p14:creationId xmlns:p14="http://schemas.microsoft.com/office/powerpoint/2010/main" val="2147688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a:t>1</a:t>
            </a:fld>
            <a:endParaRPr lang="en-US"/>
          </a:p>
        </p:txBody>
      </p:sp>
    </p:spTree>
    <p:extLst>
      <p:ext uri="{BB962C8B-B14F-4D97-AF65-F5344CB8AC3E}">
        <p14:creationId xmlns:p14="http://schemas.microsoft.com/office/powerpoint/2010/main" val="24056130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2413" y="1371600"/>
            <a:ext cx="9144000" cy="3505200"/>
          </a:xfrm>
        </p:spPr>
        <p:txBody>
          <a:bodyPr>
            <a:noAutofit/>
          </a:bodyPr>
          <a:lstStyle>
            <a:lvl1pPr>
              <a:defRPr sz="7200"/>
            </a:lvl1pPr>
          </a:lstStyle>
          <a:p>
            <a:r>
              <a:t>Click to edit Master title style</a:t>
            </a:r>
          </a:p>
        </p:txBody>
      </p:sp>
      <p:sp>
        <p:nvSpPr>
          <p:cNvPr id="3" name="Subtitle 2"/>
          <p:cNvSpPr>
            <a:spLocks noGrp="1"/>
          </p:cNvSpPr>
          <p:nvPr>
            <p:ph type="subTitle" idx="1"/>
          </p:nvPr>
        </p:nvSpPr>
        <p:spPr>
          <a:xfrm>
            <a:off x="1522413" y="4953000"/>
            <a:ext cx="8229600" cy="10668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p:cNvSpPr>
            <a:spLocks noGrp="1"/>
          </p:cNvSpPr>
          <p:nvPr>
            <p:ph type="dt" sz="half" idx="10"/>
          </p:nvPr>
        </p:nvSpPr>
        <p:spPr/>
        <p:txBody>
          <a:bodyPr/>
          <a:lstStyle/>
          <a:p>
            <a:fld id="{83829175-527E-46A3-863C-1BB1F163B849}" type="datetimeFigureOut">
              <a:rPr lang="en-US"/>
              <a:t>5/20/2020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2856865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Content Placeholder 2"/>
          <p:cNvSpPr>
            <a:spLocks noGrp="1"/>
          </p:cNvSpPr>
          <p:nvPr>
            <p:ph idx="1"/>
          </p:nvPr>
        </p:nvSpPr>
        <p:spPr/>
        <p:txBody>
          <a:bodyPr/>
          <a:lstStyle>
            <a:lvl5pPr>
              <a:defRPr/>
            </a:lvl5pPr>
            <a:lvl6pPr>
              <a:defRPr baseline="0"/>
            </a:lvl6pPr>
            <a:lvl7pPr>
              <a:defRPr baseline="0"/>
            </a:lvl7pPr>
            <a:lvl8pPr>
              <a:defRPr baseline="0"/>
            </a:lvl8pPr>
            <a:lvl9pPr>
              <a:defRPr baseline="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Date Placeholder 3"/>
          <p:cNvSpPr>
            <a:spLocks noGrp="1"/>
          </p:cNvSpPr>
          <p:nvPr>
            <p:ph type="dt" sz="half" idx="10"/>
          </p:nvPr>
        </p:nvSpPr>
        <p:spPr/>
        <p:txBody>
          <a:bodyPr/>
          <a:lstStyle/>
          <a:p>
            <a:fld id="{83829175-527E-46A3-863C-1BB1F163B849}" type="datetimeFigureOut">
              <a:rPr lang="en-US"/>
              <a:t>5/20/2020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1299455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2414" y="2514601"/>
            <a:ext cx="9144000" cy="2819400"/>
          </a:xfrm>
        </p:spPr>
        <p:txBody>
          <a:bodyPr anchor="b">
            <a:noAutofit/>
          </a:bodyPr>
          <a:lstStyle>
            <a:lvl1pPr algn="l">
              <a:defRPr sz="6600" b="0" i="0" cap="none" baseline="0"/>
            </a:lvl1pPr>
          </a:lstStyle>
          <a:p>
            <a:r>
              <a:t>Click to edit Master title style</a:t>
            </a:r>
          </a:p>
        </p:txBody>
      </p:sp>
      <p:sp>
        <p:nvSpPr>
          <p:cNvPr id="3" name="Text Placeholder 2"/>
          <p:cNvSpPr>
            <a:spLocks noGrp="1"/>
          </p:cNvSpPr>
          <p:nvPr>
            <p:ph type="body" idx="1"/>
          </p:nvPr>
        </p:nvSpPr>
        <p:spPr>
          <a:xfrm>
            <a:off x="1522413" y="990600"/>
            <a:ext cx="8229600"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t>Click to edit Master text styles</a:t>
            </a:r>
          </a:p>
        </p:txBody>
      </p:sp>
      <p:sp>
        <p:nvSpPr>
          <p:cNvPr id="4" name="Date Placeholder 3"/>
          <p:cNvSpPr>
            <a:spLocks noGrp="1"/>
          </p:cNvSpPr>
          <p:nvPr>
            <p:ph type="dt" sz="half" idx="10"/>
          </p:nvPr>
        </p:nvSpPr>
        <p:spPr/>
        <p:txBody>
          <a:bodyPr/>
          <a:lstStyle/>
          <a:p>
            <a:fld id="{83829175-527E-46A3-863C-1BB1F163B849}" type="datetimeFigureOut">
              <a:rPr lang="en-US"/>
              <a:t>5/20/2020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2606994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533400"/>
            <a:ext cx="9601200" cy="1143000"/>
          </a:xfrm>
        </p:spPr>
        <p:txBody>
          <a:bodyPr/>
          <a:lstStyle/>
          <a:p>
            <a:r>
              <a:t>Click to edit Master title style</a:t>
            </a:r>
          </a:p>
        </p:txBody>
      </p:sp>
      <p:sp>
        <p:nvSpPr>
          <p:cNvPr id="3" name="Content Placeholder 2"/>
          <p:cNvSpPr>
            <a:spLocks noGrp="1"/>
          </p:cNvSpPr>
          <p:nvPr>
            <p:ph sz="half" idx="1"/>
          </p:nvPr>
        </p:nvSpPr>
        <p:spPr>
          <a:xfrm>
            <a:off x="1522414" y="1828800"/>
            <a:ext cx="4645152"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Content Placeholder 3"/>
          <p:cNvSpPr>
            <a:spLocks noGrp="1"/>
          </p:cNvSpPr>
          <p:nvPr>
            <p:ph sz="half" idx="2"/>
          </p:nvPr>
        </p:nvSpPr>
        <p:spPr>
          <a:xfrm>
            <a:off x="6475412" y="1828800"/>
            <a:ext cx="4648201"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5" name="Date Placeholder 4"/>
          <p:cNvSpPr>
            <a:spLocks noGrp="1"/>
          </p:cNvSpPr>
          <p:nvPr>
            <p:ph type="dt" sz="half" idx="10"/>
          </p:nvPr>
        </p:nvSpPr>
        <p:spPr/>
        <p:txBody>
          <a:bodyPr/>
          <a:lstStyle/>
          <a:p>
            <a:fld id="{83829175-527E-46A3-863C-1BB1F163B849}" type="datetimeFigureOut">
              <a:rPr lang="en-US"/>
              <a:t>5/20/2020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2576970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4" y="533400"/>
            <a:ext cx="9601200" cy="1143000"/>
          </a:xfrm>
        </p:spPr>
        <p:txBody>
          <a:bodyPr/>
          <a:lstStyle>
            <a:lvl1pPr>
              <a:defRPr/>
            </a:lvl1pPr>
          </a:lstStyle>
          <a:p>
            <a:r>
              <a:t>Click to edit Master title style</a:t>
            </a:r>
          </a:p>
        </p:txBody>
      </p:sp>
      <p:sp>
        <p:nvSpPr>
          <p:cNvPr id="3" name="Text Placeholder 2"/>
          <p:cNvSpPr>
            <a:spLocks noGrp="1"/>
          </p:cNvSpPr>
          <p:nvPr>
            <p:ph type="body" idx="1"/>
          </p:nvPr>
        </p:nvSpPr>
        <p:spPr>
          <a:xfrm>
            <a:off x="1522414" y="1828800"/>
            <a:ext cx="46451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t>Click to edit Master text styles</a:t>
            </a:r>
          </a:p>
        </p:txBody>
      </p:sp>
      <p:sp>
        <p:nvSpPr>
          <p:cNvPr id="4" name="Content Placeholder 3"/>
          <p:cNvSpPr>
            <a:spLocks noGrp="1"/>
          </p:cNvSpPr>
          <p:nvPr>
            <p:ph sz="half" idx="2"/>
          </p:nvPr>
        </p:nvSpPr>
        <p:spPr>
          <a:xfrm>
            <a:off x="1522414" y="2667000"/>
            <a:ext cx="4645152" cy="3352800"/>
          </a:xfrm>
        </p:spPr>
        <p:txBody>
          <a:bodyPr>
            <a:normAutofit/>
          </a:bodyPr>
          <a:lstStyle>
            <a:lvl1pPr>
              <a:defRPr sz="2000"/>
            </a:lvl1pPr>
            <a:lvl2pPr>
              <a:defRPr sz="1800"/>
            </a:lvl2pPr>
            <a:lvl3pPr>
              <a:defRPr sz="1600"/>
            </a:lvl3pPr>
            <a:lvl4pPr>
              <a:defRPr sz="1400"/>
            </a:lvl4pPr>
            <a:lvl5pPr>
              <a:defRPr sz="1400"/>
            </a:lvl5pPr>
            <a:lvl6pPr>
              <a:defRPr sz="1400" baseline="0"/>
            </a:lvl6pPr>
            <a:lvl7pPr>
              <a:defRPr sz="1400" baseline="0"/>
            </a:lvl7pPr>
            <a:lvl8pPr>
              <a:defRPr sz="1400" baseline="0"/>
            </a:lvl8pPr>
            <a:lvl9pPr>
              <a:defRPr sz="1400" baseline="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5" name="Text Placeholder 4"/>
          <p:cNvSpPr>
            <a:spLocks noGrp="1"/>
          </p:cNvSpPr>
          <p:nvPr>
            <p:ph type="body" sz="quarter" idx="3"/>
          </p:nvPr>
        </p:nvSpPr>
        <p:spPr>
          <a:xfrm>
            <a:off x="6478462" y="1828800"/>
            <a:ext cx="46451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t>Click to edit Master text styles</a:t>
            </a:r>
          </a:p>
        </p:txBody>
      </p:sp>
      <p:sp>
        <p:nvSpPr>
          <p:cNvPr id="6" name="Content Placeholder 5"/>
          <p:cNvSpPr>
            <a:spLocks noGrp="1"/>
          </p:cNvSpPr>
          <p:nvPr>
            <p:ph sz="quarter" idx="4"/>
          </p:nvPr>
        </p:nvSpPr>
        <p:spPr>
          <a:xfrm>
            <a:off x="6478462" y="2667000"/>
            <a:ext cx="4645152" cy="3352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7" name="Date Placeholder 6"/>
          <p:cNvSpPr>
            <a:spLocks noGrp="1"/>
          </p:cNvSpPr>
          <p:nvPr>
            <p:ph type="dt" sz="half" idx="10"/>
          </p:nvPr>
        </p:nvSpPr>
        <p:spPr/>
        <p:txBody>
          <a:bodyPr/>
          <a:lstStyle/>
          <a:p>
            <a:fld id="{83829175-527E-46A3-863C-1BB1F163B849}" type="datetimeFigureOut">
              <a:rPr lang="en-US"/>
              <a:t>5/20/2020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501231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Date Placeholder 2"/>
          <p:cNvSpPr>
            <a:spLocks noGrp="1"/>
          </p:cNvSpPr>
          <p:nvPr>
            <p:ph type="dt" sz="half" idx="10"/>
          </p:nvPr>
        </p:nvSpPr>
        <p:spPr/>
        <p:txBody>
          <a:bodyPr/>
          <a:lstStyle/>
          <a:p>
            <a:fld id="{83829175-527E-46A3-863C-1BB1F163B849}" type="datetimeFigureOut">
              <a:rPr lang="en-US"/>
              <a:t>5/20/2020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2455701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829175-527E-46A3-863C-1BB1F163B849}" type="datetimeFigureOut">
              <a:rPr lang="en-US"/>
              <a:t>5/20/2020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3952017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6613" y="2590800"/>
            <a:ext cx="3276599" cy="1924050"/>
          </a:xfrm>
        </p:spPr>
        <p:txBody>
          <a:bodyPr anchor="b">
            <a:normAutofit/>
          </a:bodyPr>
          <a:lstStyle>
            <a:lvl1pPr algn="l">
              <a:defRPr sz="3200" b="0"/>
            </a:lvl1pPr>
          </a:lstStyle>
          <a:p>
            <a:r>
              <a:t>Click to edit Master title style</a:t>
            </a:r>
          </a:p>
        </p:txBody>
      </p:sp>
      <p:sp>
        <p:nvSpPr>
          <p:cNvPr id="3" name="Content Placeholder 2"/>
          <p:cNvSpPr>
            <a:spLocks noGrp="1"/>
          </p:cNvSpPr>
          <p:nvPr>
            <p:ph idx="1"/>
          </p:nvPr>
        </p:nvSpPr>
        <p:spPr>
          <a:xfrm>
            <a:off x="5180012" y="838200"/>
            <a:ext cx="6172201" cy="5181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Text Placeholder 3"/>
          <p:cNvSpPr>
            <a:spLocks noGrp="1"/>
          </p:cNvSpPr>
          <p:nvPr>
            <p:ph type="body" sz="half" idx="2"/>
          </p:nvPr>
        </p:nvSpPr>
        <p:spPr>
          <a:xfrm>
            <a:off x="836613" y="4648200"/>
            <a:ext cx="3276599" cy="1371600"/>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t>Click to edit Master text styles</a:t>
            </a:r>
          </a:p>
        </p:txBody>
      </p:sp>
      <p:sp>
        <p:nvSpPr>
          <p:cNvPr id="8" name="Date Placeholder 7"/>
          <p:cNvSpPr>
            <a:spLocks noGrp="1"/>
          </p:cNvSpPr>
          <p:nvPr>
            <p:ph type="dt" sz="half" idx="10"/>
          </p:nvPr>
        </p:nvSpPr>
        <p:spPr/>
        <p:txBody>
          <a:bodyPr/>
          <a:lstStyle/>
          <a:p>
            <a:fld id="{83829175-527E-46A3-863C-1BB1F163B849}" type="datetimeFigureOut">
              <a:rPr lang="en-US"/>
              <a:pPr/>
              <a:t>5/20/2020</a:t>
            </a:fld>
            <a:endParaRPr/>
          </a:p>
        </p:txBody>
      </p:sp>
      <p:sp>
        <p:nvSpPr>
          <p:cNvPr id="9" name="Footer Placeholder 8"/>
          <p:cNvSpPr>
            <a:spLocks noGrp="1"/>
          </p:cNvSpPr>
          <p:nvPr>
            <p:ph type="ftr" sz="quarter" idx="11"/>
          </p:nvPr>
        </p:nvSpPr>
        <p:spPr/>
        <p:txBody>
          <a:bodyPr/>
          <a:lstStyle/>
          <a:p>
            <a:endParaRPr/>
          </a:p>
        </p:txBody>
      </p:sp>
      <p:sp>
        <p:nvSpPr>
          <p:cNvPr id="10" name="Slide Number Placeholder 9"/>
          <p:cNvSpPr>
            <a:spLocks noGrp="1"/>
          </p:cNvSpPr>
          <p:nvPr>
            <p:ph type="sldNum" sz="quarter" idx="12"/>
          </p:nvPr>
        </p:nvSpPr>
        <p:spPr/>
        <p:txBody>
          <a:bodyPr/>
          <a:lstStyle/>
          <a:p>
            <a:fld id="{E5137D0E-4A4F-4307-8994-C1891D747D59}" type="slidenum">
              <a:rPr/>
              <a:pPr/>
              <a:t>‹#›</a:t>
            </a:fld>
            <a:endParaRPr/>
          </a:p>
        </p:txBody>
      </p:sp>
    </p:spTree>
    <p:extLst>
      <p:ext uri="{BB962C8B-B14F-4D97-AF65-F5344CB8AC3E}">
        <p14:creationId xmlns:p14="http://schemas.microsoft.com/office/powerpoint/2010/main" val="2018280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3812" y="458787"/>
            <a:ext cx="6626225" cy="5938837"/>
          </a:xfrm>
          <a:prstGeom prst="rect">
            <a:avLst/>
          </a:prstGeom>
          <a:noFill/>
          <a:ln>
            <a:noFill/>
          </a:ln>
          <a:effectLst>
            <a:outerShdw blurRad="292100" algn="ctr" rotWithShape="0">
              <a:prstClr val="black">
                <a:alpha val="36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836613" y="2590800"/>
            <a:ext cx="3276599" cy="1924050"/>
          </a:xfrm>
        </p:spPr>
        <p:txBody>
          <a:bodyPr anchor="b">
            <a:normAutofit/>
          </a:bodyPr>
          <a:lstStyle>
            <a:lvl1pPr algn="l">
              <a:defRPr sz="3200" b="0"/>
            </a:lvl1pPr>
          </a:lstStyle>
          <a:p>
            <a:r>
              <a:t>Click to edit Master title style</a:t>
            </a:r>
          </a:p>
        </p:txBody>
      </p:sp>
      <p:sp>
        <p:nvSpPr>
          <p:cNvPr id="3" name="Picture Placeholder 2"/>
          <p:cNvSpPr>
            <a:spLocks noGrp="1"/>
          </p:cNvSpPr>
          <p:nvPr>
            <p:ph type="pic" idx="1"/>
          </p:nvPr>
        </p:nvSpPr>
        <p:spPr>
          <a:xfrm>
            <a:off x="5484812" y="836610"/>
            <a:ext cx="5867401" cy="5183190"/>
          </a:xfrm>
          <a:solidFill>
            <a:schemeClr val="bg2"/>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p:cNvSpPr>
            <a:spLocks noGrp="1"/>
          </p:cNvSpPr>
          <p:nvPr>
            <p:ph type="body" sz="half" idx="2"/>
          </p:nvPr>
        </p:nvSpPr>
        <p:spPr>
          <a:xfrm>
            <a:off x="836613" y="4648200"/>
            <a:ext cx="3276599" cy="1371600"/>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t>Click to edit Master text styles</a:t>
            </a:r>
          </a:p>
        </p:txBody>
      </p:sp>
    </p:spTree>
    <p:extLst>
      <p:ext uri="{BB962C8B-B14F-4D97-AF65-F5344CB8AC3E}">
        <p14:creationId xmlns:p14="http://schemas.microsoft.com/office/powerpoint/2010/main" val="2244693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Vertical Text Placeholder 2"/>
          <p:cNvSpPr>
            <a:spLocks noGrp="1"/>
          </p:cNvSpPr>
          <p:nvPr>
            <p:ph type="body" orient="vert" idx="1"/>
          </p:nvPr>
        </p:nvSpPr>
        <p:spPr/>
        <p:txBody>
          <a:bodyPr vert="eaVert"/>
          <a:lstStyle>
            <a:lvl5pPr>
              <a:defRPr/>
            </a:lvl5pPr>
            <a:lvl6pPr>
              <a:defRPr baseline="0"/>
            </a:lvl6pPr>
            <a:lvl7pPr>
              <a:defRPr baseline="0"/>
            </a:lvl7pPr>
            <a:lvl8pPr>
              <a:defRPr baseline="0"/>
            </a:lvl8pPr>
            <a:lvl9pPr>
              <a:defRPr baseline="0"/>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Date Placeholder 3"/>
          <p:cNvSpPr>
            <a:spLocks noGrp="1"/>
          </p:cNvSpPr>
          <p:nvPr>
            <p:ph type="dt" sz="half" idx="10"/>
          </p:nvPr>
        </p:nvSpPr>
        <p:spPr/>
        <p:txBody>
          <a:bodyPr/>
          <a:lstStyle/>
          <a:p>
            <a:fld id="{83829175-527E-46A3-863C-1BB1F163B849}" type="datetimeFigureOut">
              <a:rPr lang="en-US"/>
              <a:t>5/20/2020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18422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2" y="533400"/>
            <a:ext cx="1371600" cy="5592764"/>
          </a:xfrm>
        </p:spPr>
        <p:txBody>
          <a:bodyPr vert="eaVert"/>
          <a:lstStyle/>
          <a:p>
            <a:r>
              <a:t>Click to edit Master title style</a:t>
            </a:r>
          </a:p>
        </p:txBody>
      </p:sp>
      <p:sp>
        <p:nvSpPr>
          <p:cNvPr id="3" name="Vertical Text Placeholder 2"/>
          <p:cNvSpPr>
            <a:spLocks noGrp="1"/>
          </p:cNvSpPr>
          <p:nvPr>
            <p:ph type="body" orient="vert" idx="1"/>
          </p:nvPr>
        </p:nvSpPr>
        <p:spPr>
          <a:xfrm>
            <a:off x="1522411" y="533400"/>
            <a:ext cx="8077201" cy="5592764"/>
          </a:xfrm>
        </p:spPr>
        <p:txBody>
          <a:bodyPr vert="eaVert"/>
          <a:lstStyle>
            <a:lvl5pPr>
              <a:defRPr/>
            </a:lvl5pPr>
            <a:lvl6pPr>
              <a:defRPr/>
            </a:lvl6pPr>
            <a:lvl7pPr>
              <a:defRPr/>
            </a:lvl7pPr>
            <a:lvl8pPr>
              <a:defRPr/>
            </a:lvl8pPr>
            <a:lvl9pPr>
              <a:defRPr/>
            </a:lvl9p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Date Placeholder 3"/>
          <p:cNvSpPr>
            <a:spLocks noGrp="1"/>
          </p:cNvSpPr>
          <p:nvPr>
            <p:ph type="dt" sz="half" idx="10"/>
          </p:nvPr>
        </p:nvSpPr>
        <p:spPr/>
        <p:txBody>
          <a:bodyPr/>
          <a:lstStyle/>
          <a:p>
            <a:fld id="{83829175-527E-46A3-863C-1BB1F163B849}" type="datetimeFigureOut">
              <a:rPr lang="en-US"/>
              <a:t>5/20/2020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137D0E-4A4F-4307-8994-C1891D747D59}" type="slidenum">
              <a:rPr/>
              <a:t>‹#›</a:t>
            </a:fld>
            <a:endParaRPr/>
          </a:p>
        </p:txBody>
      </p:sp>
    </p:spTree>
    <p:extLst>
      <p:ext uri="{BB962C8B-B14F-4D97-AF65-F5344CB8AC3E}">
        <p14:creationId xmlns:p14="http://schemas.microsoft.com/office/powerpoint/2010/main" val="15501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4" y="533400"/>
            <a:ext cx="9601200" cy="1143000"/>
          </a:xfrm>
          <a:prstGeom prst="rect">
            <a:avLst/>
          </a:prstGeom>
        </p:spPr>
        <p:txBody>
          <a:bodyPr vert="horz" lIns="91440" tIns="45720" rIns="91440" bIns="45720" rtlCol="0" anchor="b">
            <a:normAutofit/>
          </a:bodyPr>
          <a:lstStyle/>
          <a:p>
            <a:r>
              <a:t>Click to edit Master title style</a:t>
            </a:r>
          </a:p>
        </p:txBody>
      </p:sp>
      <p:sp>
        <p:nvSpPr>
          <p:cNvPr id="3" name="Text Placeholder 2"/>
          <p:cNvSpPr>
            <a:spLocks noGrp="1"/>
          </p:cNvSpPr>
          <p:nvPr>
            <p:ph type="body" idx="1"/>
          </p:nvPr>
        </p:nvSpPr>
        <p:spPr>
          <a:xfrm>
            <a:off x="1522414" y="1828800"/>
            <a:ext cx="9601200" cy="4191000"/>
          </a:xfrm>
          <a:prstGeom prst="rect">
            <a:avLst/>
          </a:prstGeom>
        </p:spPr>
        <p:txBody>
          <a:bodyPr vert="horz" lIns="91440" tIns="45720" rIns="91440" bIns="45720" rtlCol="0">
            <a:normAutofit/>
          </a:body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Date Placeholder 3"/>
          <p:cNvSpPr>
            <a:spLocks noGrp="1"/>
          </p:cNvSpPr>
          <p:nvPr>
            <p:ph type="dt" sz="half" idx="2"/>
          </p:nvPr>
        </p:nvSpPr>
        <p:spPr>
          <a:xfrm>
            <a:off x="8609012" y="6172200"/>
            <a:ext cx="1320059" cy="273049"/>
          </a:xfrm>
          <a:prstGeom prst="rect">
            <a:avLst/>
          </a:prstGeom>
        </p:spPr>
        <p:txBody>
          <a:bodyPr vert="horz" lIns="91440" tIns="45720" rIns="91440" bIns="45720" rtlCol="0" anchor="ctr"/>
          <a:lstStyle>
            <a:lvl1pPr algn="r">
              <a:defRPr sz="1000">
                <a:solidFill>
                  <a:schemeClr val="tx1"/>
                </a:solidFill>
              </a:defRPr>
            </a:lvl1pPr>
          </a:lstStyle>
          <a:p>
            <a:fld id="{83829175-527E-46A3-863C-1BB1F163B849}" type="datetimeFigureOut">
              <a:rPr lang="en-US"/>
              <a:pPr/>
              <a:t>5/20/2020</a:t>
            </a:fld>
            <a:endParaRPr/>
          </a:p>
        </p:txBody>
      </p:sp>
      <p:sp>
        <p:nvSpPr>
          <p:cNvPr id="5" name="Footer Placeholder 4"/>
          <p:cNvSpPr>
            <a:spLocks noGrp="1"/>
          </p:cNvSpPr>
          <p:nvPr>
            <p:ph type="ftr" sz="quarter" idx="3"/>
          </p:nvPr>
        </p:nvSpPr>
        <p:spPr>
          <a:xfrm>
            <a:off x="1517950" y="6172200"/>
            <a:ext cx="6862462" cy="273049"/>
          </a:xfrm>
          <a:prstGeom prst="rect">
            <a:avLst/>
          </a:prstGeom>
        </p:spPr>
        <p:txBody>
          <a:bodyPr vert="horz" lIns="91440" tIns="45720" rIns="91440" bIns="45720" rtlCol="0" anchor="ctr"/>
          <a:lstStyle>
            <a:lvl1pPr algn="l">
              <a:defRPr sz="1000">
                <a:solidFill>
                  <a:schemeClr val="tx1"/>
                </a:solidFill>
              </a:defRPr>
            </a:lvl1pPr>
          </a:lstStyle>
          <a:p>
            <a:endParaRPr/>
          </a:p>
        </p:txBody>
      </p:sp>
      <p:sp>
        <p:nvSpPr>
          <p:cNvPr id="6" name="Slide Number Placeholder 5"/>
          <p:cNvSpPr>
            <a:spLocks noGrp="1"/>
          </p:cNvSpPr>
          <p:nvPr>
            <p:ph type="sldNum" sz="quarter" idx="4"/>
          </p:nvPr>
        </p:nvSpPr>
        <p:spPr>
          <a:xfrm>
            <a:off x="10133012" y="6172200"/>
            <a:ext cx="990601" cy="273049"/>
          </a:xfrm>
          <a:prstGeom prst="rect">
            <a:avLst/>
          </a:prstGeom>
        </p:spPr>
        <p:txBody>
          <a:bodyPr vert="horz" lIns="91440" tIns="45720" rIns="91440" bIns="45720" rtlCol="0" anchor="ctr"/>
          <a:lstStyle>
            <a:lvl1pPr algn="r">
              <a:defRPr sz="1000">
                <a:solidFill>
                  <a:schemeClr val="tx1"/>
                </a:solidFill>
              </a:defRPr>
            </a:lvl1pPr>
          </a:lstStyle>
          <a:p>
            <a:fld id="{E5137D0E-4A4F-4307-8994-C1891D747D59}" type="slidenum">
              <a:rPr/>
              <a:pPr/>
              <a:t>‹#›</a:t>
            </a:fld>
            <a:endParaRPr/>
          </a:p>
        </p:txBody>
      </p:sp>
    </p:spTree>
    <p:extLst>
      <p:ext uri="{BB962C8B-B14F-4D97-AF65-F5344CB8AC3E}">
        <p14:creationId xmlns:p14="http://schemas.microsoft.com/office/powerpoint/2010/main" val="1526050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Font typeface="Arial" pitchFamily="34" charset="0"/>
        <a:buChar char="•"/>
        <a:defRPr sz="2000" kern="1200">
          <a:solidFill>
            <a:schemeClr val="tx1"/>
          </a:solidFill>
          <a:latin typeface="+mn-lt"/>
          <a:ea typeface="+mn-ea"/>
          <a:cs typeface="+mn-cs"/>
        </a:defRPr>
      </a:lvl1pPr>
      <a:lvl2pPr marL="502920" indent="-223838" algn="l" defTabSz="914400" rtl="0" eaLnBrk="1" latinLnBrk="0" hangingPunct="1">
        <a:lnSpc>
          <a:spcPct val="90000"/>
        </a:lnSpc>
        <a:spcBef>
          <a:spcPts val="800"/>
        </a:spcBef>
        <a:buFont typeface="Arial" pitchFamily="34" charset="0"/>
        <a:buChar char="–"/>
        <a:defRPr sz="1800" kern="1200">
          <a:solidFill>
            <a:schemeClr val="tx1"/>
          </a:solidFill>
          <a:latin typeface="+mn-lt"/>
          <a:ea typeface="+mn-ea"/>
          <a:cs typeface="+mn-cs"/>
        </a:defRPr>
      </a:lvl2pPr>
      <a:lvl3pPr marL="741363" indent="-17145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3pPr>
      <a:lvl4pPr marL="966788" indent="-173038"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4pPr>
      <a:lvl5pPr marL="1208088" indent="-173038"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5pPr>
      <a:lvl6pPr marL="1444752"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6pPr>
      <a:lvl7pPr marL="1682496"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7pPr>
      <a:lvl8pPr marL="1920240"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8pPr>
      <a:lvl9pPr marL="2157984"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2413" y="990600"/>
            <a:ext cx="8885655" cy="5444364"/>
          </a:xfrm>
        </p:spPr>
        <p:txBody>
          <a:bodyPr>
            <a:normAutofit/>
          </a:bodyPr>
          <a:lstStyle/>
          <a:p>
            <a:r>
              <a:rPr lang="en-US" dirty="0"/>
              <a:t>                                                     1.</a:t>
            </a:r>
          </a:p>
          <a:p>
            <a:endParaRPr lang="en-US" dirty="0"/>
          </a:p>
          <a:p>
            <a:r>
              <a:rPr lang="en-US" dirty="0"/>
              <a:t>  Never lose thy trust in God. Be thou ever hopeful, for the bounties of God never cease to flow upon man. If viewed from one perspective, they seem to decrease, but from another they are full and complete. Man is under all conditions immersed in a sea of God's blessings. </a:t>
            </a:r>
          </a:p>
          <a:p>
            <a:r>
              <a:rPr lang="en-US" dirty="0"/>
              <a:t>   Therefore, be thou not hopeless under any circumstances, but rather firm in thy hope. - 'Abdu'l-Bahá</a:t>
            </a:r>
          </a:p>
        </p:txBody>
      </p:sp>
    </p:spTree>
    <p:extLst>
      <p:ext uri="{BB962C8B-B14F-4D97-AF65-F5344CB8AC3E}">
        <p14:creationId xmlns:p14="http://schemas.microsoft.com/office/powerpoint/2010/main" val="2873117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FF107-BF3B-4EE5-ABC7-8709DB711DB9}"/>
              </a:ext>
            </a:extLst>
          </p:cNvPr>
          <p:cNvSpPr>
            <a:spLocks noGrp="1"/>
          </p:cNvSpPr>
          <p:nvPr>
            <p:ph type="ctrTitle"/>
          </p:nvPr>
        </p:nvSpPr>
        <p:spPr/>
        <p:txBody>
          <a:bodyPr/>
          <a:lstStyle/>
          <a:p>
            <a:r>
              <a:rPr lang="en-US" sz="1800" dirty="0"/>
              <a:t>                                                                         </a:t>
            </a:r>
            <a:r>
              <a:rPr lang="en-US" sz="2400" dirty="0"/>
              <a:t>2.</a:t>
            </a:r>
            <a:br>
              <a:rPr lang="en-US" sz="2400" dirty="0"/>
            </a:br>
            <a:br>
              <a:rPr lang="en-US" sz="2400" dirty="0"/>
            </a:br>
            <a:br>
              <a:rPr lang="en-US" sz="2400" dirty="0"/>
            </a:br>
            <a:r>
              <a:rPr lang="en-US" sz="2400" dirty="0"/>
              <a:t>   O thou who art turning thy face towards God! Close thine eyes to all things else, and open them to the realm of the All-Glorious. Ask whatsoever thou wishest of Him alone; seek whatsoever thou seekest from Him alone. With a look He granteth a hundred thousand hopes, with a glance He healeth a hundred thousand incurable ills, with a glimpse He layeth balm on every wound, with a nod He freeth the hearts from the shackles of grief. He doeth as He doeth, and what recourse have we? He carrieth out His Will, He ordaineth what He pleaseth. Then better for thee to bow down thy head in submission, and put thy trust in the All-Merciful Lord. - 'Abdu'l-Bahá</a:t>
            </a:r>
          </a:p>
        </p:txBody>
      </p:sp>
    </p:spTree>
    <p:extLst>
      <p:ext uri="{BB962C8B-B14F-4D97-AF65-F5344CB8AC3E}">
        <p14:creationId xmlns:p14="http://schemas.microsoft.com/office/powerpoint/2010/main" val="3148914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C4960-7814-40EB-9D08-BDD876BEA558}"/>
              </a:ext>
            </a:extLst>
          </p:cNvPr>
          <p:cNvSpPr>
            <a:spLocks noGrp="1"/>
          </p:cNvSpPr>
          <p:nvPr>
            <p:ph type="ctrTitle"/>
          </p:nvPr>
        </p:nvSpPr>
        <p:spPr>
          <a:xfrm>
            <a:off x="1522413" y="1371600"/>
            <a:ext cx="9144000" cy="1915941"/>
          </a:xfrm>
        </p:spPr>
        <p:txBody>
          <a:bodyPr/>
          <a:lstStyle/>
          <a:p>
            <a:r>
              <a:rPr lang="en-US" sz="1800" dirty="0"/>
              <a:t>                                                                   </a:t>
            </a:r>
            <a:r>
              <a:rPr lang="en-US" sz="2400" dirty="0"/>
              <a:t>3.</a:t>
            </a:r>
            <a:br>
              <a:rPr lang="en-US" sz="2400" dirty="0"/>
            </a:br>
            <a:br>
              <a:rPr lang="en-US" sz="2400" dirty="0"/>
            </a:br>
            <a:r>
              <a:rPr lang="en-US" sz="2400" dirty="0"/>
              <a:t>   To live without hope is to cease to live. - Fyodor Dostoevsky</a:t>
            </a:r>
            <a:br>
              <a:rPr lang="en-US" sz="2400" dirty="0"/>
            </a:br>
            <a:endParaRPr lang="en-US" sz="2400" dirty="0"/>
          </a:p>
        </p:txBody>
      </p:sp>
    </p:spTree>
    <p:extLst>
      <p:ext uri="{BB962C8B-B14F-4D97-AF65-F5344CB8AC3E}">
        <p14:creationId xmlns:p14="http://schemas.microsoft.com/office/powerpoint/2010/main" val="1562670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EC7ED-84C4-4AA1-8C1B-B84DE775E2A7}"/>
              </a:ext>
            </a:extLst>
          </p:cNvPr>
          <p:cNvSpPr>
            <a:spLocks noGrp="1"/>
          </p:cNvSpPr>
          <p:nvPr>
            <p:ph type="ctrTitle"/>
          </p:nvPr>
        </p:nvSpPr>
        <p:spPr>
          <a:xfrm>
            <a:off x="1522413" y="637432"/>
            <a:ext cx="9144000" cy="4818065"/>
          </a:xfrm>
        </p:spPr>
        <p:txBody>
          <a:bodyPr/>
          <a:lstStyle/>
          <a:p>
            <a:r>
              <a:rPr lang="en-US" sz="1800" dirty="0"/>
              <a:t>                                                                       </a:t>
            </a:r>
            <a:r>
              <a:rPr lang="en-US" sz="2000" dirty="0"/>
              <a:t>4.</a:t>
            </a:r>
            <a:br>
              <a:rPr lang="en-US" sz="2000" dirty="0"/>
            </a:br>
            <a:br>
              <a:rPr lang="en-US" sz="2400" dirty="0"/>
            </a:br>
            <a:br>
              <a:rPr lang="en-US" sz="2400" dirty="0"/>
            </a:br>
            <a:r>
              <a:rPr lang="en-US" sz="2400" dirty="0"/>
              <a:t>   </a:t>
            </a:r>
            <a:r>
              <a:rPr lang="en-US" sz="2000" dirty="0"/>
              <a:t>O banished and faithful friend! Quench the thirst of heedlessness with the sanctified waters of My grace, and chase the gloom of remoteness through the morning-light of My Divine presence. Suffer not the habitation wherein dwelleth My undying love for thee to be destroyed through the tyranny of covetous desires, and overcloud not the beauty of the heavenly Youth with the dust of self and passion. Clothe thyself with the essence of righteousness, and let thine heart be afraid of none except God. Obstruct not the luminous spring of thy soul with the thorns and brambles of vain and inordinate affections, and impede not the flow of the loving waters that stream from the fountain of thine heart. Set all thy hope in God, and cleave tenaciously to His unfailing mercy. Who else but him can enrich the destitute, and deliver the fallen from his abasement? </a:t>
            </a:r>
            <a:br>
              <a:rPr lang="en-US" sz="2000" dirty="0"/>
            </a:br>
            <a:r>
              <a:rPr lang="en-US" sz="2000" dirty="0"/>
              <a:t>- Bahá'u'lláh</a:t>
            </a:r>
          </a:p>
        </p:txBody>
      </p:sp>
    </p:spTree>
    <p:extLst>
      <p:ext uri="{BB962C8B-B14F-4D97-AF65-F5344CB8AC3E}">
        <p14:creationId xmlns:p14="http://schemas.microsoft.com/office/powerpoint/2010/main" val="396024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89FF5-1FF0-4C4A-A55B-2DCC860D2670}"/>
              </a:ext>
            </a:extLst>
          </p:cNvPr>
          <p:cNvSpPr>
            <a:spLocks noGrp="1"/>
          </p:cNvSpPr>
          <p:nvPr>
            <p:ph type="ctrTitle"/>
          </p:nvPr>
        </p:nvSpPr>
        <p:spPr>
          <a:xfrm>
            <a:off x="1522413" y="1371600"/>
            <a:ext cx="8833237" cy="1959127"/>
          </a:xfrm>
        </p:spPr>
        <p:txBody>
          <a:bodyPr/>
          <a:lstStyle/>
          <a:p>
            <a:r>
              <a:rPr lang="en-US" sz="1800" dirty="0"/>
              <a:t>                                                                 </a:t>
            </a:r>
            <a:r>
              <a:rPr lang="en-US" sz="2400" dirty="0"/>
              <a:t>5.</a:t>
            </a:r>
            <a:br>
              <a:rPr lang="en-US" sz="2400" dirty="0"/>
            </a:br>
            <a:br>
              <a:rPr lang="en-US" sz="2400" dirty="0"/>
            </a:br>
            <a:r>
              <a:rPr lang="en-US" sz="2400" dirty="0"/>
              <a:t>Thy name is my healing, O my god, and remembrance of Thee is my remedy. Nearness to Thee is my hope, and love for Thee is my companion. Thy mercy to me is my healing and succor in both this world and the world to come. Thou, verily, art the All-Bountiful, the All-Knowing, the All-Wise. - Bahá'u'lláh</a:t>
            </a:r>
          </a:p>
        </p:txBody>
      </p:sp>
    </p:spTree>
    <p:extLst>
      <p:ext uri="{BB962C8B-B14F-4D97-AF65-F5344CB8AC3E}">
        <p14:creationId xmlns:p14="http://schemas.microsoft.com/office/powerpoint/2010/main" val="2261594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F18B8-3B9E-4CA8-BE6A-99FCC06A3055}"/>
              </a:ext>
            </a:extLst>
          </p:cNvPr>
          <p:cNvSpPr>
            <a:spLocks noGrp="1"/>
          </p:cNvSpPr>
          <p:nvPr>
            <p:ph type="ctrTitle"/>
          </p:nvPr>
        </p:nvSpPr>
        <p:spPr>
          <a:xfrm>
            <a:off x="1522413" y="1371600"/>
            <a:ext cx="8513842" cy="1682735"/>
          </a:xfrm>
        </p:spPr>
        <p:txBody>
          <a:bodyPr/>
          <a:lstStyle/>
          <a:p>
            <a:r>
              <a:rPr lang="en-US" sz="1800" dirty="0"/>
              <a:t>                                                                       </a:t>
            </a:r>
            <a:r>
              <a:rPr lang="en-US" sz="2400" dirty="0"/>
              <a:t>6.</a:t>
            </a:r>
            <a:br>
              <a:rPr lang="en-US" sz="2400" dirty="0"/>
            </a:br>
            <a:br>
              <a:rPr lang="en-US" sz="2400" dirty="0"/>
            </a:br>
            <a:r>
              <a:rPr lang="en-US" sz="2400" dirty="0"/>
              <a:t>   Hope is the thing with feathers that perches in the soul – and sings the tunes without the words – and never stops at all. - Emily Dickinson</a:t>
            </a:r>
          </a:p>
        </p:txBody>
      </p:sp>
    </p:spTree>
    <p:extLst>
      <p:ext uri="{BB962C8B-B14F-4D97-AF65-F5344CB8AC3E}">
        <p14:creationId xmlns:p14="http://schemas.microsoft.com/office/powerpoint/2010/main" val="3907657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4FA99-99FA-4254-80A8-251FE9E506B5}"/>
              </a:ext>
            </a:extLst>
          </p:cNvPr>
          <p:cNvSpPr>
            <a:spLocks noGrp="1"/>
          </p:cNvSpPr>
          <p:nvPr>
            <p:ph type="ctrTitle"/>
          </p:nvPr>
        </p:nvSpPr>
        <p:spPr>
          <a:xfrm>
            <a:off x="1470619" y="896550"/>
            <a:ext cx="9144000" cy="2814218"/>
          </a:xfrm>
        </p:spPr>
        <p:txBody>
          <a:bodyPr/>
          <a:lstStyle/>
          <a:p>
            <a:r>
              <a:rPr lang="en-US" sz="1800" dirty="0"/>
              <a:t>                                                                     </a:t>
            </a:r>
            <a:r>
              <a:rPr lang="en-US" sz="2400" dirty="0"/>
              <a:t>7.</a:t>
            </a:r>
            <a:br>
              <a:rPr lang="en-US" sz="2400" dirty="0"/>
            </a:br>
            <a:br>
              <a:rPr lang="en-US" sz="2400" dirty="0"/>
            </a:br>
            <a:r>
              <a:rPr lang="en-US" sz="2400" dirty="0"/>
              <a:t>  If there is any hope, it is solely in the bounties of God: that his strengthening grace will come, and the struggling and contending will cease, and the acid bite of blood- dripping steel will be turned into the honey-dew of friendship and probity and trust. How sweet would that day be in the mouth, how fragrant as musk the scent thereof.  - 'Abdu'l-Bahá</a:t>
            </a:r>
          </a:p>
        </p:txBody>
      </p:sp>
    </p:spTree>
    <p:extLst>
      <p:ext uri="{BB962C8B-B14F-4D97-AF65-F5344CB8AC3E}">
        <p14:creationId xmlns:p14="http://schemas.microsoft.com/office/powerpoint/2010/main" val="1548051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C8BFA-2828-46F0-A6D4-9639A60070E2}"/>
              </a:ext>
            </a:extLst>
          </p:cNvPr>
          <p:cNvSpPr>
            <a:spLocks noGrp="1"/>
          </p:cNvSpPr>
          <p:nvPr>
            <p:ph type="ctrTitle"/>
          </p:nvPr>
        </p:nvSpPr>
        <p:spPr>
          <a:xfrm>
            <a:off x="1522413" y="749716"/>
            <a:ext cx="9144000" cy="2425540"/>
          </a:xfrm>
        </p:spPr>
        <p:txBody>
          <a:bodyPr/>
          <a:lstStyle/>
          <a:p>
            <a:r>
              <a:rPr lang="en-US" sz="1800" dirty="0"/>
              <a:t>                                                                     </a:t>
            </a:r>
            <a:r>
              <a:rPr lang="en-US" sz="2400" dirty="0"/>
              <a:t> 8.</a:t>
            </a:r>
            <a:br>
              <a:rPr lang="en-US" sz="2400" dirty="0"/>
            </a:br>
            <a:br>
              <a:rPr lang="en-US" sz="2400" dirty="0"/>
            </a:br>
            <a:r>
              <a:rPr lang="en-US" sz="2400" dirty="0"/>
              <a:t>   You may not always have a comfortable life and you will not always be able to solve all of the world's problems at once but don't ever underestimate the importance you can have because history has shown us that courage can be contagious and hope can take on a life of its own. - Michelle Obama</a:t>
            </a:r>
          </a:p>
        </p:txBody>
      </p:sp>
    </p:spTree>
    <p:extLst>
      <p:ext uri="{BB962C8B-B14F-4D97-AF65-F5344CB8AC3E}">
        <p14:creationId xmlns:p14="http://schemas.microsoft.com/office/powerpoint/2010/main" val="3835296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7E4CE-A424-441D-84F1-F35AB327D62D}"/>
              </a:ext>
            </a:extLst>
          </p:cNvPr>
          <p:cNvSpPr>
            <a:spLocks noGrp="1"/>
          </p:cNvSpPr>
          <p:nvPr>
            <p:ph type="ctrTitle"/>
          </p:nvPr>
        </p:nvSpPr>
        <p:spPr>
          <a:xfrm>
            <a:off x="1522413" y="1086570"/>
            <a:ext cx="9144000" cy="3513838"/>
          </a:xfrm>
        </p:spPr>
        <p:txBody>
          <a:bodyPr/>
          <a:lstStyle/>
          <a:p>
            <a:r>
              <a:rPr lang="en-US" sz="1800" dirty="0"/>
              <a:t>                                                                        </a:t>
            </a:r>
            <a:r>
              <a:rPr lang="en-US" sz="2400" dirty="0"/>
              <a:t>9.</a:t>
            </a:r>
            <a:br>
              <a:rPr lang="en-US" sz="2400" dirty="0"/>
            </a:br>
            <a:br>
              <a:rPr lang="en-US" sz="2400" dirty="0"/>
            </a:br>
            <a:r>
              <a:rPr lang="en-US" sz="2400" dirty="0"/>
              <a:t>Our hope is that the world's religious leaders and the rulers thereof will unitedly arise for the reformation of this age and the rehabilitation of its fortunes. Let them. After meditating on its needs, take counsel together and, through anxious and full deliberation, administer to a diseased and sorely-afflicted world the remedy it requireth.  - Baha'u'llah</a:t>
            </a:r>
            <a:br>
              <a:rPr lang="en-US" sz="2400" dirty="0"/>
            </a:br>
            <a:br>
              <a:rPr lang="en-US" sz="2400" dirty="0"/>
            </a:br>
            <a:endParaRPr lang="en-US" sz="2400" dirty="0"/>
          </a:p>
        </p:txBody>
      </p:sp>
    </p:spTree>
    <p:extLst>
      <p:ext uri="{BB962C8B-B14F-4D97-AF65-F5344CB8AC3E}">
        <p14:creationId xmlns:p14="http://schemas.microsoft.com/office/powerpoint/2010/main" val="1374643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A3190-C249-41F2-A4A9-89B9F1CAFF42}"/>
              </a:ext>
            </a:extLst>
          </p:cNvPr>
          <p:cNvSpPr>
            <a:spLocks noGrp="1"/>
          </p:cNvSpPr>
          <p:nvPr>
            <p:ph type="ctrTitle"/>
          </p:nvPr>
        </p:nvSpPr>
        <p:spPr>
          <a:xfrm>
            <a:off x="1522413" y="1259316"/>
            <a:ext cx="9144000" cy="3617484"/>
          </a:xfrm>
        </p:spPr>
        <p:txBody>
          <a:bodyPr/>
          <a:lstStyle/>
          <a:p>
            <a:r>
              <a:rPr lang="en-US" sz="1800" dirty="0"/>
              <a:t>                                                                       </a:t>
            </a:r>
            <a:r>
              <a:rPr lang="en-US" sz="2000" dirty="0"/>
              <a:t>10.</a:t>
            </a:r>
            <a:br>
              <a:rPr lang="en-US" sz="2000" dirty="0"/>
            </a:br>
            <a:br>
              <a:rPr lang="en-US" sz="2000" dirty="0"/>
            </a:br>
            <a:r>
              <a:rPr lang="en-US" sz="2000" dirty="0"/>
              <a:t>   Thus, the divine Manifestations of God had a universal and all-inclusive conception. They endeavored for the sake of everyone's life and engaged in the service of universal education. The area of their aims was not limited – nay, rather, it was wide and all-inclusive.</a:t>
            </a:r>
            <a:br>
              <a:rPr lang="en-US" sz="2000" dirty="0"/>
            </a:br>
            <a:r>
              <a:rPr lang="en-US" sz="2000" dirty="0"/>
              <a:t>   Therefore, ye must also be thinking of everyone, so that mankind may be educated, character moderated and this world may turn into a Garden of Eden.</a:t>
            </a:r>
            <a:br>
              <a:rPr lang="en-US" sz="2000" dirty="0"/>
            </a:br>
            <a:r>
              <a:rPr lang="en-US" sz="2000" dirty="0"/>
              <a:t>   Love all religions and all races with a love that is true and sincere and show that love through deeds and not through the tongue; for the latter hath no importance, as the majority of men are, in speech, well-wishers, while action is the best. - 'Abdu'l-Bahá</a:t>
            </a:r>
          </a:p>
        </p:txBody>
      </p:sp>
    </p:spTree>
    <p:extLst>
      <p:ext uri="{BB962C8B-B14F-4D97-AF65-F5344CB8AC3E}">
        <p14:creationId xmlns:p14="http://schemas.microsoft.com/office/powerpoint/2010/main" val="147372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atercolor_16x9">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1565</Words>
  <Application>Microsoft Office PowerPoint</Application>
  <PresentationFormat>Custom</PresentationFormat>
  <Paragraphs>14</Paragraphs>
  <Slides>10</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Palatino Linotype</vt:lpstr>
      <vt:lpstr>Watercolor_16x9</vt:lpstr>
      <vt:lpstr>PowerPoint Presentation</vt:lpstr>
      <vt:lpstr>                                                                         2.      O thou who art turning thy face towards God! Close thine eyes to all things else, and open them to the realm of the All-Glorious. Ask whatsoever thou wishest of Him alone; seek whatsoever thou seekest from Him alone. With a look He granteth a hundred thousand hopes, with a glance He healeth a hundred thousand incurable ills, with a glimpse He layeth balm on every wound, with a nod He freeth the hearts from the shackles of grief. He doeth as He doeth, and what recourse have we? He carrieth out His Will, He ordaineth what He pleaseth. Then better for thee to bow down thy head in submission, and put thy trust in the All-Merciful Lord. - 'Abdu'l-Bahá</vt:lpstr>
      <vt:lpstr>                                                                   3.     To live without hope is to cease to live. - Fyodor Dostoevsky </vt:lpstr>
      <vt:lpstr>                                                                       4.      O banished and faithful friend! Quench the thirst of heedlessness with the sanctified waters of My grace, and chase the gloom of remoteness through the morning-light of My Divine presence. Suffer not the habitation wherein dwelleth My undying love for thee to be destroyed through the tyranny of covetous desires, and overcloud not the beauty of the heavenly Youth with the dust of self and passion. Clothe thyself with the essence of righteousness, and let thine heart be afraid of none except God. Obstruct not the luminous spring of thy soul with the thorns and brambles of vain and inordinate affections, and impede not the flow of the loving waters that stream from the fountain of thine heart. Set all thy hope in God, and cleave tenaciously to His unfailing mercy. Who else but him can enrich the destitute, and deliver the fallen from his abasement?  - Bahá'u'lláh</vt:lpstr>
      <vt:lpstr>                                                                 5.  Thy name is my healing, O my god, and remembrance of Thee is my remedy. Nearness to Thee is my hope, and love for Thee is my companion. Thy mercy to me is my healing and succor in both this world and the world to come. Thou, verily, art the All-Bountiful, the All-Knowing, the All-Wise. - Bahá'u'lláh</vt:lpstr>
      <vt:lpstr>                                                                       6.     Hope is the thing with feathers that perches in the soul – and sings the tunes without the words – and never stops at all. - Emily Dickinson</vt:lpstr>
      <vt:lpstr>                                                                     7.    If there is any hope, it is solely in the bounties of God: that his strengthening grace will come, and the struggling and contending will cease, and the acid bite of blood- dripping steel will be turned into the honey-dew of friendship and probity and trust. How sweet would that day be in the mouth, how fragrant as musk the scent thereof.  - 'Abdu'l-Bahá</vt:lpstr>
      <vt:lpstr>                                                                      8.     You may not always have a comfortable life and you will not always be able to solve all of the world's problems at once but don't ever underestimate the importance you can have because history has shown us that courage can be contagious and hope can take on a life of its own. - Michelle Obama</vt:lpstr>
      <vt:lpstr>                                                                        9.  Our hope is that the world's religious leaders and the rulers thereof will unitedly arise for the reformation of this age and the rehabilitation of its fortunes. Let them. After meditating on its needs, take counsel together and, through anxious and full deliberation, administer to a diseased and sorely-afflicted world the remedy it requireth.  - Baha'u'llah  </vt:lpstr>
      <vt:lpstr>                                                                       10.     Thus, the divine Manifestations of God had a universal and all-inclusive conception. They endeavored for the sake of everyone's life and engaged in the service of universal education. The area of their aims was not limited – nay, rather, it was wide and all-inclusive.    Therefore, ye must also be thinking of everyone, so that mankind may be educated, character moderated and this world may turn into a Garden of Eden.    Love all religions and all races with a love that is true and sincere and show that love through deeds and not through the tongue; for the latter hath no importance, as the majority of men are, in speech, well-wishers, while action is the best. - 'Abdu'l-Bahá</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Phil</dc:creator>
  <cp:lastModifiedBy>Phil</cp:lastModifiedBy>
  <cp:revision>643</cp:revision>
  <dcterms:created xsi:type="dcterms:W3CDTF">2020-05-07T18:29:30Z</dcterms:created>
  <dcterms:modified xsi:type="dcterms:W3CDTF">2020-05-21T00:25:18Z</dcterms:modified>
</cp:coreProperties>
</file>